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57.xml" ContentType="application/vnd.openxmlformats-officedocument.presentationml.notesSl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notesSlides/notesSlide58.xml" ContentType="application/vnd.openxmlformats-officedocument.presentationml.notesSl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notesSlides/notesSlide59.xml" ContentType="application/vnd.openxmlformats-officedocument.presentationml.notesSl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notesSlides/notesSlide60.xml" ContentType="application/vnd.openxmlformats-officedocument.presentationml.notesSlide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ppt/notesSlides/notesSlide61.xml" ContentType="application/vnd.openxmlformats-officedocument.presentationml.notesSlide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notesSlides/notesSlide62.xml" ContentType="application/vnd.openxmlformats-officedocument.presentationml.notesSlide+xml"/>
  <Override PartName="/ppt/charts/chart7.xml" ContentType="application/vnd.openxmlformats-officedocument.drawingml.chart+xml"/>
  <Override PartName="/ppt/theme/themeOverride7.xml" ContentType="application/vnd.openxmlformats-officedocument.themeOverride+xml"/>
  <Override PartName="/ppt/notesSlides/notesSlide63.xml" ContentType="application/vnd.openxmlformats-officedocument.presentationml.notesSlide+xml"/>
  <Override PartName="/ppt/charts/chart8.xml" ContentType="application/vnd.openxmlformats-officedocument.drawingml.chart+xml"/>
  <Override PartName="/ppt/notesSlides/notesSlide64.xml" ContentType="application/vnd.openxmlformats-officedocument.presentationml.notesSlide+xml"/>
  <Override PartName="/ppt/charts/chart9.xml" ContentType="application/vnd.openxmlformats-officedocument.drawingml.chart+xml"/>
  <Override PartName="/ppt/notesSlides/notesSlide65.xml" ContentType="application/vnd.openxmlformats-officedocument.presentationml.notesSlide+xml"/>
  <Override PartName="/ppt/charts/chart10.xml" ContentType="application/vnd.openxmlformats-officedocument.drawingml.chart+xml"/>
  <Override PartName="/ppt/notesSlides/notesSlide66.xml" ContentType="application/vnd.openxmlformats-officedocument.presentationml.notesSlide+xml"/>
  <Override PartName="/ppt/charts/chart11.xml" ContentType="application/vnd.openxmlformats-officedocument.drawingml.chart+xml"/>
  <Override PartName="/ppt/notesSlides/notesSlide67.xml" ContentType="application/vnd.openxmlformats-officedocument.presentationml.notesSlide+xml"/>
  <Override PartName="/ppt/charts/chart12.xml" ContentType="application/vnd.openxmlformats-officedocument.drawingml.chart+xml"/>
  <Override PartName="/ppt/notesSlides/notesSlide68.xml" ContentType="application/vnd.openxmlformats-officedocument.presentationml.notesSlide+xml"/>
  <Override PartName="/ppt/charts/chart13.xml" ContentType="application/vnd.openxmlformats-officedocument.drawingml.chart+xml"/>
  <Override PartName="/ppt/notesSlides/notesSlide69.xml" ContentType="application/vnd.openxmlformats-officedocument.presentationml.notesSlide+xml"/>
  <Override PartName="/ppt/charts/chart14.xml" ContentType="application/vnd.openxmlformats-officedocument.drawingml.chart+xml"/>
  <Override PartName="/ppt/notesSlides/notesSlide70.xml" ContentType="application/vnd.openxmlformats-officedocument.presentationml.notesSlide+xml"/>
  <Override PartName="/ppt/charts/chart15.xml" ContentType="application/vnd.openxmlformats-officedocument.drawingml.chart+xml"/>
  <Override PartName="/ppt/theme/themeOverride8.xml" ContentType="application/vnd.openxmlformats-officedocument.themeOverride+xml"/>
  <Override PartName="/ppt/drawings/drawing1.xml" ContentType="application/vnd.openxmlformats-officedocument.drawingml.chartshapes+xml"/>
  <Override PartName="/ppt/notesSlides/notesSlide71.xml" ContentType="application/vnd.openxmlformats-officedocument.presentationml.notesSlide+xml"/>
  <Override PartName="/ppt/charts/chart16.xml" ContentType="application/vnd.openxmlformats-officedocument.drawingml.chart+xml"/>
  <Override PartName="/ppt/theme/themeOverride9.xml" ContentType="application/vnd.openxmlformats-officedocument.themeOverride+xml"/>
  <Override PartName="/ppt/drawings/drawing2.xml" ContentType="application/vnd.openxmlformats-officedocument.drawingml.chartshapes+xml"/>
  <Override PartName="/ppt/notesSlides/notesSlide72.xml" ContentType="application/vnd.openxmlformats-officedocument.presentationml.notesSlide+xml"/>
  <Override PartName="/ppt/charts/chart17.xml" ContentType="application/vnd.openxmlformats-officedocument.drawingml.chart+xml"/>
  <Override PartName="/ppt/theme/themeOverride10.xml" ContentType="application/vnd.openxmlformats-officedocument.themeOverride+xml"/>
  <Override PartName="/ppt/drawings/drawing3.xml" ContentType="application/vnd.openxmlformats-officedocument.drawingml.chartshapes+xml"/>
  <Override PartName="/ppt/notesSlides/notesSlide73.xml" ContentType="application/vnd.openxmlformats-officedocument.presentationml.notesSlide+xml"/>
  <Override PartName="/ppt/charts/chart18.xml" ContentType="application/vnd.openxmlformats-officedocument.drawingml.chart+xml"/>
  <Override PartName="/ppt/theme/themeOverride11.xml" ContentType="application/vnd.openxmlformats-officedocument.themeOverride+xml"/>
  <Override PartName="/ppt/drawings/drawing4.xml" ContentType="application/vnd.openxmlformats-officedocument.drawingml.chartshapes+xml"/>
  <Override PartName="/ppt/notesSlides/notesSlide74.xml" ContentType="application/vnd.openxmlformats-officedocument.presentationml.notesSlide+xml"/>
  <Override PartName="/ppt/charts/chart19.xml" ContentType="application/vnd.openxmlformats-officedocument.drawingml.chart+xml"/>
  <Override PartName="/ppt/theme/themeOverride12.xml" ContentType="application/vnd.openxmlformats-officedocument.themeOverride+xml"/>
  <Override PartName="/ppt/drawings/drawing5.xml" ContentType="application/vnd.openxmlformats-officedocument.drawingml.chartshapes+xml"/>
  <Override PartName="/ppt/notesSlides/notesSlide75.xml" ContentType="application/vnd.openxmlformats-officedocument.presentationml.notesSlide+xml"/>
  <Override PartName="/ppt/charts/chart20.xml" ContentType="application/vnd.openxmlformats-officedocument.drawingml.chart+xml"/>
  <Override PartName="/ppt/theme/themeOverride13.xml" ContentType="application/vnd.openxmlformats-officedocument.themeOverride+xml"/>
  <Override PartName="/ppt/drawings/drawing6.xml" ContentType="application/vnd.openxmlformats-officedocument.drawingml.chartshapes+xml"/>
  <Override PartName="/ppt/notesSlides/notesSlide76.xml" ContentType="application/vnd.openxmlformats-officedocument.presentationml.notesSlide+xml"/>
  <Override PartName="/ppt/charts/chart21.xml" ContentType="application/vnd.openxmlformats-officedocument.drawingml.chart+xml"/>
  <Override PartName="/ppt/theme/themeOverride14.xml" ContentType="application/vnd.openxmlformats-officedocument.themeOverride+xml"/>
  <Override PartName="/ppt/drawings/drawing7.xml" ContentType="application/vnd.openxmlformats-officedocument.drawingml.chartshapes+xml"/>
  <Override PartName="/ppt/notesSlides/notesSlide77.xml" ContentType="application/vnd.openxmlformats-officedocument.presentationml.notesSlide+xml"/>
  <Override PartName="/ppt/charts/chart22.xml" ContentType="application/vnd.openxmlformats-officedocument.drawingml.chart+xml"/>
  <Override PartName="/ppt/theme/themeOverride15.xml" ContentType="application/vnd.openxmlformats-officedocument.themeOverride+xml"/>
  <Override PartName="/ppt/charts/chart23.xml" ContentType="application/vnd.openxmlformats-officedocument.drawingml.chart+xml"/>
  <Override PartName="/ppt/theme/themeOverride16.xml" ContentType="application/vnd.openxmlformats-officedocument.themeOverride+xml"/>
  <Override PartName="/ppt/charts/chart24.xml" ContentType="application/vnd.openxmlformats-officedocument.drawingml.chart+xml"/>
  <Override PartName="/ppt/theme/themeOverride17.xml" ContentType="application/vnd.openxmlformats-officedocument.themeOverride+xml"/>
  <Override PartName="/ppt/charts/chart25.xml" ContentType="application/vnd.openxmlformats-officedocument.drawingml.chart+xml"/>
  <Override PartName="/ppt/theme/themeOverride18.xml" ContentType="application/vnd.openxmlformats-officedocument.themeOverride+xml"/>
  <Override PartName="/ppt/charts/chart26.xml" ContentType="application/vnd.openxmlformats-officedocument.drawingml.chart+xml"/>
  <Override PartName="/ppt/theme/themeOverride19.xml" ContentType="application/vnd.openxmlformats-officedocument.themeOverride+xml"/>
  <Override PartName="/ppt/notesSlides/notesSlide78.xml" ContentType="application/vnd.openxmlformats-officedocument.presentationml.notesSlide+xml"/>
  <Override PartName="/ppt/charts/chart27.xml" ContentType="application/vnd.openxmlformats-officedocument.drawingml.chart+xml"/>
  <Override PartName="/ppt/theme/themeOverride20.xml" ContentType="application/vnd.openxmlformats-officedocument.themeOverride+xml"/>
  <Override PartName="/ppt/charts/chart28.xml" ContentType="application/vnd.openxmlformats-officedocument.drawingml.chart+xml"/>
  <Override PartName="/ppt/theme/themeOverride21.xml" ContentType="application/vnd.openxmlformats-officedocument.themeOverride+xml"/>
  <Override PartName="/ppt/charts/chart29.xml" ContentType="application/vnd.openxmlformats-officedocument.drawingml.chart+xml"/>
  <Override PartName="/ppt/theme/themeOverride22.xml" ContentType="application/vnd.openxmlformats-officedocument.themeOverride+xml"/>
  <Override PartName="/ppt/charts/chart30.xml" ContentType="application/vnd.openxmlformats-officedocument.drawingml.chart+xml"/>
  <Override PartName="/ppt/theme/themeOverride23.xml" ContentType="application/vnd.openxmlformats-officedocument.themeOverride+xml"/>
  <Override PartName="/ppt/charts/chart31.xml" ContentType="application/vnd.openxmlformats-officedocument.drawingml.chart+xml"/>
  <Override PartName="/ppt/theme/themeOverride24.xml" ContentType="application/vnd.openxmlformats-officedocument.themeOverr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charts/chart32.xml" ContentType="application/vnd.openxmlformats-officedocument.drawingml.chart+xml"/>
  <Override PartName="/ppt/theme/themeOverride25.xml" ContentType="application/vnd.openxmlformats-officedocument.themeOverride+xml"/>
  <Override PartName="/ppt/notesSlides/notesSlide130.xml" ContentType="application/vnd.openxmlformats-officedocument.presentationml.notesSlide+xml"/>
  <Override PartName="/ppt/charts/chart33.xml" ContentType="application/vnd.openxmlformats-officedocument.drawingml.chart+xml"/>
  <Override PartName="/ppt/theme/themeOverride26.xml" ContentType="application/vnd.openxmlformats-officedocument.themeOverride+xml"/>
  <Override PartName="/ppt/notesSlides/notesSlide131.xml" ContentType="application/vnd.openxmlformats-officedocument.presentationml.notesSlide+xml"/>
  <Override PartName="/ppt/charts/chart34.xml" ContentType="application/vnd.openxmlformats-officedocument.drawingml.chart+xml"/>
  <Override PartName="/ppt/theme/themeOverride27.xml" ContentType="application/vnd.openxmlformats-officedocument.themeOverr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85" r:id="rId5"/>
    <p:sldMasterId id="2147483774" r:id="rId6"/>
    <p:sldMasterId id="2147483798" r:id="rId7"/>
    <p:sldMasterId id="2147483811" r:id="rId8"/>
  </p:sldMasterIdLst>
  <p:notesMasterIdLst>
    <p:notesMasterId r:id="rId181"/>
  </p:notesMasterIdLst>
  <p:handoutMasterIdLst>
    <p:handoutMasterId r:id="rId182"/>
  </p:handoutMasterIdLst>
  <p:sldIdLst>
    <p:sldId id="583" r:id="rId9"/>
    <p:sldId id="586" r:id="rId10"/>
    <p:sldId id="741" r:id="rId11"/>
    <p:sldId id="686" r:id="rId12"/>
    <p:sldId id="685" r:id="rId13"/>
    <p:sldId id="584" r:id="rId14"/>
    <p:sldId id="506" r:id="rId15"/>
    <p:sldId id="756" r:id="rId16"/>
    <p:sldId id="758" r:id="rId17"/>
    <p:sldId id="806" r:id="rId18"/>
    <p:sldId id="802" r:id="rId19"/>
    <p:sldId id="772" r:id="rId20"/>
    <p:sldId id="768" r:id="rId21"/>
    <p:sldId id="762" r:id="rId22"/>
    <p:sldId id="766" r:id="rId23"/>
    <p:sldId id="770" r:id="rId24"/>
    <p:sldId id="769" r:id="rId25"/>
    <p:sldId id="739" r:id="rId26"/>
    <p:sldId id="740" r:id="rId27"/>
    <p:sldId id="636" r:id="rId28"/>
    <p:sldId id="785" r:id="rId29"/>
    <p:sldId id="777" r:id="rId30"/>
    <p:sldId id="786" r:id="rId31"/>
    <p:sldId id="787" r:id="rId32"/>
    <p:sldId id="788" r:id="rId33"/>
    <p:sldId id="789" r:id="rId34"/>
    <p:sldId id="780" r:id="rId35"/>
    <p:sldId id="781" r:id="rId36"/>
    <p:sldId id="778" r:id="rId37"/>
    <p:sldId id="782" r:id="rId38"/>
    <p:sldId id="783" r:id="rId39"/>
    <p:sldId id="784" r:id="rId40"/>
    <p:sldId id="790" r:id="rId41"/>
    <p:sldId id="791" r:id="rId42"/>
    <p:sldId id="792" r:id="rId43"/>
    <p:sldId id="793" r:id="rId44"/>
    <p:sldId id="794" r:id="rId45"/>
    <p:sldId id="795" r:id="rId46"/>
    <p:sldId id="796" r:id="rId47"/>
    <p:sldId id="797" r:id="rId48"/>
    <p:sldId id="798" r:id="rId49"/>
    <p:sldId id="799" r:id="rId50"/>
    <p:sldId id="800" r:id="rId51"/>
    <p:sldId id="801" r:id="rId52"/>
    <p:sldId id="737" r:id="rId53"/>
    <p:sldId id="759" r:id="rId54"/>
    <p:sldId id="637" r:id="rId55"/>
    <p:sldId id="638" r:id="rId56"/>
    <p:sldId id="745" r:id="rId57"/>
    <p:sldId id="749" r:id="rId58"/>
    <p:sldId id="750" r:id="rId59"/>
    <p:sldId id="748" r:id="rId60"/>
    <p:sldId id="746" r:id="rId61"/>
    <p:sldId id="747" r:id="rId62"/>
    <p:sldId id="751" r:id="rId63"/>
    <p:sldId id="516" r:id="rId64"/>
    <p:sldId id="528" r:id="rId65"/>
    <p:sldId id="529" r:id="rId66"/>
    <p:sldId id="550" r:id="rId67"/>
    <p:sldId id="531" r:id="rId68"/>
    <p:sldId id="605" r:id="rId69"/>
    <p:sldId id="604" r:id="rId70"/>
    <p:sldId id="547" r:id="rId71"/>
    <p:sldId id="552" r:id="rId72"/>
    <p:sldId id="553" r:id="rId73"/>
    <p:sldId id="554" r:id="rId74"/>
    <p:sldId id="555" r:id="rId75"/>
    <p:sldId id="602" r:id="rId76"/>
    <p:sldId id="603" r:id="rId77"/>
    <p:sldId id="556" r:id="rId78"/>
    <p:sldId id="561" r:id="rId79"/>
    <p:sldId id="560" r:id="rId80"/>
    <p:sldId id="559" r:id="rId81"/>
    <p:sldId id="558" r:id="rId82"/>
    <p:sldId id="571" r:id="rId83"/>
    <p:sldId id="569" r:id="rId84"/>
    <p:sldId id="532" r:id="rId85"/>
    <p:sldId id="570" r:id="rId86"/>
    <p:sldId id="623" r:id="rId87"/>
    <p:sldId id="624" r:id="rId88"/>
    <p:sldId id="719" r:id="rId89"/>
    <p:sldId id="720" r:id="rId90"/>
    <p:sldId id="612" r:id="rId91"/>
    <p:sldId id="632" r:id="rId92"/>
    <p:sldId id="707" r:id="rId93"/>
    <p:sldId id="708" r:id="rId94"/>
    <p:sldId id="709" r:id="rId95"/>
    <p:sldId id="710" r:id="rId96"/>
    <p:sldId id="711" r:id="rId97"/>
    <p:sldId id="712" r:id="rId98"/>
    <p:sldId id="713" r:id="rId99"/>
    <p:sldId id="714" r:id="rId100"/>
    <p:sldId id="715" r:id="rId101"/>
    <p:sldId id="716" r:id="rId102"/>
    <p:sldId id="717" r:id="rId103"/>
    <p:sldId id="718" r:id="rId104"/>
    <p:sldId id="721" r:id="rId105"/>
    <p:sldId id="722" r:id="rId106"/>
    <p:sldId id="723" r:id="rId107"/>
    <p:sldId id="724" r:id="rId108"/>
    <p:sldId id="725" r:id="rId109"/>
    <p:sldId id="726" r:id="rId110"/>
    <p:sldId id="727" r:id="rId111"/>
    <p:sldId id="728" r:id="rId112"/>
    <p:sldId id="729" r:id="rId113"/>
    <p:sldId id="730" r:id="rId114"/>
    <p:sldId id="731" r:id="rId115"/>
    <p:sldId id="732" r:id="rId116"/>
    <p:sldId id="613" r:id="rId117"/>
    <p:sldId id="614" r:id="rId118"/>
    <p:sldId id="615" r:id="rId119"/>
    <p:sldId id="493" r:id="rId120"/>
    <p:sldId id="601" r:id="rId121"/>
    <p:sldId id="538" r:id="rId122"/>
    <p:sldId id="600" r:id="rId123"/>
    <p:sldId id="616" r:id="rId124"/>
    <p:sldId id="617" r:id="rId125"/>
    <p:sldId id="618" r:id="rId126"/>
    <p:sldId id="646" r:id="rId127"/>
    <p:sldId id="647" r:id="rId128"/>
    <p:sldId id="626" r:id="rId129"/>
    <p:sldId id="627" r:id="rId130"/>
    <p:sldId id="736" r:id="rId131"/>
    <p:sldId id="734" r:id="rId132"/>
    <p:sldId id="643" r:id="rId133"/>
    <p:sldId id="640" r:id="rId134"/>
    <p:sldId id="641" r:id="rId135"/>
    <p:sldId id="642" r:id="rId136"/>
    <p:sldId id="628" r:id="rId137"/>
    <p:sldId id="629" r:id="rId138"/>
    <p:sldId id="630" r:id="rId139"/>
    <p:sldId id="644" r:id="rId140"/>
    <p:sldId id="645" r:id="rId141"/>
    <p:sldId id="648" r:id="rId142"/>
    <p:sldId id="585" r:id="rId143"/>
    <p:sldId id="755" r:id="rId144"/>
    <p:sldId id="681" r:id="rId145"/>
    <p:sldId id="757" r:id="rId146"/>
    <p:sldId id="653" r:id="rId147"/>
    <p:sldId id="742" r:id="rId148"/>
    <p:sldId id="563" r:id="rId149"/>
    <p:sldId id="773" r:id="rId150"/>
    <p:sldId id="775" r:id="rId151"/>
    <p:sldId id="688" r:id="rId152"/>
    <p:sldId id="521" r:id="rId153"/>
    <p:sldId id="582" r:id="rId154"/>
    <p:sldId id="568" r:id="rId155"/>
    <p:sldId id="621" r:id="rId156"/>
    <p:sldId id="680" r:id="rId157"/>
    <p:sldId id="619" r:id="rId158"/>
    <p:sldId id="620" r:id="rId159"/>
    <p:sldId id="522" r:id="rId160"/>
    <p:sldId id="634" r:id="rId161"/>
    <p:sldId id="704" r:id="rId162"/>
    <p:sldId id="705" r:id="rId163"/>
    <p:sldId id="738" r:id="rId164"/>
    <p:sldId id="753" r:id="rId165"/>
    <p:sldId id="752" r:id="rId166"/>
    <p:sldId id="754" r:id="rId167"/>
    <p:sldId id="803" r:id="rId168"/>
    <p:sldId id="804" r:id="rId169"/>
    <p:sldId id="609" r:id="rId170"/>
    <p:sldId id="610" r:id="rId171"/>
    <p:sldId id="743" r:id="rId172"/>
    <p:sldId id="567" r:id="rId173"/>
    <p:sldId id="564" r:id="rId174"/>
    <p:sldId id="607" r:id="rId175"/>
    <p:sldId id="608" r:id="rId176"/>
    <p:sldId id="805" r:id="rId177"/>
    <p:sldId id="682" r:id="rId178"/>
    <p:sldId id="760" r:id="rId179"/>
    <p:sldId id="774" r:id="rId180"/>
  </p:sldIdLst>
  <p:sldSz cx="9902825" cy="6911975"/>
  <p:notesSz cx="6797675" cy="9926638"/>
  <p:custDataLst>
    <p:custData r:id="rId4"/>
  </p:custDataLst>
  <p:defaultTextStyle>
    <a:defPPr>
      <a:defRPr lang="fr-F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1pPr>
    <a:lvl2pPr marL="371958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2pPr>
    <a:lvl3pPr marL="743917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3pPr>
    <a:lvl4pPr marL="1115874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4pPr>
    <a:lvl5pPr marL="1487833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5pPr>
    <a:lvl6pPr marL="1859791" algn="l" defTabSz="743917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6pPr>
    <a:lvl7pPr marL="2231751" algn="l" defTabSz="743917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7pPr>
    <a:lvl8pPr marL="2603708" algn="l" defTabSz="743917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8pPr>
    <a:lvl9pPr marL="2975668" algn="l" defTabSz="743917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9pPr>
  </p:defaultTextStyle>
  <p:extLst>
    <p:ext uri="{521415D9-36F7-43E2-AB2F-B90AF26B5E84}">
      <p14:sectionLst xmlns:p14="http://schemas.microsoft.com/office/powerpoint/2010/main">
        <p14:section name="Cross-category" id="{012BD739-82DD-0A4D-B860-6BAF48A02EA1}">
          <p14:sldIdLst>
            <p14:sldId id="583"/>
            <p14:sldId id="586"/>
            <p14:sldId id="741"/>
            <p14:sldId id="686"/>
            <p14:sldId id="685"/>
            <p14:sldId id="584"/>
            <p14:sldId id="506"/>
            <p14:sldId id="756"/>
            <p14:sldId id="758"/>
            <p14:sldId id="806"/>
          </p14:sldIdLst>
        </p14:section>
        <p14:section name="Brainstorming" id="{8DF94C66-D466-3E44-A063-E83282B818D3}">
          <p14:sldIdLst>
            <p14:sldId id="802"/>
          </p14:sldIdLst>
        </p14:section>
        <p14:section name="Generic" id="{7C1879A2-F07C-9B4D-B61D-F648AADD01D7}">
          <p14:sldIdLst>
            <p14:sldId id="772"/>
            <p14:sldId id="768"/>
            <p14:sldId id="762"/>
            <p14:sldId id="766"/>
            <p14:sldId id="770"/>
            <p14:sldId id="769"/>
            <p14:sldId id="739"/>
            <p14:sldId id="740"/>
            <p14:sldId id="636"/>
            <p14:sldId id="785"/>
            <p14:sldId id="777"/>
            <p14:sldId id="786"/>
            <p14:sldId id="787"/>
            <p14:sldId id="788"/>
            <p14:sldId id="789"/>
            <p14:sldId id="780"/>
            <p14:sldId id="781"/>
            <p14:sldId id="778"/>
            <p14:sldId id="782"/>
            <p14:sldId id="783"/>
            <p14:sldId id="784"/>
            <p14:sldId id="790"/>
            <p14:sldId id="791"/>
            <p14:sldId id="792"/>
            <p14:sldId id="793"/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</p14:sldIdLst>
        </p14:section>
        <p14:section name="Decision making" id="{8277B666-A983-8240-966E-40AE7638E358}">
          <p14:sldIdLst>
            <p14:sldId id="737"/>
            <p14:sldId id="759"/>
            <p14:sldId id="637"/>
            <p14:sldId id="638"/>
          </p14:sldIdLst>
        </p14:section>
        <p14:section name="Maps" id="{CA95FDA4-3C99-9F46-BB9E-3C410DE74C0E}">
          <p14:sldIdLst>
            <p14:sldId id="745"/>
            <p14:sldId id="749"/>
            <p14:sldId id="750"/>
            <p14:sldId id="748"/>
            <p14:sldId id="746"/>
            <p14:sldId id="747"/>
            <p14:sldId id="751"/>
          </p14:sldIdLst>
        </p14:section>
        <p14:section name="Performance management" id="{2E366856-F9CC-B949-A0EA-CD2EB009F19C}">
          <p14:sldIdLst>
            <p14:sldId id="516"/>
            <p14:sldId id="528"/>
            <p14:sldId id="529"/>
            <p14:sldId id="550"/>
            <p14:sldId id="531"/>
            <p14:sldId id="605"/>
            <p14:sldId id="604"/>
            <p14:sldId id="547"/>
            <p14:sldId id="552"/>
            <p14:sldId id="553"/>
            <p14:sldId id="554"/>
            <p14:sldId id="555"/>
            <p14:sldId id="602"/>
            <p14:sldId id="603"/>
            <p14:sldId id="556"/>
            <p14:sldId id="561"/>
            <p14:sldId id="560"/>
            <p14:sldId id="559"/>
            <p14:sldId id="558"/>
            <p14:sldId id="571"/>
            <p14:sldId id="569"/>
            <p14:sldId id="532"/>
            <p14:sldId id="570"/>
            <p14:sldId id="623"/>
            <p14:sldId id="624"/>
          </p14:sldIdLst>
        </p14:section>
        <p14:section name="Planning" id="{CC935B03-B7E1-F64A-8181-C92889521735}">
          <p14:sldIdLst>
            <p14:sldId id="719"/>
            <p14:sldId id="720"/>
            <p14:sldId id="612"/>
            <p14:sldId id="632"/>
            <p14:sldId id="707"/>
            <p14:sldId id="708"/>
            <p14:sldId id="709"/>
            <p14:sldId id="710"/>
            <p14:sldId id="711"/>
            <p14:sldId id="712"/>
            <p14:sldId id="713"/>
            <p14:sldId id="714"/>
            <p14:sldId id="715"/>
            <p14:sldId id="716"/>
            <p14:sldId id="717"/>
            <p14:sldId id="718"/>
            <p14:sldId id="721"/>
            <p14:sldId id="722"/>
            <p14:sldId id="723"/>
            <p14:sldId id="724"/>
            <p14:sldId id="725"/>
            <p14:sldId id="726"/>
            <p14:sldId id="727"/>
            <p14:sldId id="728"/>
            <p14:sldId id="729"/>
            <p14:sldId id="730"/>
            <p14:sldId id="731"/>
            <p14:sldId id="732"/>
            <p14:sldId id="613"/>
            <p14:sldId id="614"/>
            <p14:sldId id="615"/>
            <p14:sldId id="493"/>
            <p14:sldId id="601"/>
            <p14:sldId id="538"/>
            <p14:sldId id="600"/>
            <p14:sldId id="616"/>
            <p14:sldId id="617"/>
            <p14:sldId id="618"/>
          </p14:sldIdLst>
        </p14:section>
        <p14:section name="Problem solving" id="{27DC993F-1277-454D-9C78-67E86F979FEF}">
          <p14:sldIdLst>
            <p14:sldId id="646"/>
            <p14:sldId id="647"/>
            <p14:sldId id="626"/>
            <p14:sldId id="627"/>
            <p14:sldId id="736"/>
            <p14:sldId id="734"/>
            <p14:sldId id="643"/>
            <p14:sldId id="640"/>
            <p14:sldId id="641"/>
            <p14:sldId id="642"/>
            <p14:sldId id="628"/>
            <p14:sldId id="629"/>
            <p14:sldId id="630"/>
            <p14:sldId id="644"/>
            <p14:sldId id="645"/>
            <p14:sldId id="648"/>
            <p14:sldId id="585"/>
          </p14:sldIdLst>
        </p14:section>
        <p14:section name="Retrospective" id="{243FFB9F-63DC-DF4F-994B-524401F2AE37}">
          <p14:sldIdLst>
            <p14:sldId id="755"/>
            <p14:sldId id="681"/>
            <p14:sldId id="757"/>
          </p14:sldIdLst>
        </p14:section>
        <p14:section name="Strategy" id="{E1262A13-2623-C342-82FA-9A67B9A42525}">
          <p14:sldIdLst>
            <p14:sldId id="653"/>
            <p14:sldId id="742"/>
            <p14:sldId id="563"/>
            <p14:sldId id="773"/>
            <p14:sldId id="775"/>
            <p14:sldId id="688"/>
            <p14:sldId id="521"/>
            <p14:sldId id="582"/>
          </p14:sldIdLst>
        </p14:section>
        <p14:section name="Task management" id="{8AB020BE-EC1E-3B4F-A481-8B307EE581D1}">
          <p14:sldIdLst>
            <p14:sldId id="568"/>
            <p14:sldId id="621"/>
            <p14:sldId id="680"/>
            <p14:sldId id="619"/>
            <p14:sldId id="620"/>
            <p14:sldId id="522"/>
          </p14:sldIdLst>
        </p14:section>
        <p14:section name="Team management" id="{44F7DF39-97F8-EB4A-9543-2BA9E2650347}">
          <p14:sldIdLst>
            <p14:sldId id="634"/>
            <p14:sldId id="704"/>
            <p14:sldId id="705"/>
            <p14:sldId id="738"/>
            <p14:sldId id="753"/>
            <p14:sldId id="752"/>
            <p14:sldId id="754"/>
            <p14:sldId id="803"/>
            <p14:sldId id="804"/>
          </p14:sldIdLst>
        </p14:section>
        <p14:section name="User research" id="{8162B6E8-BF6C-584A-AC6E-1A974DC3E552}">
          <p14:sldIdLst>
            <p14:sldId id="609"/>
            <p14:sldId id="610"/>
            <p14:sldId id="743"/>
            <p14:sldId id="567"/>
            <p14:sldId id="564"/>
            <p14:sldId id="607"/>
            <p14:sldId id="608"/>
            <p14:sldId id="805"/>
          </p14:sldIdLst>
        </p14:section>
        <p14:section name="Archive" id="{F9B7C40D-1964-8342-9071-AFEC5A88EE74}">
          <p14:sldIdLst>
            <p14:sldId id="682"/>
            <p14:sldId id="760"/>
            <p14:sldId id="77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77" userDrawn="1">
          <p15:clr>
            <a:srgbClr val="A4A3A4"/>
          </p15:clr>
        </p15:guide>
        <p15:guide id="2" pos="3119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FFFBF5"/>
    <a:srgbClr val="E5ECFB"/>
    <a:srgbClr val="F9FBFF"/>
    <a:srgbClr val="FFF7F9"/>
    <a:srgbClr val="EFFBED"/>
    <a:srgbClr val="BCDD81"/>
    <a:srgbClr val="FFBE62"/>
    <a:srgbClr val="95B3D7"/>
    <a:srgbClr val="F8F8FB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0A1B5D5-9B99-4C35-A422-299274C87663}" styleName="Style moyen 1 - Accentuation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B301B821-A1FF-4177-AEE7-76D212191A09}" styleName="Style moyen 1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3296810-A885-4BE3-A3E7-6D5BEEA58F35}" styleName="Style moyen 2 - Accentuation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FABFCF23-3B69-468F-B69F-88F6DE6A72F2}" styleName="Style moyen 1 - Accentuation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21E4AEA4-8DFA-4A89-87EB-49C32662AFE0}" styleName="Style moyen 2 - Accentuatio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Style moyen 2 - Accentuation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93D81CF-94F2-401A-BA57-92F5A7B2D0C5}" styleName="Style moye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073A0DAA-6AF3-43AB-8588-CEC1D06C72B9}" styleName="Style moye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DF18680-E054-41AD-8BC1-D1AEF772440D}" styleName="Style moyen 2 - Accentuation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E8B1032C-EA38-4F05-BA0D-38AFFFC7BED3}" styleName="Style léger 3 - Accentuation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BC89EF96-8CEA-46FF-86C4-4CE0E7609802}" styleName="Style léger 3 - Accentuation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423"/>
    <p:restoredTop sz="85440" autoAdjust="0"/>
  </p:normalViewPr>
  <p:slideViewPr>
    <p:cSldViewPr snapToGrid="0">
      <p:cViewPr>
        <p:scale>
          <a:sx n="82" d="100"/>
          <a:sy n="82" d="100"/>
        </p:scale>
        <p:origin x="944" y="608"/>
      </p:cViewPr>
      <p:guideLst>
        <p:guide orient="horz" pos="2177"/>
        <p:guide pos="3119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>
        <p:scale>
          <a:sx n="1" d="2"/>
          <a:sy n="1" d="2"/>
        </p:scale>
        <p:origin x="6608" y="208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9.xml"/><Relationship Id="rId21" Type="http://schemas.openxmlformats.org/officeDocument/2006/relationships/slide" Target="slides/slide13.xml"/><Relationship Id="rId42" Type="http://schemas.openxmlformats.org/officeDocument/2006/relationships/slide" Target="slides/slide34.xml"/><Relationship Id="rId63" Type="http://schemas.openxmlformats.org/officeDocument/2006/relationships/slide" Target="slides/slide55.xml"/><Relationship Id="rId84" Type="http://schemas.openxmlformats.org/officeDocument/2006/relationships/slide" Target="slides/slide76.xml"/><Relationship Id="rId138" Type="http://schemas.openxmlformats.org/officeDocument/2006/relationships/slide" Target="slides/slide130.xml"/><Relationship Id="rId159" Type="http://schemas.openxmlformats.org/officeDocument/2006/relationships/slide" Target="slides/slide151.xml"/><Relationship Id="rId170" Type="http://schemas.openxmlformats.org/officeDocument/2006/relationships/slide" Target="slides/slide162.xml"/><Relationship Id="rId107" Type="http://schemas.openxmlformats.org/officeDocument/2006/relationships/slide" Target="slides/slide99.xml"/><Relationship Id="rId11" Type="http://schemas.openxmlformats.org/officeDocument/2006/relationships/slide" Target="slides/slide3.xml"/><Relationship Id="rId32" Type="http://schemas.openxmlformats.org/officeDocument/2006/relationships/slide" Target="slides/slide24.xml"/><Relationship Id="rId53" Type="http://schemas.openxmlformats.org/officeDocument/2006/relationships/slide" Target="slides/slide45.xml"/><Relationship Id="rId74" Type="http://schemas.openxmlformats.org/officeDocument/2006/relationships/slide" Target="slides/slide66.xml"/><Relationship Id="rId128" Type="http://schemas.openxmlformats.org/officeDocument/2006/relationships/slide" Target="slides/slide120.xml"/><Relationship Id="rId149" Type="http://schemas.openxmlformats.org/officeDocument/2006/relationships/slide" Target="slides/slide141.xml"/><Relationship Id="rId5" Type="http://schemas.openxmlformats.org/officeDocument/2006/relationships/slideMaster" Target="slideMasters/slideMaster1.xml"/><Relationship Id="rId95" Type="http://schemas.openxmlformats.org/officeDocument/2006/relationships/slide" Target="slides/slide87.xml"/><Relationship Id="rId160" Type="http://schemas.openxmlformats.org/officeDocument/2006/relationships/slide" Target="slides/slide152.xml"/><Relationship Id="rId181" Type="http://schemas.openxmlformats.org/officeDocument/2006/relationships/notesMaster" Target="notesMasters/notesMaster1.xml"/><Relationship Id="rId22" Type="http://schemas.openxmlformats.org/officeDocument/2006/relationships/slide" Target="slides/slide14.xml"/><Relationship Id="rId43" Type="http://schemas.openxmlformats.org/officeDocument/2006/relationships/slide" Target="slides/slide35.xml"/><Relationship Id="rId64" Type="http://schemas.openxmlformats.org/officeDocument/2006/relationships/slide" Target="slides/slide56.xml"/><Relationship Id="rId118" Type="http://schemas.openxmlformats.org/officeDocument/2006/relationships/slide" Target="slides/slide110.xml"/><Relationship Id="rId139" Type="http://schemas.openxmlformats.org/officeDocument/2006/relationships/slide" Target="slides/slide131.xml"/><Relationship Id="rId85" Type="http://schemas.openxmlformats.org/officeDocument/2006/relationships/slide" Target="slides/slide77.xml"/><Relationship Id="rId150" Type="http://schemas.openxmlformats.org/officeDocument/2006/relationships/slide" Target="slides/slide142.xml"/><Relationship Id="rId171" Type="http://schemas.openxmlformats.org/officeDocument/2006/relationships/slide" Target="slides/slide163.xml"/><Relationship Id="rId12" Type="http://schemas.openxmlformats.org/officeDocument/2006/relationships/slide" Target="slides/slide4.xml"/><Relationship Id="rId33" Type="http://schemas.openxmlformats.org/officeDocument/2006/relationships/slide" Target="slides/slide25.xml"/><Relationship Id="rId108" Type="http://schemas.openxmlformats.org/officeDocument/2006/relationships/slide" Target="slides/slide100.xml"/><Relationship Id="rId129" Type="http://schemas.openxmlformats.org/officeDocument/2006/relationships/slide" Target="slides/slide121.xml"/><Relationship Id="rId54" Type="http://schemas.openxmlformats.org/officeDocument/2006/relationships/slide" Target="slides/slide46.xml"/><Relationship Id="rId75" Type="http://schemas.openxmlformats.org/officeDocument/2006/relationships/slide" Target="slides/slide67.xml"/><Relationship Id="rId96" Type="http://schemas.openxmlformats.org/officeDocument/2006/relationships/slide" Target="slides/slide88.xml"/><Relationship Id="rId140" Type="http://schemas.openxmlformats.org/officeDocument/2006/relationships/slide" Target="slides/slide132.xml"/><Relationship Id="rId161" Type="http://schemas.openxmlformats.org/officeDocument/2006/relationships/slide" Target="slides/slide153.xml"/><Relationship Id="rId182" Type="http://schemas.openxmlformats.org/officeDocument/2006/relationships/handoutMaster" Target="handoutMasters/handoutMaster1.xml"/><Relationship Id="rId6" Type="http://schemas.openxmlformats.org/officeDocument/2006/relationships/slideMaster" Target="slideMasters/slideMaster2.xml"/><Relationship Id="rId23" Type="http://schemas.openxmlformats.org/officeDocument/2006/relationships/slide" Target="slides/slide15.xml"/><Relationship Id="rId119" Type="http://schemas.openxmlformats.org/officeDocument/2006/relationships/slide" Target="slides/slide111.xml"/><Relationship Id="rId44" Type="http://schemas.openxmlformats.org/officeDocument/2006/relationships/slide" Target="slides/slide36.xml"/><Relationship Id="rId65" Type="http://schemas.openxmlformats.org/officeDocument/2006/relationships/slide" Target="slides/slide57.xml"/><Relationship Id="rId86" Type="http://schemas.openxmlformats.org/officeDocument/2006/relationships/slide" Target="slides/slide78.xml"/><Relationship Id="rId130" Type="http://schemas.openxmlformats.org/officeDocument/2006/relationships/slide" Target="slides/slide122.xml"/><Relationship Id="rId151" Type="http://schemas.openxmlformats.org/officeDocument/2006/relationships/slide" Target="slides/slide143.xml"/><Relationship Id="rId172" Type="http://schemas.openxmlformats.org/officeDocument/2006/relationships/slide" Target="slides/slide164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109" Type="http://schemas.openxmlformats.org/officeDocument/2006/relationships/slide" Target="slides/slide101.xml"/><Relationship Id="rId34" Type="http://schemas.openxmlformats.org/officeDocument/2006/relationships/slide" Target="slides/slide26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76" Type="http://schemas.openxmlformats.org/officeDocument/2006/relationships/slide" Target="slides/slide68.xml"/><Relationship Id="rId97" Type="http://schemas.openxmlformats.org/officeDocument/2006/relationships/slide" Target="slides/slide89.xml"/><Relationship Id="rId104" Type="http://schemas.openxmlformats.org/officeDocument/2006/relationships/slide" Target="slides/slide96.xml"/><Relationship Id="rId120" Type="http://schemas.openxmlformats.org/officeDocument/2006/relationships/slide" Target="slides/slide112.xml"/><Relationship Id="rId125" Type="http://schemas.openxmlformats.org/officeDocument/2006/relationships/slide" Target="slides/slide117.xml"/><Relationship Id="rId141" Type="http://schemas.openxmlformats.org/officeDocument/2006/relationships/slide" Target="slides/slide133.xml"/><Relationship Id="rId146" Type="http://schemas.openxmlformats.org/officeDocument/2006/relationships/slide" Target="slides/slide138.xml"/><Relationship Id="rId167" Type="http://schemas.openxmlformats.org/officeDocument/2006/relationships/slide" Target="slides/slide159.xml"/><Relationship Id="rId7" Type="http://schemas.openxmlformats.org/officeDocument/2006/relationships/slideMaster" Target="slideMasters/slideMaster3.xml"/><Relationship Id="rId71" Type="http://schemas.openxmlformats.org/officeDocument/2006/relationships/slide" Target="slides/slide63.xml"/><Relationship Id="rId92" Type="http://schemas.openxmlformats.org/officeDocument/2006/relationships/slide" Target="slides/slide84.xml"/><Relationship Id="rId162" Type="http://schemas.openxmlformats.org/officeDocument/2006/relationships/slide" Target="slides/slide154.xml"/><Relationship Id="rId183" Type="http://schemas.openxmlformats.org/officeDocument/2006/relationships/presProps" Target="presProps.xml"/><Relationship Id="rId2" Type="http://schemas.openxmlformats.org/officeDocument/2006/relationships/customXml" Target="../customXml/item2.xml"/><Relationship Id="rId29" Type="http://schemas.openxmlformats.org/officeDocument/2006/relationships/slide" Target="slides/slide21.xml"/><Relationship Id="rId24" Type="http://schemas.openxmlformats.org/officeDocument/2006/relationships/slide" Target="slides/slide16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66" Type="http://schemas.openxmlformats.org/officeDocument/2006/relationships/slide" Target="slides/slide58.xml"/><Relationship Id="rId87" Type="http://schemas.openxmlformats.org/officeDocument/2006/relationships/slide" Target="slides/slide79.xml"/><Relationship Id="rId110" Type="http://schemas.openxmlformats.org/officeDocument/2006/relationships/slide" Target="slides/slide102.xml"/><Relationship Id="rId115" Type="http://schemas.openxmlformats.org/officeDocument/2006/relationships/slide" Target="slides/slide107.xml"/><Relationship Id="rId131" Type="http://schemas.openxmlformats.org/officeDocument/2006/relationships/slide" Target="slides/slide123.xml"/><Relationship Id="rId136" Type="http://schemas.openxmlformats.org/officeDocument/2006/relationships/slide" Target="slides/slide128.xml"/><Relationship Id="rId157" Type="http://schemas.openxmlformats.org/officeDocument/2006/relationships/slide" Target="slides/slide149.xml"/><Relationship Id="rId178" Type="http://schemas.openxmlformats.org/officeDocument/2006/relationships/slide" Target="slides/slide170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152" Type="http://schemas.openxmlformats.org/officeDocument/2006/relationships/slide" Target="slides/slide144.xml"/><Relationship Id="rId173" Type="http://schemas.openxmlformats.org/officeDocument/2006/relationships/slide" Target="slides/slide165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56" Type="http://schemas.openxmlformats.org/officeDocument/2006/relationships/slide" Target="slides/slide48.xml"/><Relationship Id="rId77" Type="http://schemas.openxmlformats.org/officeDocument/2006/relationships/slide" Target="slides/slide69.xml"/><Relationship Id="rId100" Type="http://schemas.openxmlformats.org/officeDocument/2006/relationships/slide" Target="slides/slide92.xml"/><Relationship Id="rId105" Type="http://schemas.openxmlformats.org/officeDocument/2006/relationships/slide" Target="slides/slide97.xml"/><Relationship Id="rId126" Type="http://schemas.openxmlformats.org/officeDocument/2006/relationships/slide" Target="slides/slide118.xml"/><Relationship Id="rId147" Type="http://schemas.openxmlformats.org/officeDocument/2006/relationships/slide" Target="slides/slide139.xml"/><Relationship Id="rId168" Type="http://schemas.openxmlformats.org/officeDocument/2006/relationships/slide" Target="slides/slide160.xml"/><Relationship Id="rId8" Type="http://schemas.openxmlformats.org/officeDocument/2006/relationships/slideMaster" Target="slideMasters/slideMaster4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93" Type="http://schemas.openxmlformats.org/officeDocument/2006/relationships/slide" Target="slides/slide85.xml"/><Relationship Id="rId98" Type="http://schemas.openxmlformats.org/officeDocument/2006/relationships/slide" Target="slides/slide90.xml"/><Relationship Id="rId121" Type="http://schemas.openxmlformats.org/officeDocument/2006/relationships/slide" Target="slides/slide113.xml"/><Relationship Id="rId142" Type="http://schemas.openxmlformats.org/officeDocument/2006/relationships/slide" Target="slides/slide134.xml"/><Relationship Id="rId163" Type="http://schemas.openxmlformats.org/officeDocument/2006/relationships/slide" Target="slides/slide155.xml"/><Relationship Id="rId184" Type="http://schemas.openxmlformats.org/officeDocument/2006/relationships/viewProps" Target="viewProps.xml"/><Relationship Id="rId3" Type="http://schemas.openxmlformats.org/officeDocument/2006/relationships/customXml" Target="../customXml/item3.xml"/><Relationship Id="rId25" Type="http://schemas.openxmlformats.org/officeDocument/2006/relationships/slide" Target="slides/slide17.xml"/><Relationship Id="rId46" Type="http://schemas.openxmlformats.org/officeDocument/2006/relationships/slide" Target="slides/slide38.xml"/><Relationship Id="rId67" Type="http://schemas.openxmlformats.org/officeDocument/2006/relationships/slide" Target="slides/slide59.xml"/><Relationship Id="rId116" Type="http://schemas.openxmlformats.org/officeDocument/2006/relationships/slide" Target="slides/slide108.xml"/><Relationship Id="rId137" Type="http://schemas.openxmlformats.org/officeDocument/2006/relationships/slide" Target="slides/slide129.xml"/><Relationship Id="rId158" Type="http://schemas.openxmlformats.org/officeDocument/2006/relationships/slide" Target="slides/slide150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62" Type="http://schemas.openxmlformats.org/officeDocument/2006/relationships/slide" Target="slides/slide54.xml"/><Relationship Id="rId83" Type="http://schemas.openxmlformats.org/officeDocument/2006/relationships/slide" Target="slides/slide75.xml"/><Relationship Id="rId88" Type="http://schemas.openxmlformats.org/officeDocument/2006/relationships/slide" Target="slides/slide80.xml"/><Relationship Id="rId111" Type="http://schemas.openxmlformats.org/officeDocument/2006/relationships/slide" Target="slides/slide103.xml"/><Relationship Id="rId132" Type="http://schemas.openxmlformats.org/officeDocument/2006/relationships/slide" Target="slides/slide124.xml"/><Relationship Id="rId153" Type="http://schemas.openxmlformats.org/officeDocument/2006/relationships/slide" Target="slides/slide145.xml"/><Relationship Id="rId174" Type="http://schemas.openxmlformats.org/officeDocument/2006/relationships/slide" Target="slides/slide166.xml"/><Relationship Id="rId179" Type="http://schemas.openxmlformats.org/officeDocument/2006/relationships/slide" Target="slides/slide171.xml"/><Relationship Id="rId15" Type="http://schemas.openxmlformats.org/officeDocument/2006/relationships/slide" Target="slides/slide7.xml"/><Relationship Id="rId36" Type="http://schemas.openxmlformats.org/officeDocument/2006/relationships/slide" Target="slides/slide28.xml"/><Relationship Id="rId57" Type="http://schemas.openxmlformats.org/officeDocument/2006/relationships/slide" Target="slides/slide49.xml"/><Relationship Id="rId106" Type="http://schemas.openxmlformats.org/officeDocument/2006/relationships/slide" Target="slides/slide98.xml"/><Relationship Id="rId127" Type="http://schemas.openxmlformats.org/officeDocument/2006/relationships/slide" Target="slides/slide11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52" Type="http://schemas.openxmlformats.org/officeDocument/2006/relationships/slide" Target="slides/slide44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94" Type="http://schemas.openxmlformats.org/officeDocument/2006/relationships/slide" Target="slides/slide86.xml"/><Relationship Id="rId99" Type="http://schemas.openxmlformats.org/officeDocument/2006/relationships/slide" Target="slides/slide91.xml"/><Relationship Id="rId101" Type="http://schemas.openxmlformats.org/officeDocument/2006/relationships/slide" Target="slides/slide93.xml"/><Relationship Id="rId122" Type="http://schemas.openxmlformats.org/officeDocument/2006/relationships/slide" Target="slides/slide114.xml"/><Relationship Id="rId143" Type="http://schemas.openxmlformats.org/officeDocument/2006/relationships/slide" Target="slides/slide135.xml"/><Relationship Id="rId148" Type="http://schemas.openxmlformats.org/officeDocument/2006/relationships/slide" Target="slides/slide140.xml"/><Relationship Id="rId164" Type="http://schemas.openxmlformats.org/officeDocument/2006/relationships/slide" Target="slides/slide156.xml"/><Relationship Id="rId169" Type="http://schemas.openxmlformats.org/officeDocument/2006/relationships/slide" Target="slides/slide161.xml"/><Relationship Id="rId185" Type="http://schemas.openxmlformats.org/officeDocument/2006/relationships/theme" Target="theme/theme1.xml"/><Relationship Id="rId4" Type="http://schemas.openxmlformats.org/officeDocument/2006/relationships/customXml" Target="../customXml/item4.xml"/><Relationship Id="rId9" Type="http://schemas.openxmlformats.org/officeDocument/2006/relationships/slide" Target="slides/slide1.xml"/><Relationship Id="rId180" Type="http://schemas.openxmlformats.org/officeDocument/2006/relationships/slide" Target="slides/slide172.xml"/><Relationship Id="rId26" Type="http://schemas.openxmlformats.org/officeDocument/2006/relationships/slide" Target="slides/slide18.xml"/><Relationship Id="rId47" Type="http://schemas.openxmlformats.org/officeDocument/2006/relationships/slide" Target="slides/slide39.xml"/><Relationship Id="rId68" Type="http://schemas.openxmlformats.org/officeDocument/2006/relationships/slide" Target="slides/slide60.xml"/><Relationship Id="rId89" Type="http://schemas.openxmlformats.org/officeDocument/2006/relationships/slide" Target="slides/slide81.xml"/><Relationship Id="rId112" Type="http://schemas.openxmlformats.org/officeDocument/2006/relationships/slide" Target="slides/slide104.xml"/><Relationship Id="rId133" Type="http://schemas.openxmlformats.org/officeDocument/2006/relationships/slide" Target="slides/slide125.xml"/><Relationship Id="rId154" Type="http://schemas.openxmlformats.org/officeDocument/2006/relationships/slide" Target="slides/slide146.xml"/><Relationship Id="rId175" Type="http://schemas.openxmlformats.org/officeDocument/2006/relationships/slide" Target="slides/slide167.xml"/><Relationship Id="rId16" Type="http://schemas.openxmlformats.org/officeDocument/2006/relationships/slide" Target="slides/slide8.xml"/><Relationship Id="rId37" Type="http://schemas.openxmlformats.org/officeDocument/2006/relationships/slide" Target="slides/slide29.xml"/><Relationship Id="rId58" Type="http://schemas.openxmlformats.org/officeDocument/2006/relationships/slide" Target="slides/slide50.xml"/><Relationship Id="rId79" Type="http://schemas.openxmlformats.org/officeDocument/2006/relationships/slide" Target="slides/slide71.xml"/><Relationship Id="rId102" Type="http://schemas.openxmlformats.org/officeDocument/2006/relationships/slide" Target="slides/slide94.xml"/><Relationship Id="rId123" Type="http://schemas.openxmlformats.org/officeDocument/2006/relationships/slide" Target="slides/slide115.xml"/><Relationship Id="rId144" Type="http://schemas.openxmlformats.org/officeDocument/2006/relationships/slide" Target="slides/slide136.xml"/><Relationship Id="rId90" Type="http://schemas.openxmlformats.org/officeDocument/2006/relationships/slide" Target="slides/slide82.xml"/><Relationship Id="rId165" Type="http://schemas.openxmlformats.org/officeDocument/2006/relationships/slide" Target="slides/slide157.xml"/><Relationship Id="rId186" Type="http://schemas.openxmlformats.org/officeDocument/2006/relationships/tableStyles" Target="tableStyles.xml"/><Relationship Id="rId27" Type="http://schemas.openxmlformats.org/officeDocument/2006/relationships/slide" Target="slides/slide19.xml"/><Relationship Id="rId48" Type="http://schemas.openxmlformats.org/officeDocument/2006/relationships/slide" Target="slides/slide40.xml"/><Relationship Id="rId69" Type="http://schemas.openxmlformats.org/officeDocument/2006/relationships/slide" Target="slides/slide61.xml"/><Relationship Id="rId113" Type="http://schemas.openxmlformats.org/officeDocument/2006/relationships/slide" Target="slides/slide105.xml"/><Relationship Id="rId134" Type="http://schemas.openxmlformats.org/officeDocument/2006/relationships/slide" Target="slides/slide126.xml"/><Relationship Id="rId80" Type="http://schemas.openxmlformats.org/officeDocument/2006/relationships/slide" Target="slides/slide72.xml"/><Relationship Id="rId155" Type="http://schemas.openxmlformats.org/officeDocument/2006/relationships/slide" Target="slides/slide147.xml"/><Relationship Id="rId176" Type="http://schemas.openxmlformats.org/officeDocument/2006/relationships/slide" Target="slides/slide168.xml"/><Relationship Id="rId17" Type="http://schemas.openxmlformats.org/officeDocument/2006/relationships/slide" Target="slides/slide9.xml"/><Relationship Id="rId38" Type="http://schemas.openxmlformats.org/officeDocument/2006/relationships/slide" Target="slides/slide30.xml"/><Relationship Id="rId59" Type="http://schemas.openxmlformats.org/officeDocument/2006/relationships/slide" Target="slides/slide51.xml"/><Relationship Id="rId103" Type="http://schemas.openxmlformats.org/officeDocument/2006/relationships/slide" Target="slides/slide95.xml"/><Relationship Id="rId124" Type="http://schemas.openxmlformats.org/officeDocument/2006/relationships/slide" Target="slides/slide116.xml"/><Relationship Id="rId70" Type="http://schemas.openxmlformats.org/officeDocument/2006/relationships/slide" Target="slides/slide62.xml"/><Relationship Id="rId91" Type="http://schemas.openxmlformats.org/officeDocument/2006/relationships/slide" Target="slides/slide83.xml"/><Relationship Id="rId145" Type="http://schemas.openxmlformats.org/officeDocument/2006/relationships/slide" Target="slides/slide137.xml"/><Relationship Id="rId166" Type="http://schemas.openxmlformats.org/officeDocument/2006/relationships/slide" Target="slides/slide158.xml"/><Relationship Id="rId1" Type="http://schemas.openxmlformats.org/officeDocument/2006/relationships/customXml" Target="../customXml/item1.xml"/><Relationship Id="rId28" Type="http://schemas.openxmlformats.org/officeDocument/2006/relationships/slide" Target="slides/slide20.xml"/><Relationship Id="rId49" Type="http://schemas.openxmlformats.org/officeDocument/2006/relationships/slide" Target="slides/slide41.xml"/><Relationship Id="rId114" Type="http://schemas.openxmlformats.org/officeDocument/2006/relationships/slide" Target="slides/slide106.xml"/><Relationship Id="rId60" Type="http://schemas.openxmlformats.org/officeDocument/2006/relationships/slide" Target="slides/slide52.xml"/><Relationship Id="rId81" Type="http://schemas.openxmlformats.org/officeDocument/2006/relationships/slide" Target="slides/slide73.xml"/><Relationship Id="rId135" Type="http://schemas.openxmlformats.org/officeDocument/2006/relationships/slide" Target="slides/slide127.xml"/><Relationship Id="rId156" Type="http://schemas.openxmlformats.org/officeDocument/2006/relationships/slide" Target="slides/slide148.xml"/><Relationship Id="rId177" Type="http://schemas.openxmlformats.org/officeDocument/2006/relationships/slide" Target="slides/slide169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3.xlsx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Feuille_de_calcul_Microsoft_Excel14.xlsx"/><Relationship Id="rId1" Type="http://schemas.openxmlformats.org/officeDocument/2006/relationships/themeOverride" Target="../theme/themeOverride8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package" Target="../embeddings/Feuille_de_calcul_Microsoft_Excel15.xlsx"/><Relationship Id="rId1" Type="http://schemas.openxmlformats.org/officeDocument/2006/relationships/themeOverride" Target="../theme/themeOverride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3.xml"/><Relationship Id="rId2" Type="http://schemas.openxmlformats.org/officeDocument/2006/relationships/package" Target="../embeddings/Feuille_de_calcul_Microsoft_Excel16.xlsx"/><Relationship Id="rId1" Type="http://schemas.openxmlformats.org/officeDocument/2006/relationships/themeOverride" Target="../theme/themeOverrid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4.xml"/><Relationship Id="rId2" Type="http://schemas.openxmlformats.org/officeDocument/2006/relationships/package" Target="../embeddings/Feuille_de_calcul_Microsoft_Excel17.xlsx"/><Relationship Id="rId1" Type="http://schemas.openxmlformats.org/officeDocument/2006/relationships/themeOverride" Target="../theme/themeOverrid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5.xml"/><Relationship Id="rId2" Type="http://schemas.openxmlformats.org/officeDocument/2006/relationships/package" Target="../embeddings/Feuille_de_calcul_Microsoft_Excel18.xlsx"/><Relationship Id="rId1" Type="http://schemas.openxmlformats.org/officeDocument/2006/relationships/themeOverride" Target="../theme/themeOverride12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1.xlsx"/><Relationship Id="rId1" Type="http://schemas.openxmlformats.org/officeDocument/2006/relationships/themeOverride" Target="../theme/themeOverrid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6.xml"/><Relationship Id="rId2" Type="http://schemas.openxmlformats.org/officeDocument/2006/relationships/package" Target="../embeddings/Feuille_de_calcul_Microsoft_Excel19.xlsx"/><Relationship Id="rId1" Type="http://schemas.openxmlformats.org/officeDocument/2006/relationships/themeOverride" Target="../theme/themeOverride13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7.xml"/><Relationship Id="rId2" Type="http://schemas.openxmlformats.org/officeDocument/2006/relationships/package" Target="../embeddings/Feuille_de_calcul_Microsoft_Excel20.xlsx"/><Relationship Id="rId1" Type="http://schemas.openxmlformats.org/officeDocument/2006/relationships/themeOverride" Target="../theme/themeOverride14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1.xlsx"/><Relationship Id="rId1" Type="http://schemas.openxmlformats.org/officeDocument/2006/relationships/themeOverride" Target="../theme/themeOverride15.xm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2.xlsx"/><Relationship Id="rId1" Type="http://schemas.openxmlformats.org/officeDocument/2006/relationships/themeOverride" Target="../theme/themeOverride16.xm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3.xlsx"/><Relationship Id="rId1" Type="http://schemas.openxmlformats.org/officeDocument/2006/relationships/themeOverride" Target="../theme/themeOverride17.xml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4.xlsx"/><Relationship Id="rId1" Type="http://schemas.openxmlformats.org/officeDocument/2006/relationships/themeOverride" Target="../theme/themeOverride18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5.xlsx"/><Relationship Id="rId1" Type="http://schemas.openxmlformats.org/officeDocument/2006/relationships/themeOverride" Target="../theme/themeOverride19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6.xlsx"/><Relationship Id="rId1" Type="http://schemas.openxmlformats.org/officeDocument/2006/relationships/themeOverride" Target="../theme/themeOverride20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7.xlsx"/><Relationship Id="rId1" Type="http://schemas.openxmlformats.org/officeDocument/2006/relationships/themeOverride" Target="../theme/themeOverride21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8.xlsx"/><Relationship Id="rId1" Type="http://schemas.openxmlformats.org/officeDocument/2006/relationships/themeOverride" Target="../theme/themeOverride2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.xlsx"/><Relationship Id="rId1" Type="http://schemas.openxmlformats.org/officeDocument/2006/relationships/themeOverride" Target="../theme/themeOverride3.xml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9.xlsx"/><Relationship Id="rId1" Type="http://schemas.openxmlformats.org/officeDocument/2006/relationships/themeOverride" Target="../theme/themeOverride23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0.xlsx"/><Relationship Id="rId1" Type="http://schemas.openxmlformats.org/officeDocument/2006/relationships/themeOverride" Target="../theme/themeOverride24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1.xlsx"/><Relationship Id="rId1" Type="http://schemas.openxmlformats.org/officeDocument/2006/relationships/themeOverride" Target="../theme/themeOverride25.xml"/></Relationships>
</file>

<file path=ppt/charts/_rels/chart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2.xlsx"/><Relationship Id="rId1" Type="http://schemas.openxmlformats.org/officeDocument/2006/relationships/themeOverride" Target="../theme/themeOverride26.xml"/></Relationships>
</file>

<file path=ppt/charts/_rels/chart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3.xlsx"/><Relationship Id="rId1" Type="http://schemas.openxmlformats.org/officeDocument/2006/relationships/themeOverride" Target="../theme/themeOverride27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.xlsx"/><Relationship Id="rId1" Type="http://schemas.openxmlformats.org/officeDocument/2006/relationships/themeOverride" Target="../theme/themeOverride4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4.xlsx"/><Relationship Id="rId1" Type="http://schemas.openxmlformats.org/officeDocument/2006/relationships/themeOverride" Target="../theme/themeOverride5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5.xlsx"/><Relationship Id="rId1" Type="http://schemas.openxmlformats.org/officeDocument/2006/relationships/themeOverride" Target="../theme/themeOverride6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6.xlsx"/><Relationship Id="rId1" Type="http://schemas.openxmlformats.org/officeDocument/2006/relationships/themeOverride" Target="../theme/themeOverride7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0E23-4334-9D8D-13C31384EAF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23-4334-9D8D-13C31384EA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D10-4C57-8FA7-16425B1496C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10-4C57-8FA7-16425B1496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68A-4E65-8CDC-6845ED1D77E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68A-4E65-8CDC-6845ED1D77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04A-4BE0-81EF-5911EDF160D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A-4BE0-81EF-5911EDF16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04A-4BE0-81EF-5911EDF160D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A-4BE0-81EF-5911EDF16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04A-4BE0-81EF-5911EDF160D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A-4BE0-81EF-5911EDF16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473-4433-A4D1-76FE196B2BC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473-4433-A4D1-76FE196B2BC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473-4433-A4D1-76FE196B2BC6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473-4433-A4D1-76FE196B2B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7A-4125-8469-CE6629D078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7A-4125-8469-CE6629D078E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7A-4125-8469-CE6629D078E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C7A-4125-8469-CE6629D078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BF4-4DF2-BC83-8958B2F6B1C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F4-4DF2-BC83-8958B2F6B1C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BF4-4DF2-BC83-8958B2F6B1C8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BF4-4DF2-BC83-8958B2F6B1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AA-4207-A769-FA5D72E61E0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AA-4207-A769-FA5D72E61E0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3AA-4207-A769-FA5D72E61E0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3AA-4207-A769-FA5D72E61E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A5A-4E1D-AD80-2C3C2FE75EF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A5A-4E1D-AD80-2C3C2FE75EF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A5A-4E1D-AD80-2C3C2FE75EF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A5A-4E1D-AD80-2C3C2FE75E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DDD8-44BF-891E-4F0C73C306A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DD8-44BF-891E-4F0C73C306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5C-412A-9D51-F42298DE69B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5C-412A-9D51-F42298DE69B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C5C-412A-9D51-F42298DE69B7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C5C-412A-9D51-F42298DE69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A6-4AF5-80A0-8331C739D85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A6-4AF5-80A0-8331C739D85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A6-4AF5-80A0-8331C739D85C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1A6-4AF5-80A0-8331C739D8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3070-4763-A332-803B4641E6C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070-4763-A332-803B4641E6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7D00-4F11-A0CF-F2AE268C3E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D00-4F11-A0CF-F2AE268C3E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8976-44D9-9ED5-3C76423762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976-44D9-9ED5-3C76423762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8D0-4009-9CCC-95D05B751ED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D0-4009-9CCC-95D05B751E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1191-40C7-9121-823C99CE353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91-40C7-9121-823C99CE35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BD12-4271-9CC7-92C9A870926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D12-4271-9CC7-92C9A87092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D732-4AEB-96F6-7DFFBC1B935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732-4AEB-96F6-7DFFBC1B93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4C8F-4CF0-8EC9-76DDD586AE7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C8F-4CF0-8EC9-76DDD586AE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9123-412E-9907-B800713A80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123-412E-9907-B800713A80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9E4C-4EF4-BFB4-3A945C4B83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4C-4EF4-BFB4-3A945C4B83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58EC-418E-8F67-44D280D1E5D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EC-418E-8F67-44D280D1E5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chemeClr val="tx1"/>
              </a:solidFill>
            </a:ln>
          </c:spPr>
          <c:explosion val="1"/>
          <c:dPt>
            <c:idx val="0"/>
            <c:bubble3D val="0"/>
            <c:spPr>
              <a:solidFill>
                <a:srgbClr val="95B3D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903-BE45-8415-5017A2E09862}"/>
              </c:ext>
            </c:extLst>
          </c:dPt>
          <c:dPt>
            <c:idx val="1"/>
            <c:bubble3D val="0"/>
            <c:spPr>
              <a:solidFill>
                <a:srgbClr val="F97C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903-BE45-8415-5017A2E09862}"/>
              </c:ext>
            </c:extLst>
          </c:dPt>
          <c:dPt>
            <c:idx val="2"/>
            <c:bubble3D val="0"/>
            <c:spPr>
              <a:solidFill>
                <a:srgbClr val="BCDD8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E903-BE45-8415-5017A2E09862}"/>
              </c:ext>
            </c:extLst>
          </c:dPt>
          <c:dPt>
            <c:idx val="3"/>
            <c:bubble3D val="0"/>
            <c:spPr>
              <a:solidFill>
                <a:srgbClr val="FFBE6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E903-BE45-8415-5017A2E09862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903-BE45-8415-5017A2E098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16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chemeClr val="tx1"/>
              </a:solidFill>
            </a:ln>
          </c:spPr>
          <c:explosion val="1"/>
          <c:dPt>
            <c:idx val="0"/>
            <c:bubble3D val="0"/>
            <c:spPr>
              <a:solidFill>
                <a:srgbClr val="95B3D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44A9-4F4F-9E11-F0B6A1E62F89}"/>
              </c:ext>
            </c:extLst>
          </c:dPt>
          <c:dPt>
            <c:idx val="1"/>
            <c:bubble3D val="0"/>
            <c:spPr>
              <a:solidFill>
                <a:srgbClr val="F97C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44A9-4F4F-9E11-F0B6A1E62F89}"/>
              </c:ext>
            </c:extLst>
          </c:dPt>
          <c:dPt>
            <c:idx val="2"/>
            <c:bubble3D val="0"/>
            <c:spPr>
              <a:solidFill>
                <a:srgbClr val="BCDD8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44A9-4F4F-9E11-F0B6A1E62F89}"/>
              </c:ext>
            </c:extLst>
          </c:dPt>
          <c:dPt>
            <c:idx val="3"/>
            <c:bubble3D val="0"/>
            <c:spPr>
              <a:solidFill>
                <a:srgbClr val="FFBE6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44A9-4F4F-9E11-F0B6A1E62F89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4A9-4F4F-9E11-F0B6A1E62F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16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chemeClr val="tx1"/>
              </a:solidFill>
            </a:ln>
          </c:spPr>
          <c:explosion val="1"/>
          <c:dPt>
            <c:idx val="0"/>
            <c:bubble3D val="0"/>
            <c:spPr>
              <a:solidFill>
                <a:srgbClr val="95B3D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7872-D74F-B042-4FA6A2761312}"/>
              </c:ext>
            </c:extLst>
          </c:dPt>
          <c:dPt>
            <c:idx val="1"/>
            <c:bubble3D val="0"/>
            <c:spPr>
              <a:solidFill>
                <a:srgbClr val="F97C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7872-D74F-B042-4FA6A2761312}"/>
              </c:ext>
            </c:extLst>
          </c:dPt>
          <c:dPt>
            <c:idx val="2"/>
            <c:bubble3D val="0"/>
            <c:spPr>
              <a:solidFill>
                <a:srgbClr val="BCDD8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7872-D74F-B042-4FA6A2761312}"/>
              </c:ext>
            </c:extLst>
          </c:dPt>
          <c:dPt>
            <c:idx val="3"/>
            <c:bubble3D val="0"/>
            <c:spPr>
              <a:solidFill>
                <a:srgbClr val="FFBE6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7872-D74F-B042-4FA6A2761312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872-D74F-B042-4FA6A27613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16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CADC-4570-9BD6-0EAFB92A2C2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DC-4570-9BD6-0EAFB92A2C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EB0-4DB4-AEB9-2EAABD4E03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0-4DB4-AEB9-2EAABD4E03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EB0-4DB4-AEB9-2EAABD4E03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0-4DB4-AEB9-2EAABD4E03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EB0-4DB4-AEB9-2EAABD4E03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0-4DB4-AEB9-2EAABD4E03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F01-466E-92A7-70333C5BF77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F01-466E-92A7-70333C5BF7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446D-444B-B18F-56BD608074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6D-444B-B18F-56BD608074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21F6B63-FCAA-0D4C-A357-95C19624FB0E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2"/>
          </p:nvPr>
        </p:nvSpPr>
        <p:spPr>
          <a:xfrm>
            <a:off x="0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3"/>
          </p:nvPr>
        </p:nvSpPr>
        <p:spPr>
          <a:xfrm>
            <a:off x="3849688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394754-0A8B-A541-9DA0-4B5DA749905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/>
              </a:defRPr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/>
              </a:defRPr>
            </a:lvl1pPr>
          </a:lstStyle>
          <a:p>
            <a:fld id="{D9BD77DA-96F6-E44B-81B1-0914D1315BDE}" type="datetimeFigureOut">
              <a:rPr lang="fr-FR" smtClean="0"/>
              <a:pPr/>
              <a:t>29/09/2020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731838" y="744538"/>
            <a:ext cx="5334000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79450" y="4714875"/>
            <a:ext cx="5438775" cy="44672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/>
              </a:defRPr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/>
              </a:defRPr>
            </a:lvl1pPr>
          </a:lstStyle>
          <a:p>
            <a:fld id="{146B3A72-945B-2C48-A0DC-30D950B8855E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371958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1pPr>
    <a:lvl2pPr marL="371958" algn="l" defTabSz="371958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2pPr>
    <a:lvl3pPr marL="743917" algn="l" defTabSz="371958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3pPr>
    <a:lvl4pPr marL="1115874" algn="l" defTabSz="371958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4pPr>
    <a:lvl5pPr marL="1487833" algn="l" defTabSz="371958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5pPr>
    <a:lvl6pPr marL="1859791" algn="l" defTabSz="371958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6pPr>
    <a:lvl7pPr marL="2231751" algn="l" defTabSz="371958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7pPr>
    <a:lvl8pPr marL="2603708" algn="l" defTabSz="371958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8pPr>
    <a:lvl9pPr marL="2975668" algn="l" defTabSz="371958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/>
              <a:t>Brainstorming, User </a:t>
            </a:r>
            <a:r>
              <a:rPr lang="fr-FR" sz="1000" b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6 </a:t>
            </a:r>
            <a:r>
              <a:rPr lang="fr-FR" dirty="0" err="1"/>
              <a:t>thinking</a:t>
            </a:r>
            <a:r>
              <a:rPr lang="fr-FR" baseline="0" dirty="0"/>
              <a:t> </a:t>
            </a:r>
            <a:r>
              <a:rPr lang="fr-FR" baseline="0" dirty="0" err="1"/>
              <a:t>hats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2525136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Brainstorming, User </a:t>
            </a:r>
            <a:r>
              <a:rPr lang="fr-FR" sz="1000" baseline="0" dirty="0" err="1"/>
              <a:t>research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Design studio</a:t>
            </a:r>
            <a:endParaRPr lang="en-US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118616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2021-04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5584050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2021-05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9280492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2021-06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48516307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2021-07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13354170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2021-08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80524940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2021-09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57402795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2021-10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57656480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2021-11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32948986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2021-12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47889618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Monthly</a:t>
            </a:r>
            <a:r>
              <a:rPr lang="en-US" sz="1000" baseline="0" dirty="0"/>
              <a:t> </a:t>
            </a:r>
            <a:r>
              <a:rPr lang="en-US" sz="1000" dirty="0"/>
              <a:t>planner with weeks (5</a:t>
            </a:r>
            <a:r>
              <a:rPr lang="en-US" sz="1000" baseline="0" dirty="0"/>
              <a:t> days)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0277726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/>
              <a:t>:</a:t>
            </a:r>
            <a:r>
              <a:rPr lang="fr-FR" sz="1000" b="1" baseline="0"/>
              <a:t> </a:t>
            </a:r>
            <a:r>
              <a:rPr lang="fr-FR" sz="1000" baseline="0"/>
              <a:t>Brainstorming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The </a:t>
            </a:r>
            <a:r>
              <a:rPr lang="fr-FR" dirty="0" err="1"/>
              <a:t>Squid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1257235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Monthly</a:t>
            </a:r>
            <a:r>
              <a:rPr lang="en-US" sz="1000" baseline="0" dirty="0"/>
              <a:t> </a:t>
            </a:r>
            <a:r>
              <a:rPr lang="en-US" sz="1000" dirty="0"/>
              <a:t>planner with weeks (7</a:t>
            </a:r>
            <a:r>
              <a:rPr lang="en-US" sz="1000" baseline="0" dirty="0"/>
              <a:t> days)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17655525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Monthly</a:t>
            </a:r>
            <a:r>
              <a:rPr lang="en-US" sz="1000" baseline="0" dirty="0"/>
              <a:t> </a:t>
            </a:r>
            <a:r>
              <a:rPr lang="en-US" sz="1000" dirty="0"/>
              <a:t>planner with weeks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72008211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12 months (Q1-Q4)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	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12 months (Q3-Q2)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	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11794815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24 months (Q1-Q4)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	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24 months (Q3-Q2)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	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4762426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Weekly</a:t>
            </a:r>
            <a:r>
              <a:rPr lang="fr-FR" dirty="0"/>
              <a:t> </a:t>
            </a:r>
            <a:r>
              <a:rPr lang="fr-FR" dirty="0" err="1"/>
              <a:t>planner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8703367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Weekly </a:t>
            </a:r>
            <a:r>
              <a:rPr lang="fr-FR" dirty="0" err="1"/>
              <a:t>planner</a:t>
            </a:r>
            <a:r>
              <a:rPr lang="fr-FR" dirty="0"/>
              <a:t> with </a:t>
            </a:r>
            <a:r>
              <a:rPr lang="fr-FR" dirty="0" err="1"/>
              <a:t>status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85927296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Weekly</a:t>
            </a:r>
            <a:r>
              <a:rPr lang="fr-FR" dirty="0"/>
              <a:t> </a:t>
            </a:r>
            <a:r>
              <a:rPr lang="fr-FR" dirty="0" err="1"/>
              <a:t>planner</a:t>
            </a:r>
            <a:r>
              <a:rPr lang="fr-FR" dirty="0"/>
              <a:t> for 2 </a:t>
            </a:r>
            <a:r>
              <a:rPr lang="fr-FR" dirty="0" err="1"/>
              <a:t>weeks</a:t>
            </a:r>
            <a:r>
              <a:rPr lang="fr-FR" dirty="0"/>
              <a:t> 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90016013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5 Whys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119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6720217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blue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75924704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5 Whys (multiple)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120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647020920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="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7 wastes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17112752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7 wastes + 2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31156273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8D</a:t>
            </a:r>
            <a:endParaRPr lang="en-US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85924874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A3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65822299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pl-PL" sz="1000" b="0" baseline="0" dirty="0" err="1"/>
              <a:t>Generic</a:t>
            </a:r>
            <a:r>
              <a:rPr lang="pl-PL" sz="1000" b="0" baseline="0" dirty="0"/>
              <a:t> </a:t>
            </a:r>
            <a:r>
              <a:rPr lang="pl-PL" sz="1000" b="0" baseline="0" dirty="0" err="1"/>
              <a:t>Ishikawa</a:t>
            </a:r>
            <a:r>
              <a:rPr lang="pl-PL" sz="1000" b="0" baseline="0" dirty="0"/>
              <a:t> diagram (6 </a:t>
            </a:r>
            <a:r>
              <a:rPr lang="pl-PL" sz="1000" b="0" baseline="0" dirty="0" err="1"/>
              <a:t>branches</a:t>
            </a:r>
            <a:r>
              <a:rPr lang="pl-PL" sz="1000" b="0" baseline="0" dirty="0"/>
              <a:t>)</a:t>
            </a:r>
            <a:endParaRPr lang="it-IT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13972305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t-IT" sz="1000" b="0" baseline="0" dirty="0"/>
              <a:t>I</a:t>
            </a:r>
            <a:r>
              <a:rPr lang="it-IT" dirty="0"/>
              <a:t>shikawa</a:t>
            </a:r>
            <a:r>
              <a:rPr lang="it-IT" baseline="0" dirty="0"/>
              <a:t> </a:t>
            </a:r>
            <a:r>
              <a:rPr lang="it-IT" dirty="0"/>
              <a:t>diagram (5S) for Services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25656366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t-IT" sz="1000" b="0" baseline="0" dirty="0" err="1"/>
              <a:t>I</a:t>
            </a:r>
            <a:r>
              <a:rPr lang="it-IT" dirty="0" err="1"/>
              <a:t>shikawa</a:t>
            </a:r>
            <a:r>
              <a:rPr lang="it-IT" baseline="0" dirty="0"/>
              <a:t> </a:t>
            </a:r>
            <a:r>
              <a:rPr lang="it-IT" dirty="0" err="1"/>
              <a:t>diagram</a:t>
            </a:r>
            <a:r>
              <a:rPr lang="it-IT" dirty="0"/>
              <a:t> (6M)</a:t>
            </a:r>
            <a:r>
              <a:rPr lang="en-US" dirty="0"/>
              <a:t> for Manufacturing</a:t>
            </a:r>
            <a:endParaRPr lang="it-IT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73273978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t-IT" sz="1000" b="0" baseline="0" dirty="0" err="1"/>
              <a:t>I</a:t>
            </a:r>
            <a:r>
              <a:rPr lang="it-IT" dirty="0" err="1"/>
              <a:t>shikawa</a:t>
            </a:r>
            <a:r>
              <a:rPr lang="it-IT" baseline="0" dirty="0"/>
              <a:t> </a:t>
            </a:r>
            <a:r>
              <a:rPr lang="it-IT" dirty="0" err="1"/>
              <a:t>diagram</a:t>
            </a:r>
            <a:r>
              <a:rPr lang="it-IT" dirty="0"/>
              <a:t> (7P)</a:t>
            </a:r>
            <a:r>
              <a:rPr lang="en-US" dirty="0"/>
              <a:t> for Marketing</a:t>
            </a:r>
            <a:endParaRPr lang="it-IT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45768148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PDCA wheel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6311669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green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61671790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PDCA wheel &amp; priority matrix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67628216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PDCA wheel &amp; weighted priority matrix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49774641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s-IS" dirty="0"/>
              <a:t>Venn diagram (2 sets)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0071018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s-IS" dirty="0"/>
              <a:t>Venn diagram (3 sets)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25715318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Why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-How-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What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01427180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WWWWHW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00352868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Retrospective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4L </a:t>
            </a:r>
            <a:r>
              <a:rPr lang="fr-FR" sz="1000" b="0" baseline="0" dirty="0" err="1"/>
              <a:t>retrospective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85733085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Retrospective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Starfish</a:t>
            </a:r>
            <a:r>
              <a:rPr lang="fr-FR" dirty="0"/>
              <a:t> </a:t>
            </a:r>
            <a:r>
              <a:rPr lang="fr-FR" dirty="0" err="1"/>
              <a:t>retrospective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92402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Retrospective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WADE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46968920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Business </a:t>
            </a:r>
            <a:r>
              <a:rPr lang="es-ES_tradnl" dirty="0" err="1"/>
              <a:t>model</a:t>
            </a:r>
            <a:r>
              <a:rPr lang="es-ES_tradnl" dirty="0"/>
              <a:t> </a:t>
            </a:r>
            <a:r>
              <a:rPr lang="es-ES_tradnl" dirty="0" err="1"/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dirty="0" err="1"/>
              <a:t>from</a:t>
            </a:r>
            <a:r>
              <a:rPr lang="fr-FR" sz="1000" dirty="0"/>
              <a:t>: </a:t>
            </a:r>
            <a:r>
              <a:rPr lang="pl-PL" sz="1000" dirty="0" err="1"/>
              <a:t>www.businessmodelgeneration.com</a:t>
            </a:r>
            <a:r>
              <a:rPr lang="pl-PL" sz="1000" dirty="0"/>
              <a:t> 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6771729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grey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94424699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aseline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GO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product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roadmap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96461276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Lean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78390116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Lean UX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 (v2)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80958351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iObeya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Lean UX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12816178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aseline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Porter’s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5</a:t>
            </a:r>
            <a:r>
              <a:rPr lang="fr-FR" sz="1000" baseline="0" dirty="0">
                <a:solidFill>
                  <a:schemeClr val="bg1">
                    <a:lumMod val="65000"/>
                  </a:schemeClr>
                </a:solidFill>
              </a:rPr>
              <a:t> forces 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29034922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SWOT </a:t>
            </a:r>
            <a:r>
              <a:rPr lang="fr-FR" sz="1000" b="0" baseline="0" dirty="0"/>
              <a:t>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7912019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Value proposition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88678207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Action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47094392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Burndown</a:t>
            </a:r>
            <a:r>
              <a:rPr lang="fr-FR" dirty="0"/>
              <a:t>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78991226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Kanban</a:t>
            </a:r>
            <a:r>
              <a:rPr lang="fr-FR" baseline="0" dirty="0"/>
              <a:t>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4018282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Dark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grey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44922818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Personal</a:t>
            </a:r>
            <a:r>
              <a:rPr lang="fr-FR" baseline="0" dirty="0"/>
              <a:t> </a:t>
            </a:r>
            <a:r>
              <a:rPr lang="fr-FR" baseline="0" dirty="0" err="1"/>
              <a:t>planner</a:t>
            </a:r>
            <a:r>
              <a:rPr lang="fr-FR" baseline="0" dirty="0"/>
              <a:t> with </a:t>
            </a:r>
            <a:r>
              <a:rPr lang="fr-FR" baseline="0" dirty="0" err="1"/>
              <a:t>status</a:t>
            </a:r>
            <a:r>
              <a:rPr lang="fr-FR" baseline="0" dirty="0"/>
              <a:t> (7 </a:t>
            </a:r>
            <a:r>
              <a:rPr lang="fr-FR" baseline="0" dirty="0" err="1"/>
              <a:t>rows</a:t>
            </a:r>
            <a:r>
              <a:rPr lang="fr-FR" baseline="0" dirty="0"/>
              <a:t>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lang="fr-FR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lang="fr-FR" dirty="0"/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6424398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Scrum</a:t>
            </a:r>
            <a:r>
              <a:rPr lang="fr-FR" dirty="0"/>
              <a:t>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151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26865645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 err="1"/>
              <a:t>Who-What-When</a:t>
            </a:r>
            <a:endParaRPr lang="es-ES_tradnl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7912019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Skills matrix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153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9327565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Team Canvas Basic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35067326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Team Canvas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77140110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Team meeting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33385187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Team </a:t>
            </a:r>
            <a:r>
              <a:rPr lang="fr-FR" dirty="0" err="1"/>
              <a:t>rythm</a:t>
            </a:r>
            <a:r>
              <a:rPr lang="fr-FR" dirty="0"/>
              <a:t>/cycle - 1 </a:t>
            </a:r>
            <a:r>
              <a:rPr lang="fr-FR" dirty="0" err="1"/>
              <a:t>week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2993607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Team </a:t>
            </a:r>
            <a:r>
              <a:rPr lang="fr-FR" dirty="0" err="1"/>
              <a:t>rythm</a:t>
            </a:r>
            <a:r>
              <a:rPr lang="fr-FR" dirty="0"/>
              <a:t>/cycle - 2 </a:t>
            </a:r>
            <a:r>
              <a:rPr lang="fr-FR" dirty="0" err="1"/>
              <a:t>weeks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9858945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Team </a:t>
            </a:r>
            <a:r>
              <a:rPr lang="fr-FR" dirty="0" err="1"/>
              <a:t>rythm</a:t>
            </a:r>
            <a:r>
              <a:rPr lang="fr-FR" dirty="0"/>
              <a:t>/cycle - 3 </a:t>
            </a:r>
            <a:r>
              <a:rPr lang="fr-FR" dirty="0" err="1"/>
              <a:t>weeks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10680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orange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51114285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Delegation</a:t>
            </a:r>
            <a:r>
              <a:rPr lang="fr-FR" dirty="0"/>
              <a:t> </a:t>
            </a:r>
            <a:r>
              <a:rPr lang="fr-FR" dirty="0" err="1"/>
              <a:t>board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0060072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Delegation</a:t>
            </a:r>
            <a:r>
              <a:rPr lang="fr-FR" dirty="0"/>
              <a:t> </a:t>
            </a:r>
            <a:r>
              <a:rPr lang="fr-FR" dirty="0" err="1"/>
              <a:t>board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0117511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 err="1"/>
              <a:t>Category</a:t>
            </a:r>
            <a:r>
              <a:rPr lang="fr-FR" sz="1200" b="1" dirty="0"/>
              <a:t>:</a:t>
            </a:r>
            <a:r>
              <a:rPr lang="fr-FR" sz="1200" b="1" baseline="0" dirty="0"/>
              <a:t> </a:t>
            </a:r>
            <a:r>
              <a:rPr lang="fr-FR" sz="1200" baseline="0" dirty="0"/>
              <a:t>User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200" b="1" baseline="0" dirty="0"/>
              <a:t>Name: </a:t>
            </a:r>
            <a:r>
              <a:rPr lang="fr-FR" sz="1200" baseline="0" dirty="0"/>
              <a:t>Customer feedback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dirty="0"/>
              <a:t>A1 → 2A0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03712377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 err="1"/>
              <a:t>Category</a:t>
            </a:r>
            <a:r>
              <a:rPr lang="fr-FR" sz="1200" b="1" dirty="0"/>
              <a:t>:</a:t>
            </a:r>
            <a:r>
              <a:rPr lang="fr-FR" sz="1200" b="1" baseline="0" dirty="0"/>
              <a:t> </a:t>
            </a:r>
            <a:r>
              <a:rPr lang="fr-FR" sz="1200" baseline="0" dirty="0"/>
              <a:t>User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200" b="1" baseline="0" dirty="0"/>
              <a:t>Name: </a:t>
            </a:r>
            <a:r>
              <a:rPr lang="fr-FR" sz="1200" baseline="0" dirty="0"/>
              <a:t>Customer feedback with </a:t>
            </a:r>
            <a:r>
              <a:rPr lang="fr-FR" sz="1200" baseline="0" dirty="0" err="1"/>
              <a:t>next</a:t>
            </a:r>
            <a:r>
              <a:rPr lang="fr-FR" sz="1200" baseline="0" dirty="0"/>
              <a:t> </a:t>
            </a:r>
            <a:r>
              <a:rPr lang="fr-FR" sz="1200" baseline="0" dirty="0" err="1"/>
              <a:t>step</a:t>
            </a:r>
            <a:endParaRPr lang="fr-FR" sz="12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dirty="0"/>
              <a:t>A1 → 2A0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00376343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User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Empathy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map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919383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User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Persona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board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6467035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User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Storymap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964336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 err="1"/>
              <a:t>Category</a:t>
            </a:r>
            <a:r>
              <a:rPr lang="fr-FR" sz="1200" b="1" dirty="0"/>
              <a:t>: </a:t>
            </a:r>
            <a:r>
              <a:rPr lang="fr-FR" sz="1200" baseline="0" dirty="0"/>
              <a:t>User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200" b="1" baseline="0" dirty="0"/>
              <a:t>Name: </a:t>
            </a:r>
            <a:r>
              <a:rPr lang="fr-FR" sz="1200" baseline="0" dirty="0"/>
              <a:t>Voice of the customer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dirty="0"/>
              <a:t>A1 → 2A0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45423895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 err="1"/>
              <a:t>Category</a:t>
            </a:r>
            <a:r>
              <a:rPr lang="fr-FR" sz="1200" b="1" dirty="0"/>
              <a:t>:</a:t>
            </a:r>
            <a:r>
              <a:rPr lang="fr-FR" sz="1200" b="1" baseline="0" dirty="0"/>
              <a:t> </a:t>
            </a:r>
            <a:r>
              <a:rPr lang="fr-FR" sz="1200" baseline="0" dirty="0"/>
              <a:t>User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200" b="1" baseline="0" dirty="0"/>
              <a:t>Name: </a:t>
            </a:r>
            <a:r>
              <a:rPr lang="fr-FR" sz="1200" baseline="0" dirty="0"/>
              <a:t>Voice of the customer (Agile version)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dirty="0"/>
              <a:t>A1 → 2A0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69057357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User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User </a:t>
            </a:r>
            <a:r>
              <a:rPr lang="fr-FR" sz="1000" b="0" baseline="0" dirty="0" err="1"/>
              <a:t>journey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map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6623713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red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94981008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Archive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Speedboat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170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5464030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/>
              <a:t>Archive</a:t>
            </a:r>
            <a:endParaRPr lang="en-US" sz="1000" b="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/>
              <a:t>Graduated</a:t>
            </a:r>
            <a:r>
              <a:rPr lang="fr-FR" sz="1000" b="1" baseline="0" dirty="0"/>
              <a:t> </a:t>
            </a:r>
            <a:r>
              <a:rPr lang="en-US" sz="1300" b="0" baseline="0" dirty="0"/>
              <a:t>PICK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171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2723204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>
                <a:solidFill>
                  <a:schemeClr val="bg1">
                    <a:lumMod val="65000"/>
                  </a:schemeClr>
                </a:solidFill>
              </a:rPr>
              <a:t>Generic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1730512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>
                <a:solidFill>
                  <a:schemeClr val="bg1">
                    <a:lumMod val="65000"/>
                  </a:schemeClr>
                </a:solidFill>
              </a:rPr>
              <a:t>Generic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matrix (</a:t>
            </a:r>
            <a:r>
              <a:rPr lang="fr-FR" sz="1000" b="0" baseline="0" dirty="0" err="1">
                <a:solidFill>
                  <a:schemeClr val="bg1">
                    <a:lumMod val="65000"/>
                  </a:schemeClr>
                </a:solidFill>
              </a:rPr>
              <a:t>centered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918441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/>
              <a:t>Brainstorming,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 err="1"/>
              <a:t>Blind</a:t>
            </a:r>
            <a:r>
              <a:rPr lang="es-ES_tradnl" dirty="0"/>
              <a:t> </a:t>
            </a:r>
            <a:r>
              <a:rPr lang="es-ES_tradnl" dirty="0" err="1"/>
              <a:t>side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lang="fr-FR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es-ES_tradnl" dirty="0" err="1"/>
              <a:t>Gamestorming</a:t>
            </a:r>
            <a:r>
              <a:rPr lang="es-ES_tradnl" dirty="0"/>
              <a:t>, p.147 </a:t>
            </a:r>
            <a:r>
              <a:rPr lang="fr-FR" dirty="0"/>
              <a:t>–</a:t>
            </a:r>
            <a:r>
              <a:rPr lang="es-ES_tradnl" dirty="0"/>
              <a:t> </a:t>
            </a:r>
            <a:r>
              <a:rPr lang="es-ES_tradnl" dirty="0" err="1"/>
              <a:t>Découvrir</a:t>
            </a:r>
            <a:r>
              <a:rPr lang="es-ES_tradnl" dirty="0"/>
              <a:t> des </a:t>
            </a:r>
            <a:r>
              <a:rPr lang="es-ES_tradnl" dirty="0" err="1"/>
              <a:t>informations</a:t>
            </a:r>
            <a:r>
              <a:rPr lang="es-ES_tradnl" dirty="0"/>
              <a:t> </a:t>
            </a:r>
            <a:r>
              <a:rPr lang="es-ES_tradnl" dirty="0" err="1"/>
              <a:t>inconnues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4410893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Sorting box (8 boxes)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9255880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2*1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7362481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2*2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5983205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2*3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46027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2*4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7757132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2*5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9085774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2*6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4854628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3*1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0444690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3*2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5789837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3*3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37988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/>
              <a:t>Performance management,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OKR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board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799863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3*4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8105452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3*5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0040005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3*6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3855679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4*1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9038035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4*2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1573427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4*3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5336082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4*4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204131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4*5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5204057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4*6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0234195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5*1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6340815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PESTEL</a:t>
            </a:r>
            <a:r>
              <a:rPr lang="fr-FR" baseline="0" dirty="0"/>
              <a:t> fishbone diagram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295582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5*2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9988634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5*3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9238931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5*4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5516760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5*5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8381479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4*6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7993025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Impact/effort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5607202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PICK matrix</a:t>
            </a:r>
            <a:endParaRPr lang="en-US" sz="1000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9171283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Risks matrix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5938342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Risks matrix (weighted)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4551154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Worldwide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49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3958057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PESTEL</a:t>
            </a:r>
            <a:r>
              <a:rPr lang="fr-FR" baseline="0" dirty="0"/>
              <a:t> 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3054063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Africa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6484873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Asia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2438023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Europe</a:t>
            </a:r>
            <a:r>
              <a:rPr lang="fr-FR" sz="1000" b="1" baseline="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9894552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North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America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4383564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South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America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6744338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Oceania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4852208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 - </a:t>
            </a:r>
            <a:r>
              <a:rPr lang="es-ES_tradnl" dirty="0" err="1"/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791201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Q</a:t>
            </a:r>
            <a:r>
              <a:rPr lang="es-ES_tradnl" dirty="0"/>
              <a:t>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791201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="1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C</a:t>
            </a:r>
            <a:r>
              <a:rPr lang="es-ES_tradnl" dirty="0"/>
              <a:t>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791201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D</a:t>
            </a:r>
            <a:r>
              <a:rPr lang="es-ES_tradnl" dirty="0"/>
              <a:t>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888783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/>
              <a:t>Brainstorming,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Plane 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0622973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P</a:t>
            </a:r>
            <a:r>
              <a:rPr lang="es-ES_tradnl" b="0" dirty="0"/>
              <a:t> </a:t>
            </a:r>
            <a:r>
              <a:rPr lang="es-ES_tradnl" dirty="0"/>
              <a:t>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791201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I</a:t>
            </a:r>
            <a:r>
              <a:rPr lang="es-ES_tradnl" dirty="0"/>
              <a:t>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2772728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+ </a:t>
            </a:r>
            <a:r>
              <a:rPr lang="es-ES_tradnl" dirty="0"/>
              <a:t>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1740307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 - </a:t>
            </a:r>
            <a:r>
              <a:rPr lang="es-ES_tradnl" dirty="0" err="1"/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0350410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Q</a:t>
            </a:r>
            <a:r>
              <a:rPr lang="es-ES_tradnl" dirty="0"/>
              <a:t>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2430956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C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9020856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D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9123405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P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219794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I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7461599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+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461892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/>
              <a:t>Brainstorming,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 err="1"/>
              <a:t>Problem</a:t>
            </a:r>
            <a:r>
              <a:rPr lang="es-ES_tradnl" dirty="0"/>
              <a:t> </a:t>
            </a:r>
            <a:r>
              <a:rPr lang="es-ES_tradnl" dirty="0" err="1"/>
              <a:t>tree</a:t>
            </a:r>
            <a:r>
              <a:rPr lang="es-ES_tradnl" dirty="0"/>
              <a:t> </a:t>
            </a:r>
            <a:r>
              <a:rPr lang="es-ES_tradnl" dirty="0" err="1"/>
              <a:t>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791201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5329945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Q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6603173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C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7281215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D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80227800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P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9172090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I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3121685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+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2906213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SQCDP - </a:t>
            </a:r>
            <a:r>
              <a:rPr lang="es-ES_tradnl" dirty="0" err="1"/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7912019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+QDCI - </a:t>
            </a:r>
            <a:r>
              <a:rPr lang="es-ES_tradnl" dirty="0" err="1"/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3798115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Milestone slip chart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79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5804483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Brainstorming,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r>
              <a:rPr lang="fr-FR" sz="1000" b="0" baseline="0" dirty="0"/>
              <a:t>, </a:t>
            </a:r>
            <a:r>
              <a:rPr lang="fr-FR" sz="1000" b="0" baseline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Speedboat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7982126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Performance index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38821745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Annual calendar</a:t>
            </a:r>
            <a:r>
              <a:rPr lang="en-US" baseline="0" dirty="0"/>
              <a:t> 2020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1738624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Annual calendar</a:t>
            </a:r>
            <a:r>
              <a:rPr lang="en-US" baseline="0" dirty="0"/>
              <a:t> 2021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9976752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Annual planner with months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16272524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Generic monthly calendar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0423948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4697263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2020-2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0927517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2020-3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808660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2020-4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5213085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2020-5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887906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r>
              <a:rPr lang="fr-FR" sz="1000" baseline="0" dirty="0"/>
              <a:t>, </a:t>
            </a:r>
            <a:r>
              <a:rPr lang="fr-FR" sz="1000" baseline="0" dirty="0" err="1"/>
              <a:t>Strategy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Stacey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5650708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2020-6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8085150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2020-7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91547558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2020-8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7069379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2020-9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7325734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2020-10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60826652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2020-11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8613653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2020-12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32254790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65260912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2021-02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51426511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31838" y="744538"/>
            <a:ext cx="53340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2021-03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A1 → 2A0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10662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8.png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uver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367175" y="2786238"/>
            <a:ext cx="6816349" cy="1398697"/>
          </a:xfrm>
        </p:spPr>
        <p:txBody>
          <a:bodyPr anchor="b">
            <a:normAutofit/>
          </a:bodyPr>
          <a:lstStyle>
            <a:lvl1pPr>
              <a:lnSpc>
                <a:spcPts val="3033"/>
              </a:lnSpc>
              <a:defRPr sz="2167" baseline="0"/>
            </a:lvl1pPr>
          </a:lstStyle>
          <a:p>
            <a:r>
              <a:rPr lang="fr-FR"/>
              <a:t>Cliquez et modifiez le titre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67176" y="4236373"/>
            <a:ext cx="6837082" cy="565995"/>
          </a:xfrm>
        </p:spPr>
        <p:txBody>
          <a:bodyPr/>
          <a:lstStyle>
            <a:lvl1pPr marL="0" indent="0" algn="l">
              <a:lnSpc>
                <a:spcPts val="3033"/>
              </a:lnSpc>
              <a:spcBef>
                <a:spcPts val="1517"/>
              </a:spcBef>
              <a:buNone/>
              <a:defRPr b="0">
                <a:solidFill>
                  <a:schemeClr val="tx1">
                    <a:tint val="75000"/>
                  </a:schemeClr>
                </a:solidFill>
              </a:defRPr>
            </a:lvl1pPr>
            <a:lvl2pPr marL="4952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905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858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811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764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717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669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9622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Cliquez pour modifier le style des sous-titres du masque</a:t>
            </a:r>
            <a:endParaRPr lang="en-US"/>
          </a:p>
        </p:txBody>
      </p:sp>
      <p:pic>
        <p:nvPicPr>
          <p:cNvPr id="8" name="Picture 7" descr="K-IOBEYA-logo_iObeya_v3_vertical-color-white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0213" y="397287"/>
            <a:ext cx="1313353" cy="2091038"/>
          </a:xfrm>
          <a:prstGeom prst="rect">
            <a:avLst/>
          </a:prstGeom>
        </p:spPr>
      </p:pic>
      <p:sp>
        <p:nvSpPr>
          <p:cNvPr id="11" name="Text Placeholder 7"/>
          <p:cNvSpPr>
            <a:spLocks noGrp="1"/>
          </p:cNvSpPr>
          <p:nvPr>
            <p:ph type="body" sz="quarter" idx="12" hasCustomPrompt="1"/>
          </p:nvPr>
        </p:nvSpPr>
        <p:spPr>
          <a:xfrm>
            <a:off x="1367176" y="5086338"/>
            <a:ext cx="1871608" cy="292965"/>
          </a:xfrm>
        </p:spPr>
        <p:txBody>
          <a:bodyPr wrap="square" anchor="t">
            <a:normAutofit/>
          </a:bodyPr>
          <a:lstStyle>
            <a:lvl1pPr marL="0" indent="0" algn="l">
              <a:lnSpc>
                <a:spcPct val="150000"/>
              </a:lnSpc>
              <a:buNone/>
              <a:defRPr sz="1083">
                <a:solidFill>
                  <a:schemeClr val="tx1"/>
                </a:solidFill>
              </a:defRPr>
            </a:lvl1pPr>
          </a:lstStyle>
          <a:p>
            <a:pPr lvl="0"/>
            <a:r>
              <a:rPr lang="fr-FR"/>
              <a:t>Prénom Nom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367176" y="5377203"/>
            <a:ext cx="1871608" cy="234373"/>
          </a:xfrm>
        </p:spPr>
        <p:txBody>
          <a:bodyPr wrap="square" anchor="t">
            <a:normAutofit/>
          </a:bodyPr>
          <a:lstStyle>
            <a:lvl1pPr marL="0" indent="0" algn="l">
              <a:lnSpc>
                <a:spcPct val="150000"/>
              </a:lnSpc>
              <a:buNone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pPr lvl="0"/>
            <a:r>
              <a:rPr lang="fr-FR"/>
              <a:t>Intitulé du poste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1367176" y="5756468"/>
            <a:ext cx="1871608" cy="107601"/>
          </a:xfrm>
        </p:spPr>
        <p:txBody>
          <a:bodyPr wrap="square" anchor="t">
            <a:spAutoFit/>
          </a:bodyPr>
          <a:lstStyle>
            <a:lvl1pPr marL="185732" marR="0" indent="-185732" algn="l" defTabSz="990570" rtl="0" eaLnBrk="0" fontAlgn="base" latinLnBrk="0" hangingPunct="0">
              <a:lnSpc>
                <a:spcPct val="80000"/>
              </a:lnSpc>
              <a:spcBef>
                <a:spcPct val="60000"/>
              </a:spcBef>
              <a:spcAft>
                <a:spcPct val="20000"/>
              </a:spcAft>
              <a:buClrTx/>
              <a:buSzPct val="150000"/>
              <a:buFontTx/>
              <a:buBlip>
                <a:blip r:embed="rId3"/>
              </a:buBlip>
              <a:tabLst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r>
              <a:rPr lang="en-US" err="1"/>
              <a:t>adresse@e.mail</a:t>
            </a:r>
            <a:endParaRPr lang="en-US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1367176" y="6038498"/>
            <a:ext cx="1871608" cy="107601"/>
          </a:xfrm>
        </p:spPr>
        <p:txBody>
          <a:bodyPr wrap="square" anchor="t">
            <a:spAutoFit/>
          </a:bodyPr>
          <a:lstStyle>
            <a:lvl1pPr marL="185732" marR="0" indent="-185732" algn="l" defTabSz="990570" rtl="0" eaLnBrk="0" fontAlgn="base" latinLnBrk="0" hangingPunct="0">
              <a:lnSpc>
                <a:spcPct val="80000"/>
              </a:lnSpc>
              <a:spcBef>
                <a:spcPct val="60000"/>
              </a:spcBef>
              <a:spcAft>
                <a:spcPct val="20000"/>
              </a:spcAft>
              <a:buClrTx/>
              <a:buSzPct val="150000"/>
              <a:buFontTx/>
              <a:buBlip>
                <a:blip r:embed="rId4"/>
              </a:buBlip>
              <a:tabLst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r>
              <a:rPr lang="en-US"/>
              <a:t>+33 (0)0 00 00 00 00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3405155" y="5086338"/>
            <a:ext cx="1871608" cy="292965"/>
          </a:xfrm>
        </p:spPr>
        <p:txBody>
          <a:bodyPr wrap="square" anchor="t">
            <a:normAutofit/>
          </a:bodyPr>
          <a:lstStyle>
            <a:lvl1pPr marL="0" indent="0" algn="l">
              <a:lnSpc>
                <a:spcPct val="150000"/>
              </a:lnSpc>
              <a:buNone/>
              <a:defRPr sz="1083">
                <a:solidFill>
                  <a:schemeClr val="tx1"/>
                </a:solidFill>
              </a:defRPr>
            </a:lvl1pPr>
          </a:lstStyle>
          <a:p>
            <a:pPr lvl="0"/>
            <a:r>
              <a:rPr lang="fr-FR"/>
              <a:t>Prénom Nom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20" hasCustomPrompt="1"/>
          </p:nvPr>
        </p:nvSpPr>
        <p:spPr>
          <a:xfrm>
            <a:off x="3405155" y="5377203"/>
            <a:ext cx="1871608" cy="234373"/>
          </a:xfrm>
        </p:spPr>
        <p:txBody>
          <a:bodyPr wrap="square" anchor="t">
            <a:normAutofit/>
          </a:bodyPr>
          <a:lstStyle>
            <a:lvl1pPr marL="0" indent="0" algn="l">
              <a:lnSpc>
                <a:spcPct val="150000"/>
              </a:lnSpc>
              <a:buNone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pPr lvl="0"/>
            <a:r>
              <a:rPr lang="fr-FR"/>
              <a:t>Intitulé du poste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 hasCustomPrompt="1"/>
          </p:nvPr>
        </p:nvSpPr>
        <p:spPr>
          <a:xfrm>
            <a:off x="3405155" y="5756468"/>
            <a:ext cx="1871608" cy="107601"/>
          </a:xfrm>
        </p:spPr>
        <p:txBody>
          <a:bodyPr wrap="square" anchor="t">
            <a:spAutoFit/>
          </a:bodyPr>
          <a:lstStyle>
            <a:lvl1pPr marL="185732" marR="0" indent="-185732" algn="l" defTabSz="990570" rtl="0" eaLnBrk="0" fontAlgn="base" latinLnBrk="0" hangingPunct="0">
              <a:lnSpc>
                <a:spcPct val="80000"/>
              </a:lnSpc>
              <a:spcBef>
                <a:spcPct val="60000"/>
              </a:spcBef>
              <a:spcAft>
                <a:spcPct val="20000"/>
              </a:spcAft>
              <a:buClrTx/>
              <a:buSzPct val="150000"/>
              <a:buFontTx/>
              <a:buBlip>
                <a:blip r:embed="rId3"/>
              </a:buBlip>
              <a:tabLst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r>
              <a:rPr lang="en-US" err="1"/>
              <a:t>adresse@e.mail</a:t>
            </a:r>
            <a:endParaRPr lang="en-US"/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 hasCustomPrompt="1"/>
          </p:nvPr>
        </p:nvSpPr>
        <p:spPr>
          <a:xfrm>
            <a:off x="3405155" y="6038498"/>
            <a:ext cx="1871608" cy="107601"/>
          </a:xfrm>
        </p:spPr>
        <p:txBody>
          <a:bodyPr wrap="square" anchor="t">
            <a:spAutoFit/>
          </a:bodyPr>
          <a:lstStyle>
            <a:lvl1pPr marL="185732" marR="0" indent="-185732" algn="l" defTabSz="990570" rtl="0" eaLnBrk="0" fontAlgn="base" latinLnBrk="0" hangingPunct="0">
              <a:lnSpc>
                <a:spcPct val="80000"/>
              </a:lnSpc>
              <a:spcBef>
                <a:spcPct val="60000"/>
              </a:spcBef>
              <a:spcAft>
                <a:spcPct val="20000"/>
              </a:spcAft>
              <a:buClrTx/>
              <a:buSzPct val="150000"/>
              <a:buFontTx/>
              <a:buBlip>
                <a:blip r:embed="rId4"/>
              </a:buBlip>
              <a:tabLst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r>
              <a:rPr lang="en-US"/>
              <a:t>+33 (0)0 00 00 00 00</a:t>
            </a:r>
          </a:p>
        </p:txBody>
      </p:sp>
      <p:pic>
        <p:nvPicPr>
          <p:cNvPr id="18" name="Picture 17" descr="K-IOBEYA-logo_iObeya_v3_vertical-color-white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0213" y="397287"/>
            <a:ext cx="1313353" cy="2091038"/>
          </a:xfrm>
          <a:prstGeom prst="rect">
            <a:avLst/>
          </a:prstGeom>
        </p:spPr>
      </p:pic>
      <p:pic>
        <p:nvPicPr>
          <p:cNvPr id="4" name="Picture 3" descr="IOB-deco-02.png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6633" y="1"/>
            <a:ext cx="936192" cy="6911975"/>
          </a:xfrm>
          <a:prstGeom prst="rect">
            <a:avLst/>
          </a:prstGeom>
        </p:spPr>
      </p:pic>
      <p:sp>
        <p:nvSpPr>
          <p:cNvPr id="6" name="Picture Placeholder 5"/>
          <p:cNvSpPr>
            <a:spLocks noGrp="1"/>
          </p:cNvSpPr>
          <p:nvPr>
            <p:ph type="pic" sz="quarter" idx="23" hasCustomPrompt="1"/>
          </p:nvPr>
        </p:nvSpPr>
        <p:spPr>
          <a:xfrm>
            <a:off x="7059140" y="697599"/>
            <a:ext cx="1124384" cy="1395195"/>
          </a:xfrm>
        </p:spPr>
        <p:txBody>
          <a:bodyPr/>
          <a:lstStyle>
            <a:lvl1pPr marL="0" indent="0">
              <a:buNone/>
              <a:defRPr baseline="0"/>
            </a:lvl1pPr>
          </a:lstStyle>
          <a:p>
            <a:r>
              <a:rPr lang="en-US"/>
              <a:t>Logo client</a:t>
            </a:r>
          </a:p>
        </p:txBody>
      </p:sp>
    </p:spTree>
    <p:extLst>
      <p:ext uri="{BB962C8B-B14F-4D97-AF65-F5344CB8AC3E}">
        <p14:creationId xmlns:p14="http://schemas.microsoft.com/office/powerpoint/2010/main" val="608689016"/>
      </p:ext>
    </p:extLst>
  </p:cSld>
  <p:clrMapOvr>
    <a:masterClrMapping/>
  </p:clrMapOvr>
  <p:transition spd="slow">
    <p:fade thruBlk="1"/>
  </p:transition>
  <p:hf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6499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K-IOBEYA-logo_iObeya_v3_horizontal-color-white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0050" y="2004495"/>
            <a:ext cx="2027575" cy="997731"/>
          </a:xfrm>
          <a:prstGeom prst="rect">
            <a:avLst/>
          </a:prstGeom>
        </p:spPr>
      </p:pic>
      <p:sp>
        <p:nvSpPr>
          <p:cNvPr id="12" name="Text Placeholder 7"/>
          <p:cNvSpPr>
            <a:spLocks noGrp="1"/>
          </p:cNvSpPr>
          <p:nvPr>
            <p:ph type="body" sz="quarter" idx="12" hasCustomPrompt="1"/>
          </p:nvPr>
        </p:nvSpPr>
        <p:spPr>
          <a:xfrm>
            <a:off x="4918831" y="5086338"/>
            <a:ext cx="1871608" cy="292965"/>
          </a:xfrm>
        </p:spPr>
        <p:txBody>
          <a:bodyPr wrap="square" anchor="t">
            <a:normAutofit/>
          </a:bodyPr>
          <a:lstStyle>
            <a:lvl1pPr marL="0" indent="0" algn="l">
              <a:lnSpc>
                <a:spcPct val="150000"/>
              </a:lnSpc>
              <a:buNone/>
              <a:defRPr sz="1083">
                <a:solidFill>
                  <a:schemeClr val="tx1"/>
                </a:solidFill>
              </a:defRPr>
            </a:lvl1pPr>
          </a:lstStyle>
          <a:p>
            <a:pPr lvl="0"/>
            <a:r>
              <a:rPr lang="fr-FR"/>
              <a:t>Prénom Nom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4918831" y="5377203"/>
            <a:ext cx="1871608" cy="234373"/>
          </a:xfrm>
        </p:spPr>
        <p:txBody>
          <a:bodyPr wrap="square" anchor="t">
            <a:normAutofit/>
          </a:bodyPr>
          <a:lstStyle>
            <a:lvl1pPr marL="0" indent="0" algn="l">
              <a:lnSpc>
                <a:spcPct val="150000"/>
              </a:lnSpc>
              <a:buNone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pPr lvl="0"/>
            <a:r>
              <a:rPr lang="fr-FR"/>
              <a:t>Intitulé du poste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918831" y="5756468"/>
            <a:ext cx="1871608" cy="107601"/>
          </a:xfrm>
        </p:spPr>
        <p:txBody>
          <a:bodyPr wrap="square" anchor="t">
            <a:spAutoFit/>
          </a:bodyPr>
          <a:lstStyle>
            <a:lvl1pPr marL="185732" marR="0" indent="-185732" algn="l" defTabSz="990570" rtl="0" eaLnBrk="0" fontAlgn="base" latinLnBrk="0" hangingPunct="0">
              <a:lnSpc>
                <a:spcPct val="80000"/>
              </a:lnSpc>
              <a:spcBef>
                <a:spcPct val="60000"/>
              </a:spcBef>
              <a:spcAft>
                <a:spcPct val="20000"/>
              </a:spcAft>
              <a:buClrTx/>
              <a:buSzPct val="150000"/>
              <a:buFontTx/>
              <a:buBlip>
                <a:blip r:embed="rId3"/>
              </a:buBlip>
              <a:tabLst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r>
              <a:rPr lang="en-US" err="1"/>
              <a:t>adresse@e.mail</a:t>
            </a:r>
            <a:endParaRPr lang="en-US"/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4918831" y="6038498"/>
            <a:ext cx="1871608" cy="107601"/>
          </a:xfrm>
        </p:spPr>
        <p:txBody>
          <a:bodyPr wrap="square" anchor="t">
            <a:spAutoFit/>
          </a:bodyPr>
          <a:lstStyle>
            <a:lvl1pPr marL="185732" marR="0" indent="-185732" algn="l" defTabSz="990570" rtl="0" eaLnBrk="0" fontAlgn="base" latinLnBrk="0" hangingPunct="0">
              <a:lnSpc>
                <a:spcPct val="80000"/>
              </a:lnSpc>
              <a:spcBef>
                <a:spcPct val="60000"/>
              </a:spcBef>
              <a:spcAft>
                <a:spcPct val="20000"/>
              </a:spcAft>
              <a:buClrTx/>
              <a:buSzPct val="150000"/>
              <a:buFontTx/>
              <a:buBlip>
                <a:blip r:embed="rId4"/>
              </a:buBlip>
              <a:tabLst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r>
              <a:rPr lang="en-US"/>
              <a:t>+33 (0)0 00 00 00 00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2686333" y="5086338"/>
            <a:ext cx="1871608" cy="292965"/>
          </a:xfrm>
        </p:spPr>
        <p:txBody>
          <a:bodyPr wrap="square" anchor="t">
            <a:normAutofit/>
          </a:bodyPr>
          <a:lstStyle>
            <a:lvl1pPr marL="0" indent="0" algn="l">
              <a:lnSpc>
                <a:spcPct val="150000"/>
              </a:lnSpc>
              <a:buNone/>
              <a:defRPr sz="1083">
                <a:solidFill>
                  <a:schemeClr val="tx1"/>
                </a:solidFill>
              </a:defRPr>
            </a:lvl1pPr>
          </a:lstStyle>
          <a:p>
            <a:pPr lvl="0"/>
            <a:r>
              <a:rPr lang="fr-FR"/>
              <a:t>Prénom Nom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0" hasCustomPrompt="1"/>
          </p:nvPr>
        </p:nvSpPr>
        <p:spPr>
          <a:xfrm>
            <a:off x="2686333" y="5377203"/>
            <a:ext cx="1871608" cy="234373"/>
          </a:xfrm>
        </p:spPr>
        <p:txBody>
          <a:bodyPr wrap="square" anchor="t">
            <a:normAutofit/>
          </a:bodyPr>
          <a:lstStyle>
            <a:lvl1pPr marL="0" indent="0" algn="l">
              <a:lnSpc>
                <a:spcPct val="150000"/>
              </a:lnSpc>
              <a:buNone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pPr lvl="0"/>
            <a:r>
              <a:rPr lang="fr-FR"/>
              <a:t>Intitulé du poste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21" hasCustomPrompt="1"/>
          </p:nvPr>
        </p:nvSpPr>
        <p:spPr>
          <a:xfrm>
            <a:off x="2686333" y="5756468"/>
            <a:ext cx="1871608" cy="107601"/>
          </a:xfrm>
        </p:spPr>
        <p:txBody>
          <a:bodyPr wrap="square" anchor="t">
            <a:spAutoFit/>
          </a:bodyPr>
          <a:lstStyle>
            <a:lvl1pPr marL="185732" marR="0" indent="-185732" algn="l" defTabSz="990570" rtl="0" eaLnBrk="0" fontAlgn="base" latinLnBrk="0" hangingPunct="0">
              <a:lnSpc>
                <a:spcPct val="80000"/>
              </a:lnSpc>
              <a:spcBef>
                <a:spcPct val="60000"/>
              </a:spcBef>
              <a:spcAft>
                <a:spcPct val="20000"/>
              </a:spcAft>
              <a:buClrTx/>
              <a:buSzPct val="150000"/>
              <a:buFontTx/>
              <a:buBlip>
                <a:blip r:embed="rId3"/>
              </a:buBlip>
              <a:tabLst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r>
              <a:rPr lang="en-US" err="1"/>
              <a:t>adresse@e.mail</a:t>
            </a:r>
            <a:endParaRPr lang="en-US"/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22" hasCustomPrompt="1"/>
          </p:nvPr>
        </p:nvSpPr>
        <p:spPr>
          <a:xfrm>
            <a:off x="2686333" y="6038498"/>
            <a:ext cx="1871608" cy="107601"/>
          </a:xfrm>
        </p:spPr>
        <p:txBody>
          <a:bodyPr wrap="square" anchor="t">
            <a:spAutoFit/>
          </a:bodyPr>
          <a:lstStyle>
            <a:lvl1pPr marL="185732" marR="0" indent="-185732" algn="l" defTabSz="990570" rtl="0" eaLnBrk="0" fontAlgn="base" latinLnBrk="0" hangingPunct="0">
              <a:lnSpc>
                <a:spcPct val="80000"/>
              </a:lnSpc>
              <a:spcBef>
                <a:spcPct val="60000"/>
              </a:spcBef>
              <a:spcAft>
                <a:spcPct val="20000"/>
              </a:spcAft>
              <a:buClrTx/>
              <a:buSzPct val="150000"/>
              <a:buFontTx/>
              <a:buBlip>
                <a:blip r:embed="rId4"/>
              </a:buBlip>
              <a:tabLst/>
              <a:defRPr sz="867" b="0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r>
              <a:rPr lang="en-US"/>
              <a:t>+33 (0)0 00 00 00 00</a:t>
            </a:r>
          </a:p>
        </p:txBody>
      </p:sp>
      <p:sp>
        <p:nvSpPr>
          <p:cNvPr id="21" name="Title 19"/>
          <p:cNvSpPr>
            <a:spLocks noGrp="1"/>
          </p:cNvSpPr>
          <p:nvPr>
            <p:ph type="title" hasCustomPrompt="1"/>
          </p:nvPr>
        </p:nvSpPr>
        <p:spPr>
          <a:xfrm>
            <a:off x="2638417" y="2913128"/>
            <a:ext cx="4673358" cy="1447628"/>
          </a:xfrm>
        </p:spPr>
        <p:txBody>
          <a:bodyPr anchor="ctr">
            <a:normAutofit/>
          </a:bodyPr>
          <a:lstStyle>
            <a:lvl1pPr algn="l">
              <a:defRPr sz="4767"/>
            </a:lvl1pPr>
          </a:lstStyle>
          <a:p>
            <a:r>
              <a:rPr lang="fr-FR"/>
              <a:t>Thank you!</a:t>
            </a:r>
            <a:endParaRPr lang="en-US"/>
          </a:p>
        </p:txBody>
      </p:sp>
      <p:pic>
        <p:nvPicPr>
          <p:cNvPr id="20" name="Picture 19" descr="K-IOBEYA-logo_iObeya_v3_horizontal-color-white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0050" y="2004495"/>
            <a:ext cx="2027575" cy="997731"/>
          </a:xfrm>
          <a:prstGeom prst="rect">
            <a:avLst/>
          </a:prstGeom>
        </p:spPr>
      </p:pic>
      <p:cxnSp>
        <p:nvCxnSpPr>
          <p:cNvPr id="22" name="Straight Connector 21"/>
          <p:cNvCxnSpPr/>
          <p:nvPr/>
        </p:nvCxnSpPr>
        <p:spPr bwMode="auto">
          <a:xfrm flipH="1">
            <a:off x="2638420" y="4631042"/>
            <a:ext cx="1169710" cy="0"/>
          </a:xfrm>
          <a:prstGeom prst="line">
            <a:avLst/>
          </a:prstGeom>
          <a:solidFill>
            <a:schemeClr val="bg1"/>
          </a:solidFill>
          <a:ln w="9525" cap="flat" cmpd="sng" algn="ctr">
            <a:solidFill>
              <a:srgbClr val="BFBFB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" name="Picture 6" descr="IOB-deco-03.png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936192" cy="6911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0268136"/>
      </p:ext>
    </p:extLst>
  </p:cSld>
  <p:clrMapOvr>
    <a:masterClrMapping/>
  </p:clrMapOvr>
  <p:transition spd="slow">
    <p:fade thruBlk="1"/>
  </p:transition>
  <p:hf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>
          <a:xfrm>
            <a:off x="495146" y="6406408"/>
            <a:ext cx="2310659" cy="367999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AFB72228-4445-4BA8-B147-3CF31ADF65D6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>
          <a:xfrm>
            <a:off x="7097031" y="6406408"/>
            <a:ext cx="2310659" cy="367999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498214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>
          <a:xfrm>
            <a:off x="495146" y="6406408"/>
            <a:ext cx="2310659" cy="367999"/>
          </a:xfrm>
          <a:prstGeom prst="rect">
            <a:avLst/>
          </a:prstGeom>
        </p:spPr>
        <p:txBody>
          <a:bodyPr/>
          <a:lstStyle/>
          <a:p>
            <a:fld id="{26D97D3F-42D5-EF46-ACEA-0D495F306AD0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>
          <a:xfrm>
            <a:off x="7097031" y="6406408"/>
            <a:ext cx="2310659" cy="367999"/>
          </a:xfrm>
          <a:prstGeom prst="rect">
            <a:avLst/>
          </a:prstGeom>
        </p:spPr>
        <p:txBody>
          <a:bodyPr/>
          <a:lstStyle/>
          <a:p>
            <a:fld id="{3824A4F3-338E-2E47-8792-B3846C91605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318509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W:\ABEX\_RESOURCES\background-first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20" y="0"/>
            <a:ext cx="9901106" cy="6910376"/>
          </a:xfrm>
          <a:prstGeom prst="rect">
            <a:avLst/>
          </a:prstGeom>
          <a:noFill/>
        </p:spPr>
      </p:pic>
      <p:sp>
        <p:nvSpPr>
          <p:cNvPr id="4103" name="Rectangle 7"/>
          <p:cNvSpPr>
            <a:spLocks noGrp="1" noChangeArrowheads="1"/>
          </p:cNvSpPr>
          <p:nvPr>
            <p:ph type="ctrTitle"/>
          </p:nvPr>
        </p:nvSpPr>
        <p:spPr>
          <a:xfrm>
            <a:off x="1249142" y="2921338"/>
            <a:ext cx="7559501" cy="903998"/>
          </a:xfrm>
        </p:spPr>
        <p:txBody>
          <a:bodyPr/>
          <a:lstStyle>
            <a:lvl1pPr marL="0" indent="0">
              <a:defRPr>
                <a:solidFill>
                  <a:srgbClr val="EF6F28"/>
                </a:solidFill>
                <a:effectLst>
                  <a:innerShdw blurRad="63500" dist="50800" dir="16200000">
                    <a:prstClr val="black">
                      <a:alpha val="20000"/>
                    </a:prstClr>
                  </a:innerShdw>
                </a:effectLst>
              </a:defRPr>
            </a:lvl1pPr>
          </a:lstStyle>
          <a:p>
            <a:r>
              <a:rPr lang="fr-FR"/>
              <a:t>Cliquez et modifiez le titre</a:t>
            </a:r>
            <a:endParaRPr lang="fr-FR" dirty="0"/>
          </a:p>
        </p:txBody>
      </p:sp>
      <p:sp>
        <p:nvSpPr>
          <p:cNvPr id="4104" name="Rectangle 8"/>
          <p:cNvSpPr>
            <a:spLocks noGrp="1" noChangeArrowheads="1"/>
          </p:cNvSpPr>
          <p:nvPr>
            <p:ph type="subTitle" idx="1"/>
          </p:nvPr>
        </p:nvSpPr>
        <p:spPr>
          <a:xfrm>
            <a:off x="1249144" y="4025335"/>
            <a:ext cx="7617955" cy="491198"/>
          </a:xfrm>
        </p:spPr>
        <p:txBody>
          <a:bodyPr/>
          <a:lstStyle>
            <a:lvl1pPr marL="0" indent="0">
              <a:buFontTx/>
              <a:buNone/>
              <a:defRPr sz="1516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fr-FR"/>
              <a:t>Cliquez pour modifier le style des sous-titres du masque</a:t>
            </a:r>
            <a:endParaRPr lang="fr-FR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dt" sz="half" idx="10"/>
          </p:nvPr>
        </p:nvSpPr>
        <p:spPr>
          <a:xfrm>
            <a:off x="1249142" y="6451177"/>
            <a:ext cx="2310659" cy="323198"/>
          </a:xfrm>
          <a:prstGeom prst="rect">
            <a:avLst/>
          </a:prstGeom>
        </p:spPr>
        <p:txBody>
          <a:bodyPr/>
          <a:lstStyle>
            <a:lvl1pPr marL="0" indent="0">
              <a:defRPr sz="1083" b="1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1CB6C24B-1119-4F64-8083-4197F1B35F33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pic>
        <p:nvPicPr>
          <p:cNvPr id="7" name="Picture 2" descr="C:\Documents and Settings\Administrateur\Bureau\Vector-Smart-Objec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78576" y="962557"/>
            <a:ext cx="1450805" cy="1132630"/>
          </a:xfrm>
          <a:prstGeom prst="rect">
            <a:avLst/>
          </a:prstGeom>
          <a:noFill/>
        </p:spPr>
      </p:pic>
    </p:spTree>
  </p:cSld>
  <p:clrMapOvr>
    <a:masterClrMapping/>
  </p:clrMapOvr>
  <p:hf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0"/>
              </a:spcBef>
              <a:spcAft>
                <a:spcPct val="0"/>
              </a:spcAft>
              <a:defRPr lang="fr-FR" sz="3032" b="1" dirty="0">
                <a:solidFill>
                  <a:srgbClr val="EF6F28"/>
                </a:solidFill>
                <a:effectLst>
                  <a:innerShdw blurRad="63500" dist="50800" dir="16200000">
                    <a:prstClr val="black">
                      <a:alpha val="20000"/>
                    </a:prstClr>
                  </a:innerShdw>
                </a:effectLst>
                <a:latin typeface="Calibri" pitchFamily="34" charset="0"/>
                <a:ea typeface="+mj-ea"/>
                <a:cs typeface="+mj-cs"/>
              </a:defRPr>
            </a:lvl1pPr>
          </a:lstStyle>
          <a:p>
            <a:pPr marL="96279" lvl="0" indent="-96279" algn="l" rt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/>
              <a:t>Cliquez et modifiez le titre</a:t>
            </a:r>
            <a:endParaRPr lang="fr-FR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chemeClr val="tx1">
                  <a:lumMod val="65000"/>
                  <a:lumOff val="35000"/>
                </a:schemeClr>
              </a:buClr>
              <a:defRPr sz="2166">
                <a:effectLst/>
              </a:defRPr>
            </a:lvl1pPr>
            <a:lvl2pPr>
              <a:buClr>
                <a:schemeClr val="tx1">
                  <a:lumMod val="65000"/>
                  <a:lumOff val="35000"/>
                </a:schemeClr>
              </a:buClr>
              <a:defRPr sz="1733">
                <a:effectLst/>
              </a:defRPr>
            </a:lvl2pPr>
            <a:lvl3pPr>
              <a:buClr>
                <a:schemeClr val="tx1">
                  <a:lumMod val="65000"/>
                  <a:lumOff val="35000"/>
                </a:schemeClr>
              </a:buClr>
              <a:defRPr sz="1516">
                <a:effectLst/>
              </a:defRPr>
            </a:lvl3pPr>
            <a:lvl4pPr>
              <a:buClr>
                <a:schemeClr val="tx1">
                  <a:lumMod val="65000"/>
                  <a:lumOff val="35000"/>
                </a:schemeClr>
              </a:buClr>
              <a:defRPr sz="1137">
                <a:effectLst/>
              </a:defRPr>
            </a:lvl4pPr>
            <a:lvl5pPr>
              <a:buClr>
                <a:schemeClr val="tx1">
                  <a:lumMod val="65000"/>
                  <a:lumOff val="35000"/>
                </a:schemeClr>
              </a:buClr>
              <a:defRPr sz="1083">
                <a:effectLst/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ux colon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91419" y="379200"/>
            <a:ext cx="8761249" cy="1151996"/>
          </a:xfr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96279" indent="-96279" algn="l" rtl="0" eaLnBrk="0" fontAlgn="base" hangingPunct="0">
              <a:spcBef>
                <a:spcPct val="0"/>
              </a:spcBef>
              <a:spcAft>
                <a:spcPct val="0"/>
              </a:spcAft>
              <a:defRPr lang="fr-FR" sz="3032" b="1" dirty="0">
                <a:solidFill>
                  <a:srgbClr val="EF6F28"/>
                </a:solidFill>
                <a:effectLst>
                  <a:innerShdw blurRad="63500" dist="50800" dir="16200000">
                    <a:prstClr val="black">
                      <a:alpha val="20000"/>
                    </a:prstClr>
                  </a:innerShdw>
                </a:effectLst>
                <a:latin typeface="Calibri" pitchFamily="34" charset="0"/>
                <a:ea typeface="+mj-ea"/>
                <a:cs typeface="+mj-cs"/>
              </a:defRPr>
            </a:lvl1pPr>
          </a:lstStyle>
          <a:p>
            <a:pPr marL="96279" lvl="0" indent="-96279" algn="l" rt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/>
              <a:t>Cliquez et modifiez le titre</a:t>
            </a:r>
            <a:endParaRPr lang="fr-FR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591419" y="1612794"/>
            <a:ext cx="4288625" cy="4812783"/>
          </a:xfrm>
        </p:spPr>
        <p:txBody>
          <a:bodyPr/>
          <a:lstStyle>
            <a:lvl1pPr>
              <a:buClr>
                <a:schemeClr val="tx1">
                  <a:lumMod val="65000"/>
                  <a:lumOff val="35000"/>
                </a:schemeClr>
              </a:buClr>
              <a:defRPr sz="2166">
                <a:effectLst/>
              </a:defRPr>
            </a:lvl1pPr>
            <a:lvl2pPr>
              <a:buClr>
                <a:schemeClr val="tx1">
                  <a:lumMod val="65000"/>
                  <a:lumOff val="35000"/>
                </a:schemeClr>
              </a:buClr>
              <a:defRPr sz="1733">
                <a:effectLst/>
              </a:defRPr>
            </a:lvl2pPr>
            <a:lvl3pPr>
              <a:buClr>
                <a:schemeClr val="tx1">
                  <a:lumMod val="65000"/>
                  <a:lumOff val="35000"/>
                </a:schemeClr>
              </a:buClr>
              <a:defRPr sz="1516">
                <a:effectLst/>
              </a:defRPr>
            </a:lvl3pPr>
            <a:lvl4pPr>
              <a:buClr>
                <a:schemeClr val="tx1">
                  <a:lumMod val="65000"/>
                  <a:lumOff val="35000"/>
                </a:schemeClr>
              </a:buClr>
              <a:defRPr sz="1137">
                <a:effectLst/>
              </a:defRPr>
            </a:lvl4pPr>
            <a:lvl5pPr>
              <a:buClr>
                <a:schemeClr val="tx1">
                  <a:lumMod val="65000"/>
                  <a:lumOff val="35000"/>
                </a:schemeClr>
              </a:buClr>
              <a:defRPr sz="1083">
                <a:effectLst/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8" name="Rectangle 2"/>
          <p:cNvSpPr>
            <a:spLocks noGrp="1" noChangeArrowheads="1"/>
          </p:cNvSpPr>
          <p:nvPr>
            <p:ph type="dt" sz="half" idx="2"/>
          </p:nvPr>
        </p:nvSpPr>
        <p:spPr>
          <a:xfrm>
            <a:off x="613085" y="6451177"/>
            <a:ext cx="2310659" cy="323198"/>
          </a:xfrm>
          <a:prstGeom prst="rect">
            <a:avLst/>
          </a:prstGeom>
        </p:spPr>
        <p:txBody>
          <a:bodyPr/>
          <a:lstStyle>
            <a:lvl1pPr>
              <a:defRPr sz="1083" b="1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6347EC55-6B6C-4BCF-AD0E-16E4AEAADBCD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sldNum" sz="quarter" idx="4"/>
          </p:nvPr>
        </p:nvSpPr>
        <p:spPr>
          <a:xfrm>
            <a:off x="7127971" y="6451177"/>
            <a:ext cx="2310659" cy="323198"/>
          </a:xfrm>
          <a:prstGeom prst="rect">
            <a:avLst/>
          </a:prstGeom>
        </p:spPr>
        <p:txBody>
          <a:bodyPr/>
          <a:lstStyle>
            <a:lvl1pPr algn="r">
              <a:defRPr sz="1083" b="1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‹N°›</a:t>
            </a:fld>
            <a:endParaRPr lang="fr-FR" dirty="0"/>
          </a:p>
        </p:txBody>
      </p:sp>
      <p:sp>
        <p:nvSpPr>
          <p:cNvPr id="6" name="Espace réservé du contenu 2"/>
          <p:cNvSpPr>
            <a:spLocks noGrp="1"/>
          </p:cNvSpPr>
          <p:nvPr>
            <p:ph idx="10"/>
          </p:nvPr>
        </p:nvSpPr>
        <p:spPr>
          <a:xfrm>
            <a:off x="5064043" y="1612794"/>
            <a:ext cx="4288625" cy="4812783"/>
          </a:xfrm>
        </p:spPr>
        <p:txBody>
          <a:bodyPr/>
          <a:lstStyle>
            <a:lvl1pPr>
              <a:buClr>
                <a:schemeClr val="tx1">
                  <a:lumMod val="65000"/>
                  <a:lumOff val="35000"/>
                </a:schemeClr>
              </a:buClr>
              <a:defRPr sz="2166">
                <a:effectLst/>
              </a:defRPr>
            </a:lvl1pPr>
            <a:lvl2pPr>
              <a:buClr>
                <a:schemeClr val="tx1">
                  <a:lumMod val="65000"/>
                  <a:lumOff val="35000"/>
                </a:schemeClr>
              </a:buClr>
              <a:defRPr sz="1733">
                <a:effectLst/>
              </a:defRPr>
            </a:lvl2pPr>
            <a:lvl3pPr>
              <a:buClr>
                <a:schemeClr val="tx1">
                  <a:lumMod val="65000"/>
                  <a:lumOff val="35000"/>
                </a:schemeClr>
              </a:buClr>
              <a:defRPr sz="1516">
                <a:effectLst/>
              </a:defRPr>
            </a:lvl3pPr>
            <a:lvl4pPr>
              <a:buClr>
                <a:schemeClr val="tx1">
                  <a:lumMod val="65000"/>
                  <a:lumOff val="35000"/>
                </a:schemeClr>
              </a:buClr>
              <a:defRPr sz="1137">
                <a:effectLst/>
              </a:defRPr>
            </a:lvl4pPr>
            <a:lvl5pPr>
              <a:buClr>
                <a:schemeClr val="tx1">
                  <a:lumMod val="65000"/>
                  <a:lumOff val="35000"/>
                </a:schemeClr>
              </a:buClr>
              <a:defRPr sz="1083">
                <a:effectLst/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</p:spTree>
  </p:cSld>
  <p:clrMapOvr>
    <a:masterClrMapping/>
  </p:clrMapOvr>
  <p:hf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95141" y="276799"/>
            <a:ext cx="8912543" cy="1151996"/>
          </a:xfrm>
        </p:spPr>
        <p:txBody>
          <a:bodyPr/>
          <a:lstStyle>
            <a:lvl1pPr>
              <a:defRPr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95141" y="1547195"/>
            <a:ext cx="4375467" cy="644798"/>
          </a:xfrm>
        </p:spPr>
        <p:txBody>
          <a:bodyPr anchor="b"/>
          <a:lstStyle>
            <a:lvl1pPr marL="0" indent="0">
              <a:buNone/>
              <a:defRPr sz="2599" b="1"/>
            </a:lvl1pPr>
            <a:lvl2pPr marL="495148" indent="0">
              <a:buNone/>
              <a:defRPr sz="2166" b="1"/>
            </a:lvl2pPr>
            <a:lvl3pPr marL="990295" indent="0">
              <a:buNone/>
              <a:defRPr sz="1949" b="1"/>
            </a:lvl3pPr>
            <a:lvl4pPr marL="1485443" indent="0">
              <a:buNone/>
              <a:defRPr sz="1733" b="1"/>
            </a:lvl4pPr>
            <a:lvl5pPr marL="1980590" indent="0">
              <a:buNone/>
              <a:defRPr sz="1733" b="1"/>
            </a:lvl5pPr>
            <a:lvl6pPr marL="2475738" indent="0">
              <a:buNone/>
              <a:defRPr sz="1733" b="1"/>
            </a:lvl6pPr>
            <a:lvl7pPr marL="2970886" indent="0">
              <a:buNone/>
              <a:defRPr sz="1733" b="1"/>
            </a:lvl7pPr>
            <a:lvl8pPr marL="3466033" indent="0">
              <a:buNone/>
              <a:defRPr sz="1733" b="1"/>
            </a:lvl8pPr>
            <a:lvl9pPr marL="3961181" indent="0">
              <a:buNone/>
              <a:defRPr sz="1733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95141" y="2191992"/>
            <a:ext cx="4375467" cy="3982386"/>
          </a:xfrm>
        </p:spPr>
        <p:txBody>
          <a:bodyPr/>
          <a:lstStyle>
            <a:lvl1pPr>
              <a:defRPr sz="2599"/>
            </a:lvl1pPr>
            <a:lvl2pPr>
              <a:defRPr sz="2166"/>
            </a:lvl2pPr>
            <a:lvl3pPr>
              <a:defRPr sz="1949"/>
            </a:lvl3pPr>
            <a:lvl4pPr>
              <a:defRPr sz="1733"/>
            </a:lvl4pPr>
            <a:lvl5pPr>
              <a:defRPr sz="1733"/>
            </a:lvl5pPr>
            <a:lvl6pPr>
              <a:defRPr sz="1733"/>
            </a:lvl6pPr>
            <a:lvl7pPr>
              <a:defRPr sz="1733"/>
            </a:lvl7pPr>
            <a:lvl8pPr>
              <a:defRPr sz="1733"/>
            </a:lvl8pPr>
            <a:lvl9pPr>
              <a:defRPr sz="1733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5030499" y="1547195"/>
            <a:ext cx="4377186" cy="644798"/>
          </a:xfrm>
        </p:spPr>
        <p:txBody>
          <a:bodyPr anchor="b"/>
          <a:lstStyle>
            <a:lvl1pPr marL="0" indent="0">
              <a:buNone/>
              <a:defRPr sz="2599" b="1"/>
            </a:lvl1pPr>
            <a:lvl2pPr marL="495148" indent="0">
              <a:buNone/>
              <a:defRPr sz="2166" b="1"/>
            </a:lvl2pPr>
            <a:lvl3pPr marL="990295" indent="0">
              <a:buNone/>
              <a:defRPr sz="1949" b="1"/>
            </a:lvl3pPr>
            <a:lvl4pPr marL="1485443" indent="0">
              <a:buNone/>
              <a:defRPr sz="1733" b="1"/>
            </a:lvl4pPr>
            <a:lvl5pPr marL="1980590" indent="0">
              <a:buNone/>
              <a:defRPr sz="1733" b="1"/>
            </a:lvl5pPr>
            <a:lvl6pPr marL="2475738" indent="0">
              <a:buNone/>
              <a:defRPr sz="1733" b="1"/>
            </a:lvl6pPr>
            <a:lvl7pPr marL="2970886" indent="0">
              <a:buNone/>
              <a:defRPr sz="1733" b="1"/>
            </a:lvl7pPr>
            <a:lvl8pPr marL="3466033" indent="0">
              <a:buNone/>
              <a:defRPr sz="1733" b="1"/>
            </a:lvl8pPr>
            <a:lvl9pPr marL="3961181" indent="0">
              <a:buNone/>
              <a:defRPr sz="1733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5030499" y="2191992"/>
            <a:ext cx="4377186" cy="3982386"/>
          </a:xfrm>
        </p:spPr>
        <p:txBody>
          <a:bodyPr/>
          <a:lstStyle>
            <a:lvl1pPr>
              <a:defRPr sz="2599"/>
            </a:lvl1pPr>
            <a:lvl2pPr>
              <a:defRPr sz="2166"/>
            </a:lvl2pPr>
            <a:lvl3pPr>
              <a:defRPr sz="1949"/>
            </a:lvl3pPr>
            <a:lvl4pPr>
              <a:defRPr sz="1733"/>
            </a:lvl4pPr>
            <a:lvl5pPr>
              <a:defRPr sz="1733"/>
            </a:lvl5pPr>
            <a:lvl6pPr>
              <a:defRPr sz="1733"/>
            </a:lvl6pPr>
            <a:lvl7pPr>
              <a:defRPr sz="1733"/>
            </a:lvl7pPr>
            <a:lvl8pPr>
              <a:defRPr sz="1733"/>
            </a:lvl8pPr>
            <a:lvl9pPr>
              <a:defRPr sz="1733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10" name="Rectangle 2"/>
          <p:cNvSpPr>
            <a:spLocks noGrp="1" noChangeArrowheads="1"/>
          </p:cNvSpPr>
          <p:nvPr>
            <p:ph type="dt" sz="half" idx="10"/>
          </p:nvPr>
        </p:nvSpPr>
        <p:spPr>
          <a:xfrm>
            <a:off x="551192" y="6451177"/>
            <a:ext cx="2310659" cy="323198"/>
          </a:xfrm>
          <a:prstGeom prst="rect">
            <a:avLst/>
          </a:prstGeom>
        </p:spPr>
        <p:txBody>
          <a:bodyPr/>
          <a:lstStyle>
            <a:lvl1pPr>
              <a:defRPr sz="1083" b="1">
                <a:solidFill>
                  <a:schemeClr val="bg2">
                    <a:lumMod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17EF331B-79A8-4C2B-8C42-E16B92EAC4AC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sp>
        <p:nvSpPr>
          <p:cNvPr id="11" name="Rectangle 4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097025" y="6451177"/>
            <a:ext cx="2310659" cy="323198"/>
          </a:xfrm>
          <a:prstGeom prst="rect">
            <a:avLst/>
          </a:prstGeom>
        </p:spPr>
        <p:txBody>
          <a:bodyPr/>
          <a:lstStyle>
            <a:lvl1pPr algn="r">
              <a:defRPr sz="1083" b="1">
                <a:solidFill>
                  <a:schemeClr val="bg2">
                    <a:lumMod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‹N°›</a:t>
            </a:fld>
            <a:endParaRPr lang="fr-FR" dirty="0"/>
          </a:p>
        </p:txBody>
      </p:sp>
    </p:spTree>
  </p:cSld>
  <p:clrMapOvr>
    <a:masterClrMapping/>
  </p:clrMapOvr>
  <p:hf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dt" sz="half" idx="10"/>
          </p:nvPr>
        </p:nvSpPr>
        <p:spPr>
          <a:xfrm>
            <a:off x="551192" y="6451177"/>
            <a:ext cx="2310659" cy="323198"/>
          </a:xfrm>
          <a:prstGeom prst="rect">
            <a:avLst/>
          </a:prstGeom>
        </p:spPr>
        <p:txBody>
          <a:bodyPr/>
          <a:lstStyle>
            <a:lvl1pPr>
              <a:defRPr sz="1083" b="1">
                <a:solidFill>
                  <a:schemeClr val="bg2">
                    <a:lumMod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AFB72228-4445-4BA8-B147-3CF31ADF65D6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097025" y="6451177"/>
            <a:ext cx="2310659" cy="323198"/>
          </a:xfrm>
          <a:prstGeom prst="rect">
            <a:avLst/>
          </a:prstGeom>
        </p:spPr>
        <p:txBody>
          <a:bodyPr/>
          <a:lstStyle>
            <a:lvl1pPr algn="r">
              <a:defRPr sz="1083" b="1">
                <a:solidFill>
                  <a:schemeClr val="bg2">
                    <a:lumMod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‹N°›</a:t>
            </a:fld>
            <a:endParaRPr lang="fr-FR" dirty="0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Grp="1" noChangeArrowheads="1"/>
          </p:cNvSpPr>
          <p:nvPr>
            <p:ph type="dt" sz="half" idx="10"/>
          </p:nvPr>
        </p:nvSpPr>
        <p:spPr>
          <a:xfrm>
            <a:off x="551192" y="6451177"/>
            <a:ext cx="2310659" cy="323198"/>
          </a:xfrm>
          <a:prstGeom prst="rect">
            <a:avLst/>
          </a:prstGeom>
        </p:spPr>
        <p:txBody>
          <a:bodyPr/>
          <a:lstStyle>
            <a:lvl1pPr>
              <a:defRPr sz="1083" b="1">
                <a:solidFill>
                  <a:schemeClr val="bg2">
                    <a:lumMod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E24951B1-614A-464F-B824-23FBFE6E5586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097025" y="6451177"/>
            <a:ext cx="2310659" cy="323198"/>
          </a:xfrm>
          <a:prstGeom prst="rect">
            <a:avLst/>
          </a:prstGeom>
        </p:spPr>
        <p:txBody>
          <a:bodyPr/>
          <a:lstStyle>
            <a:lvl1pPr algn="r">
              <a:defRPr sz="1083" b="1">
                <a:solidFill>
                  <a:schemeClr val="bg2">
                    <a:lumMod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‹N°›</a:t>
            </a:fld>
            <a:endParaRPr lang="fr-FR" dirty="0"/>
          </a:p>
        </p:txBody>
      </p:sp>
    </p:spTree>
  </p:cSld>
  <p:clrMapOvr>
    <a:masterClrMapping/>
  </p:clrMapOvr>
  <p:hf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3" y="6364703"/>
            <a:ext cx="903875" cy="444780"/>
          </a:xfrm>
          <a:prstGeom prst="rect">
            <a:avLst/>
          </a:prstGeom>
        </p:spPr>
      </p:pic>
      <p:pic>
        <p:nvPicPr>
          <p:cNvPr id="11" name="Picture 10" descr="iobeya-ornement-04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"/>
            <a:ext cx="3937625" cy="1186477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 bwMode="auto">
          <a:xfrm flipH="1">
            <a:off x="1364165" y="2004493"/>
            <a:ext cx="2183543" cy="0"/>
          </a:xfrm>
          <a:prstGeom prst="line">
            <a:avLst/>
          </a:prstGeom>
          <a:solidFill>
            <a:schemeClr val="bg1"/>
          </a:solidFill>
          <a:ln w="9525" cap="flat" cmpd="sng" algn="ctr">
            <a:solidFill>
              <a:srgbClr val="BFBFB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" name="TextBox 17"/>
          <p:cNvSpPr txBox="1"/>
          <p:nvPr/>
        </p:nvSpPr>
        <p:spPr bwMode="auto">
          <a:xfrm>
            <a:off x="1370521" y="1069975"/>
            <a:ext cx="7407980" cy="677364"/>
          </a:xfrm>
          <a:prstGeom prst="rect">
            <a:avLst/>
          </a:prstGeom>
          <a:noFill/>
          <a:ln>
            <a:noFill/>
          </a:ln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3033"/>
              </a:lnSpc>
            </a:pPr>
            <a:r>
              <a:rPr lang="fr-FR" sz="3033" b="1">
                <a:solidFill>
                  <a:schemeClr val="tx1"/>
                </a:solidFill>
                <a:latin typeface="Open Sans"/>
                <a:cs typeface="Open Sans"/>
              </a:rPr>
              <a:t>Agenda</a:t>
            </a:r>
            <a:endParaRPr lang="en-US" sz="3033" b="1" err="1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21" name="Content Placeholder 20"/>
          <p:cNvSpPr>
            <a:spLocks noGrp="1"/>
          </p:cNvSpPr>
          <p:nvPr>
            <p:ph sz="quarter" idx="11"/>
          </p:nvPr>
        </p:nvSpPr>
        <p:spPr>
          <a:xfrm>
            <a:off x="1366516" y="2363727"/>
            <a:ext cx="7362070" cy="3818653"/>
          </a:xfrm>
        </p:spPr>
        <p:txBody>
          <a:bodyPr numCol="2" spcCol="12700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22" name="Oval 21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3" y="6364703"/>
            <a:ext cx="903875" cy="444780"/>
          </a:xfrm>
          <a:prstGeom prst="rect">
            <a:avLst/>
          </a:prstGeom>
        </p:spPr>
      </p:pic>
      <p:pic>
        <p:nvPicPr>
          <p:cNvPr id="10" name="Picture 9" descr="iobeya-ornement-04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"/>
            <a:ext cx="3937625" cy="1186477"/>
          </a:xfrm>
          <a:prstGeom prst="rect">
            <a:avLst/>
          </a:prstGeom>
        </p:spPr>
      </p:pic>
      <p:cxnSp>
        <p:nvCxnSpPr>
          <p:cNvPr id="13" name="Straight Connector 12"/>
          <p:cNvCxnSpPr/>
          <p:nvPr/>
        </p:nvCxnSpPr>
        <p:spPr bwMode="auto">
          <a:xfrm flipH="1">
            <a:off x="1364165" y="2004493"/>
            <a:ext cx="2183543" cy="0"/>
          </a:xfrm>
          <a:prstGeom prst="line">
            <a:avLst/>
          </a:prstGeom>
          <a:solidFill>
            <a:schemeClr val="bg1"/>
          </a:solidFill>
          <a:ln w="9525" cap="flat" cmpd="sng" algn="ctr">
            <a:solidFill>
              <a:srgbClr val="BFBFB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Box 13"/>
          <p:cNvSpPr txBox="1"/>
          <p:nvPr/>
        </p:nvSpPr>
        <p:spPr bwMode="auto">
          <a:xfrm>
            <a:off x="1370521" y="1069975"/>
            <a:ext cx="7407980" cy="677364"/>
          </a:xfrm>
          <a:prstGeom prst="rect">
            <a:avLst/>
          </a:prstGeom>
          <a:noFill/>
          <a:ln>
            <a:noFill/>
          </a:ln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>
              <a:lnSpc>
                <a:spcPts val="3033"/>
              </a:lnSpc>
            </a:pPr>
            <a:r>
              <a:rPr lang="fr-FR" sz="3033" b="1">
                <a:solidFill>
                  <a:schemeClr val="tx1"/>
                </a:solidFill>
                <a:latin typeface="Open Sans"/>
                <a:cs typeface="Open Sans"/>
              </a:rPr>
              <a:t>Agenda</a:t>
            </a:r>
            <a:endParaRPr lang="en-US" sz="3033" b="1" err="1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15" name="Oval 14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177168125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hf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95143" y="275199"/>
            <a:ext cx="3257961" cy="1171196"/>
          </a:xfrm>
        </p:spPr>
        <p:txBody>
          <a:bodyPr anchor="b"/>
          <a:lstStyle>
            <a:lvl1pPr algn="l">
              <a:defRPr sz="2166" b="1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871730" y="275200"/>
            <a:ext cx="5535954" cy="5899180"/>
          </a:xfrm>
        </p:spPr>
        <p:txBody>
          <a:bodyPr/>
          <a:lstStyle>
            <a:lvl1pPr>
              <a:defRPr sz="3466"/>
            </a:lvl1pPr>
            <a:lvl2pPr>
              <a:defRPr sz="3032"/>
            </a:lvl2pPr>
            <a:lvl3pPr>
              <a:defRPr sz="2599"/>
            </a:lvl3pPr>
            <a:lvl4pPr>
              <a:defRPr sz="2166"/>
            </a:lvl4pPr>
            <a:lvl5pPr>
              <a:defRPr sz="2166"/>
            </a:lvl5pPr>
            <a:lvl6pPr>
              <a:defRPr sz="2166"/>
            </a:lvl6pPr>
            <a:lvl7pPr>
              <a:defRPr sz="2166"/>
            </a:lvl7pPr>
            <a:lvl8pPr>
              <a:defRPr sz="2166"/>
            </a:lvl8pPr>
            <a:lvl9pPr>
              <a:defRPr sz="2166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95143" y="1446397"/>
            <a:ext cx="3257961" cy="4727983"/>
          </a:xfrm>
        </p:spPr>
        <p:txBody>
          <a:bodyPr/>
          <a:lstStyle>
            <a:lvl1pPr marL="0" indent="0">
              <a:buNone/>
              <a:defRPr sz="1516"/>
            </a:lvl1pPr>
            <a:lvl2pPr marL="495148" indent="0">
              <a:buNone/>
              <a:defRPr sz="1300"/>
            </a:lvl2pPr>
            <a:lvl3pPr marL="990295" indent="0">
              <a:buNone/>
              <a:defRPr sz="1083"/>
            </a:lvl3pPr>
            <a:lvl4pPr marL="1485443" indent="0">
              <a:buNone/>
              <a:defRPr sz="975"/>
            </a:lvl4pPr>
            <a:lvl5pPr marL="1980590" indent="0">
              <a:buNone/>
              <a:defRPr sz="975"/>
            </a:lvl5pPr>
            <a:lvl6pPr marL="2475738" indent="0">
              <a:buNone/>
              <a:defRPr sz="975"/>
            </a:lvl6pPr>
            <a:lvl7pPr marL="2970886" indent="0">
              <a:buNone/>
              <a:defRPr sz="975"/>
            </a:lvl7pPr>
            <a:lvl8pPr marL="3466033" indent="0">
              <a:buNone/>
              <a:defRPr sz="975"/>
            </a:lvl8pPr>
            <a:lvl9pPr marL="3961181" indent="0">
              <a:buNone/>
              <a:defRPr sz="975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>
          <a:xfrm>
            <a:off x="479670" y="6244371"/>
            <a:ext cx="2271116" cy="479999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764C5A-6FFB-4422-B99A-CA9AF7F76290}" type="datetime2">
              <a:rPr lang="fr-FR" smtClean="0"/>
              <a:pPr>
                <a:defRPr/>
              </a:pPr>
              <a:t>mardi 29 septembre 2020</a:t>
            </a:fld>
            <a:endParaRPr lang="fr-F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3381748" y="6294378"/>
            <a:ext cx="3082598" cy="479999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r"/>
            <a:endParaRPr lang="en-US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073877" y="6244371"/>
            <a:ext cx="2271116" cy="479999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396A91-48B8-4288-8939-28289A1D32FA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941023" y="4838383"/>
            <a:ext cx="5941695" cy="571199"/>
          </a:xfrm>
        </p:spPr>
        <p:txBody>
          <a:bodyPr anchor="b"/>
          <a:lstStyle>
            <a:lvl1pPr algn="l">
              <a:defRPr sz="2166" b="1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941023" y="617597"/>
            <a:ext cx="5941695" cy="4147185"/>
          </a:xfrm>
        </p:spPr>
        <p:txBody>
          <a:bodyPr/>
          <a:lstStyle>
            <a:lvl1pPr marL="0" indent="0">
              <a:buNone/>
              <a:defRPr sz="3466"/>
            </a:lvl1pPr>
            <a:lvl2pPr marL="495148" indent="0">
              <a:buNone/>
              <a:defRPr sz="3032"/>
            </a:lvl2pPr>
            <a:lvl3pPr marL="990295" indent="0">
              <a:buNone/>
              <a:defRPr sz="2599"/>
            </a:lvl3pPr>
            <a:lvl4pPr marL="1485443" indent="0">
              <a:buNone/>
              <a:defRPr sz="2166"/>
            </a:lvl4pPr>
            <a:lvl5pPr marL="1980590" indent="0">
              <a:buNone/>
              <a:defRPr sz="2166"/>
            </a:lvl5pPr>
            <a:lvl6pPr marL="2475738" indent="0">
              <a:buNone/>
              <a:defRPr sz="2166"/>
            </a:lvl6pPr>
            <a:lvl7pPr marL="2970886" indent="0">
              <a:buNone/>
              <a:defRPr sz="2166"/>
            </a:lvl7pPr>
            <a:lvl8pPr marL="3466033" indent="0">
              <a:buNone/>
              <a:defRPr sz="2166"/>
            </a:lvl8pPr>
            <a:lvl9pPr marL="3961181" indent="0">
              <a:buNone/>
              <a:defRPr sz="2166"/>
            </a:lvl9pPr>
          </a:lstStyle>
          <a:p>
            <a:pPr lvl="0"/>
            <a:r>
              <a:rPr lang="fr-FR" noProof="0"/>
              <a:t>Faire glisser l'image vers l'espace réservé ou cliquer sur l'icône pour l'ajouter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941023" y="5409581"/>
            <a:ext cx="5941695" cy="811197"/>
          </a:xfrm>
        </p:spPr>
        <p:txBody>
          <a:bodyPr/>
          <a:lstStyle>
            <a:lvl1pPr marL="0" indent="0">
              <a:buNone/>
              <a:defRPr sz="1516"/>
            </a:lvl1pPr>
            <a:lvl2pPr marL="495148" indent="0">
              <a:buNone/>
              <a:defRPr sz="1300"/>
            </a:lvl2pPr>
            <a:lvl3pPr marL="990295" indent="0">
              <a:buNone/>
              <a:defRPr sz="1083"/>
            </a:lvl3pPr>
            <a:lvl4pPr marL="1485443" indent="0">
              <a:buNone/>
              <a:defRPr sz="975"/>
            </a:lvl4pPr>
            <a:lvl5pPr marL="1980590" indent="0">
              <a:buNone/>
              <a:defRPr sz="975"/>
            </a:lvl5pPr>
            <a:lvl6pPr marL="2475738" indent="0">
              <a:buNone/>
              <a:defRPr sz="975"/>
            </a:lvl6pPr>
            <a:lvl7pPr marL="2970886" indent="0">
              <a:buNone/>
              <a:defRPr sz="975"/>
            </a:lvl7pPr>
            <a:lvl8pPr marL="3466033" indent="0">
              <a:buNone/>
              <a:defRPr sz="975"/>
            </a:lvl8pPr>
            <a:lvl9pPr marL="3961181" indent="0">
              <a:buNone/>
              <a:defRPr sz="975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>
          <a:xfrm>
            <a:off x="479670" y="6244371"/>
            <a:ext cx="2271116" cy="479999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A486EE-9D98-4AEE-83B8-71D9716A5D56}" type="datetime2">
              <a:rPr lang="fr-FR" smtClean="0"/>
              <a:pPr>
                <a:defRPr/>
              </a:pPr>
              <a:t>mardi 29 septembre 2020</a:t>
            </a:fld>
            <a:endParaRPr lang="fr-F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3381748" y="6294378"/>
            <a:ext cx="3082598" cy="479999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 algn="r"/>
            <a:endParaRPr lang="en-US"/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073877" y="6244371"/>
            <a:ext cx="2271116" cy="479999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29532D-F9D1-4C40-8F3D-FFA7E941E49E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Deux colon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91419" y="379200"/>
            <a:ext cx="8761249" cy="1151996"/>
          </a:xfr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96279" indent="-96279" algn="l" rtl="0" eaLnBrk="0" fontAlgn="base" hangingPunct="0">
              <a:spcBef>
                <a:spcPct val="0"/>
              </a:spcBef>
              <a:spcAft>
                <a:spcPct val="0"/>
              </a:spcAft>
              <a:defRPr lang="fr-FR" sz="3032" b="1" dirty="0">
                <a:solidFill>
                  <a:srgbClr val="EF6F28"/>
                </a:solidFill>
                <a:effectLst>
                  <a:innerShdw blurRad="63500" dist="50800" dir="16200000">
                    <a:prstClr val="black">
                      <a:alpha val="20000"/>
                    </a:prstClr>
                  </a:innerShdw>
                </a:effectLst>
                <a:latin typeface="Calibri" pitchFamily="34" charset="0"/>
                <a:ea typeface="+mj-ea"/>
                <a:cs typeface="+mj-cs"/>
              </a:defRPr>
            </a:lvl1pPr>
          </a:lstStyle>
          <a:p>
            <a:pPr marL="96279" lvl="0" indent="-96279" algn="l" rt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/>
              <a:t>Cliquez et modifiez le titre</a:t>
            </a:r>
            <a:endParaRPr lang="fr-FR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591419" y="1612794"/>
            <a:ext cx="4288625" cy="4812783"/>
          </a:xfrm>
        </p:spPr>
        <p:txBody>
          <a:bodyPr/>
          <a:lstStyle>
            <a:lvl1pPr>
              <a:buClr>
                <a:schemeClr val="tx1">
                  <a:lumMod val="65000"/>
                  <a:lumOff val="35000"/>
                </a:schemeClr>
              </a:buClr>
              <a:defRPr sz="2166">
                <a:effectLst/>
              </a:defRPr>
            </a:lvl1pPr>
            <a:lvl2pPr>
              <a:buClr>
                <a:schemeClr val="tx1">
                  <a:lumMod val="65000"/>
                  <a:lumOff val="35000"/>
                </a:schemeClr>
              </a:buClr>
              <a:defRPr sz="1733">
                <a:effectLst/>
              </a:defRPr>
            </a:lvl2pPr>
            <a:lvl3pPr>
              <a:buClr>
                <a:schemeClr val="tx1">
                  <a:lumMod val="65000"/>
                  <a:lumOff val="35000"/>
                </a:schemeClr>
              </a:buClr>
              <a:defRPr sz="1516">
                <a:effectLst/>
              </a:defRPr>
            </a:lvl3pPr>
            <a:lvl4pPr>
              <a:buClr>
                <a:schemeClr val="tx1">
                  <a:lumMod val="65000"/>
                  <a:lumOff val="35000"/>
                </a:schemeClr>
              </a:buClr>
              <a:defRPr sz="1137">
                <a:effectLst/>
              </a:defRPr>
            </a:lvl4pPr>
            <a:lvl5pPr>
              <a:buClr>
                <a:schemeClr val="tx1">
                  <a:lumMod val="65000"/>
                  <a:lumOff val="35000"/>
                </a:schemeClr>
              </a:buClr>
              <a:defRPr sz="1083">
                <a:effectLst/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8" name="Rectangle 2"/>
          <p:cNvSpPr>
            <a:spLocks noGrp="1" noChangeArrowheads="1"/>
          </p:cNvSpPr>
          <p:nvPr>
            <p:ph type="dt" sz="half" idx="2"/>
          </p:nvPr>
        </p:nvSpPr>
        <p:spPr>
          <a:xfrm>
            <a:off x="613085" y="6451177"/>
            <a:ext cx="2310659" cy="323198"/>
          </a:xfrm>
          <a:prstGeom prst="rect">
            <a:avLst/>
          </a:prstGeom>
        </p:spPr>
        <p:txBody>
          <a:bodyPr/>
          <a:lstStyle>
            <a:lvl1pPr>
              <a:defRPr sz="1083" b="1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374C50E-E657-4404-BAC7-80A7D78E3E1E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sp>
        <p:nvSpPr>
          <p:cNvPr id="9" name="Rectangle 4"/>
          <p:cNvSpPr>
            <a:spLocks noGrp="1" noChangeArrowheads="1"/>
          </p:cNvSpPr>
          <p:nvPr>
            <p:ph type="sldNum" sz="quarter" idx="4"/>
          </p:nvPr>
        </p:nvSpPr>
        <p:spPr>
          <a:xfrm>
            <a:off x="7127971" y="6451177"/>
            <a:ext cx="2310659" cy="323198"/>
          </a:xfrm>
          <a:prstGeom prst="rect">
            <a:avLst/>
          </a:prstGeom>
        </p:spPr>
        <p:txBody>
          <a:bodyPr/>
          <a:lstStyle>
            <a:lvl1pPr algn="r">
              <a:defRPr sz="1083" b="1">
                <a:solidFill>
                  <a:schemeClr val="tx1">
                    <a:lumMod val="50000"/>
                    <a:lumOff val="50000"/>
                  </a:schemeClr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‹N°›</a:t>
            </a:fld>
            <a:endParaRPr lang="fr-FR" dirty="0"/>
          </a:p>
        </p:txBody>
      </p:sp>
      <p:sp>
        <p:nvSpPr>
          <p:cNvPr id="6" name="Espace réservé du contenu 2"/>
          <p:cNvSpPr>
            <a:spLocks noGrp="1"/>
          </p:cNvSpPr>
          <p:nvPr>
            <p:ph idx="10"/>
          </p:nvPr>
        </p:nvSpPr>
        <p:spPr>
          <a:xfrm>
            <a:off x="5064043" y="1612794"/>
            <a:ext cx="4288625" cy="4812783"/>
          </a:xfrm>
        </p:spPr>
        <p:txBody>
          <a:bodyPr/>
          <a:lstStyle>
            <a:lvl1pPr>
              <a:buClr>
                <a:schemeClr val="tx1">
                  <a:lumMod val="65000"/>
                  <a:lumOff val="35000"/>
                </a:schemeClr>
              </a:buClr>
              <a:defRPr sz="2166">
                <a:effectLst/>
              </a:defRPr>
            </a:lvl1pPr>
            <a:lvl2pPr>
              <a:buClr>
                <a:schemeClr val="tx1">
                  <a:lumMod val="65000"/>
                  <a:lumOff val="35000"/>
                </a:schemeClr>
              </a:buClr>
              <a:defRPr sz="1733">
                <a:effectLst/>
              </a:defRPr>
            </a:lvl2pPr>
            <a:lvl3pPr>
              <a:buClr>
                <a:schemeClr val="tx1">
                  <a:lumMod val="65000"/>
                  <a:lumOff val="35000"/>
                </a:schemeClr>
              </a:buClr>
              <a:defRPr sz="1516">
                <a:effectLst/>
              </a:defRPr>
            </a:lvl3pPr>
            <a:lvl4pPr>
              <a:buClr>
                <a:schemeClr val="tx1">
                  <a:lumMod val="65000"/>
                  <a:lumOff val="35000"/>
                </a:schemeClr>
              </a:buClr>
              <a:defRPr sz="1137">
                <a:effectLst/>
              </a:defRPr>
            </a:lvl4pPr>
            <a:lvl5pPr>
              <a:buClr>
                <a:schemeClr val="tx1">
                  <a:lumMod val="65000"/>
                  <a:lumOff val="35000"/>
                </a:schemeClr>
              </a:buClr>
              <a:defRPr sz="1083">
                <a:effectLst/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</p:spTree>
  </p:cSld>
  <p:clrMapOvr>
    <a:masterClrMapping/>
  </p:clrMapOvr>
  <p:hf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925491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712" y="1131197"/>
            <a:ext cx="8417401" cy="2406391"/>
          </a:xfrm>
        </p:spPr>
        <p:txBody>
          <a:bodyPr anchor="b"/>
          <a:lstStyle>
            <a:lvl1pPr algn="ctr">
              <a:defRPr sz="6047"/>
            </a:lvl1pPr>
          </a:lstStyle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7853" y="3630388"/>
            <a:ext cx="7427119" cy="1668793"/>
          </a:xfrm>
        </p:spPr>
        <p:txBody>
          <a:bodyPr/>
          <a:lstStyle>
            <a:lvl1pPr marL="0" indent="0" algn="ctr">
              <a:buNone/>
              <a:defRPr sz="2419"/>
            </a:lvl1pPr>
            <a:lvl2pPr marL="460812" indent="0" algn="ctr">
              <a:buNone/>
              <a:defRPr sz="2016"/>
            </a:lvl2pPr>
            <a:lvl3pPr marL="921624" indent="0" algn="ctr">
              <a:buNone/>
              <a:defRPr sz="1814"/>
            </a:lvl3pPr>
            <a:lvl4pPr marL="1382436" indent="0" algn="ctr">
              <a:buNone/>
              <a:defRPr sz="1613"/>
            </a:lvl4pPr>
            <a:lvl5pPr marL="1843248" indent="0" algn="ctr">
              <a:buNone/>
              <a:defRPr sz="1613"/>
            </a:lvl5pPr>
            <a:lvl6pPr marL="2304059" indent="0" algn="ctr">
              <a:buNone/>
              <a:defRPr sz="1613"/>
            </a:lvl6pPr>
            <a:lvl7pPr marL="2764871" indent="0" algn="ctr">
              <a:buNone/>
              <a:defRPr sz="1613"/>
            </a:lvl7pPr>
            <a:lvl8pPr marL="3225683" indent="0" algn="ctr">
              <a:buNone/>
              <a:defRPr sz="1613"/>
            </a:lvl8pPr>
            <a:lvl9pPr marL="3686495" indent="0" algn="ctr">
              <a:buNone/>
              <a:defRPr sz="1613"/>
            </a:lvl9pPr>
          </a:lstStyle>
          <a:p>
            <a:r>
              <a:rPr lang="fr-FR"/>
              <a:t>Cliquez pour modifier le style des sous-titres du masque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038F-BD53-1043-AB64-DDC0CD96FC3F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3E8DE-FE5C-E14C-979C-F6394CB5843B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D97D3F-42D5-EF46-ACEA-0D495F306AD0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4A4F3-338E-2E47-8792-B3846C91605C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662" y="1723196"/>
            <a:ext cx="8541187" cy="2875189"/>
          </a:xfrm>
        </p:spPr>
        <p:txBody>
          <a:bodyPr anchor="b"/>
          <a:lstStyle>
            <a:lvl1pPr>
              <a:defRPr sz="6047"/>
            </a:lvl1pPr>
          </a:lstStyle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662" y="4625585"/>
            <a:ext cx="8541187" cy="1511994"/>
          </a:xfrm>
        </p:spPr>
        <p:txBody>
          <a:bodyPr/>
          <a:lstStyle>
            <a:lvl1pPr marL="0" indent="0">
              <a:buNone/>
              <a:defRPr sz="2419">
                <a:solidFill>
                  <a:schemeClr val="tx1"/>
                </a:solidFill>
              </a:defRPr>
            </a:lvl1pPr>
            <a:lvl2pPr marL="460812" indent="0">
              <a:buNone/>
              <a:defRPr sz="2016">
                <a:solidFill>
                  <a:schemeClr val="tx1">
                    <a:tint val="75000"/>
                  </a:schemeClr>
                </a:solidFill>
              </a:defRPr>
            </a:lvl2pPr>
            <a:lvl3pPr marL="921624" indent="0">
              <a:buNone/>
              <a:defRPr sz="1814">
                <a:solidFill>
                  <a:schemeClr val="tx1">
                    <a:tint val="75000"/>
                  </a:schemeClr>
                </a:solidFill>
              </a:defRPr>
            </a:lvl3pPr>
            <a:lvl4pPr marL="1382436" indent="0">
              <a:buNone/>
              <a:defRPr sz="1613">
                <a:solidFill>
                  <a:schemeClr val="tx1">
                    <a:tint val="75000"/>
                  </a:schemeClr>
                </a:solidFill>
              </a:defRPr>
            </a:lvl4pPr>
            <a:lvl5pPr marL="1843248" indent="0">
              <a:buNone/>
              <a:defRPr sz="1613">
                <a:solidFill>
                  <a:schemeClr val="tx1">
                    <a:tint val="75000"/>
                  </a:schemeClr>
                </a:solidFill>
              </a:defRPr>
            </a:lvl5pPr>
            <a:lvl6pPr marL="2304059" indent="0">
              <a:buNone/>
              <a:defRPr sz="1613">
                <a:solidFill>
                  <a:schemeClr val="tx1">
                    <a:tint val="75000"/>
                  </a:schemeClr>
                </a:solidFill>
              </a:defRPr>
            </a:lvl6pPr>
            <a:lvl7pPr marL="2764871" indent="0">
              <a:buNone/>
              <a:defRPr sz="1613">
                <a:solidFill>
                  <a:schemeClr val="tx1">
                    <a:tint val="75000"/>
                  </a:schemeClr>
                </a:solidFill>
              </a:defRPr>
            </a:lvl7pPr>
            <a:lvl8pPr marL="3225683" indent="0">
              <a:buNone/>
              <a:defRPr sz="1613">
                <a:solidFill>
                  <a:schemeClr val="tx1">
                    <a:tint val="75000"/>
                  </a:schemeClr>
                </a:solidFill>
              </a:defRPr>
            </a:lvl8pPr>
            <a:lvl9pPr marL="3686495" indent="0">
              <a:buNone/>
              <a:defRPr sz="161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038F-BD53-1043-AB64-DDC0CD96FC3F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3E8DE-FE5C-E14C-979C-F6394CB5843B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819" y="1839993"/>
            <a:ext cx="4208701" cy="4385585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3305" y="1839993"/>
            <a:ext cx="4208701" cy="4385585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038F-BD53-1043-AB64-DDC0CD96FC3F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3E8DE-FE5C-E14C-979C-F6394CB5843B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109" y="368000"/>
            <a:ext cx="8541187" cy="1335996"/>
          </a:xfrm>
        </p:spPr>
        <p:txBody>
          <a:bodyPr/>
          <a:lstStyle/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110" y="1694395"/>
            <a:ext cx="4189358" cy="830396"/>
          </a:xfrm>
        </p:spPr>
        <p:txBody>
          <a:bodyPr anchor="b"/>
          <a:lstStyle>
            <a:lvl1pPr marL="0" indent="0">
              <a:buNone/>
              <a:defRPr sz="2419" b="1"/>
            </a:lvl1pPr>
            <a:lvl2pPr marL="460812" indent="0">
              <a:buNone/>
              <a:defRPr sz="2016" b="1"/>
            </a:lvl2pPr>
            <a:lvl3pPr marL="921624" indent="0">
              <a:buNone/>
              <a:defRPr sz="1814" b="1"/>
            </a:lvl3pPr>
            <a:lvl4pPr marL="1382436" indent="0">
              <a:buNone/>
              <a:defRPr sz="1613" b="1"/>
            </a:lvl4pPr>
            <a:lvl5pPr marL="1843248" indent="0">
              <a:buNone/>
              <a:defRPr sz="1613" b="1"/>
            </a:lvl5pPr>
            <a:lvl6pPr marL="2304059" indent="0">
              <a:buNone/>
              <a:defRPr sz="1613" b="1"/>
            </a:lvl6pPr>
            <a:lvl7pPr marL="2764871" indent="0">
              <a:buNone/>
              <a:defRPr sz="1613" b="1"/>
            </a:lvl7pPr>
            <a:lvl8pPr marL="3225683" indent="0">
              <a:buNone/>
              <a:defRPr sz="1613" b="1"/>
            </a:lvl8pPr>
            <a:lvl9pPr marL="3686495" indent="0">
              <a:buNone/>
              <a:defRPr sz="1613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110" y="2524791"/>
            <a:ext cx="4189358" cy="3713587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3306" y="1694395"/>
            <a:ext cx="4209990" cy="830396"/>
          </a:xfrm>
        </p:spPr>
        <p:txBody>
          <a:bodyPr anchor="b"/>
          <a:lstStyle>
            <a:lvl1pPr marL="0" indent="0">
              <a:buNone/>
              <a:defRPr sz="2419" b="1"/>
            </a:lvl1pPr>
            <a:lvl2pPr marL="460812" indent="0">
              <a:buNone/>
              <a:defRPr sz="2016" b="1"/>
            </a:lvl2pPr>
            <a:lvl3pPr marL="921624" indent="0">
              <a:buNone/>
              <a:defRPr sz="1814" b="1"/>
            </a:lvl3pPr>
            <a:lvl4pPr marL="1382436" indent="0">
              <a:buNone/>
              <a:defRPr sz="1613" b="1"/>
            </a:lvl4pPr>
            <a:lvl5pPr marL="1843248" indent="0">
              <a:buNone/>
              <a:defRPr sz="1613" b="1"/>
            </a:lvl5pPr>
            <a:lvl6pPr marL="2304059" indent="0">
              <a:buNone/>
              <a:defRPr sz="1613" b="1"/>
            </a:lvl6pPr>
            <a:lvl7pPr marL="2764871" indent="0">
              <a:buNone/>
              <a:defRPr sz="1613" b="1"/>
            </a:lvl7pPr>
            <a:lvl8pPr marL="3225683" indent="0">
              <a:buNone/>
              <a:defRPr sz="1613" b="1"/>
            </a:lvl8pPr>
            <a:lvl9pPr marL="3686495" indent="0">
              <a:buNone/>
              <a:defRPr sz="1613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3306" y="2524791"/>
            <a:ext cx="4209990" cy="3713587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038F-BD53-1043-AB64-DDC0CD96FC3F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3E8DE-FE5C-E14C-979C-F6394CB5843B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FB72228-4445-4BA8-B147-3CF31ADF65D6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‹N°›</a:t>
            </a:fld>
            <a:endParaRPr lang="fr-FR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ercallair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 bwMode="auto">
          <a:xfrm>
            <a:off x="0" y="1"/>
            <a:ext cx="9902825" cy="626221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9060" tIns="49530" rIns="99060" bIns="4953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905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95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0" y="1"/>
            <a:ext cx="9902825" cy="626221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9060" tIns="49530" rIns="99060" bIns="4953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905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95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141" y="2358539"/>
            <a:ext cx="8912543" cy="1545139"/>
          </a:xfrm>
        </p:spPr>
        <p:txBody>
          <a:bodyPr>
            <a:normAutofit/>
          </a:bodyPr>
          <a:lstStyle>
            <a:lvl1pPr algn="ctr">
              <a:lnSpc>
                <a:spcPts val="3900"/>
              </a:lnSpc>
              <a:defRPr sz="2600">
                <a:solidFill>
                  <a:schemeClr val="bg1"/>
                </a:solidFill>
              </a:defRPr>
            </a:lvl1pPr>
          </a:lstStyle>
          <a:p>
            <a:r>
              <a:rPr lang="fr-FR"/>
              <a:t>Cliquez et modifiez le titre</a:t>
            </a:r>
            <a:endParaRPr lang="en-US"/>
          </a:p>
        </p:txBody>
      </p:sp>
      <p:sp>
        <p:nvSpPr>
          <p:cNvPr id="9" name="Oval 8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fr-FR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12" name="Oval 11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sp>
        <p:nvSpPr>
          <p:cNvPr id="13" name="Text Placeholder 14"/>
          <p:cNvSpPr>
            <a:spLocks noGrp="1"/>
          </p:cNvSpPr>
          <p:nvPr>
            <p:ph type="body" sz="quarter" idx="15" hasCustomPrompt="1"/>
          </p:nvPr>
        </p:nvSpPr>
        <p:spPr>
          <a:xfrm>
            <a:off x="495141" y="4105090"/>
            <a:ext cx="8912543" cy="385904"/>
          </a:xfrm>
          <a:noFill/>
        </p:spPr>
        <p:txBody>
          <a:bodyPr lIns="76200" tIns="0" rIns="76200" anchor="t">
            <a:normAutofit/>
          </a:bodyPr>
          <a:lstStyle>
            <a:lvl1pPr marL="0" indent="0" algn="ctr">
              <a:lnSpc>
                <a:spcPct val="120000"/>
              </a:lnSpc>
              <a:buNone/>
              <a:defRPr sz="1517" b="0" baseline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pPr lvl="0"/>
            <a:r>
              <a:rPr lang="en-US"/>
              <a:t>Sous titre ?</a:t>
            </a:r>
          </a:p>
        </p:txBody>
      </p:sp>
    </p:spTree>
    <p:extLst>
      <p:ext uri="{BB962C8B-B14F-4D97-AF65-F5344CB8AC3E}">
        <p14:creationId xmlns:p14="http://schemas.microsoft.com/office/powerpoint/2010/main" val="1786019902"/>
      </p:ext>
    </p:extLst>
  </p:cSld>
  <p:clrMapOvr>
    <a:masterClrMapping/>
  </p:clrMapOvr>
  <p:hf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038F-BD53-1043-AB64-DDC0CD96FC3F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3E8DE-FE5C-E14C-979C-F6394CB5843B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109" y="460798"/>
            <a:ext cx="3193919" cy="1612794"/>
          </a:xfrm>
        </p:spPr>
        <p:txBody>
          <a:bodyPr anchor="b"/>
          <a:lstStyle>
            <a:lvl1pPr>
              <a:defRPr sz="3225"/>
            </a:lvl1pPr>
          </a:lstStyle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09991" y="995198"/>
            <a:ext cx="5013305" cy="4911982"/>
          </a:xfrm>
        </p:spPr>
        <p:txBody>
          <a:bodyPr/>
          <a:lstStyle>
            <a:lvl1pPr>
              <a:defRPr sz="3225"/>
            </a:lvl1pPr>
            <a:lvl2pPr>
              <a:defRPr sz="2822"/>
            </a:lvl2pPr>
            <a:lvl3pPr>
              <a:defRPr sz="2419"/>
            </a:lvl3pPr>
            <a:lvl4pPr>
              <a:defRPr sz="2016"/>
            </a:lvl4pPr>
            <a:lvl5pPr>
              <a:defRPr sz="2016"/>
            </a:lvl5pPr>
            <a:lvl6pPr>
              <a:defRPr sz="2016"/>
            </a:lvl6pPr>
            <a:lvl7pPr>
              <a:defRPr sz="2016"/>
            </a:lvl7pPr>
            <a:lvl8pPr>
              <a:defRPr sz="2016"/>
            </a:lvl8pPr>
            <a:lvl9pPr>
              <a:defRPr sz="2016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109" y="2073592"/>
            <a:ext cx="3193919" cy="3841587"/>
          </a:xfrm>
        </p:spPr>
        <p:txBody>
          <a:bodyPr/>
          <a:lstStyle>
            <a:lvl1pPr marL="0" indent="0">
              <a:buNone/>
              <a:defRPr sz="1613"/>
            </a:lvl1pPr>
            <a:lvl2pPr marL="460812" indent="0">
              <a:buNone/>
              <a:defRPr sz="1411"/>
            </a:lvl2pPr>
            <a:lvl3pPr marL="921624" indent="0">
              <a:buNone/>
              <a:defRPr sz="1209"/>
            </a:lvl3pPr>
            <a:lvl4pPr marL="1382436" indent="0">
              <a:buNone/>
              <a:defRPr sz="1008"/>
            </a:lvl4pPr>
            <a:lvl5pPr marL="1843248" indent="0">
              <a:buNone/>
              <a:defRPr sz="1008"/>
            </a:lvl5pPr>
            <a:lvl6pPr marL="2304059" indent="0">
              <a:buNone/>
              <a:defRPr sz="1008"/>
            </a:lvl6pPr>
            <a:lvl7pPr marL="2764871" indent="0">
              <a:buNone/>
              <a:defRPr sz="1008"/>
            </a:lvl7pPr>
            <a:lvl8pPr marL="3225683" indent="0">
              <a:buNone/>
              <a:defRPr sz="1008"/>
            </a:lvl8pPr>
            <a:lvl9pPr marL="3686495" indent="0">
              <a:buNone/>
              <a:defRPr sz="1008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038F-BD53-1043-AB64-DDC0CD96FC3F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3E8DE-FE5C-E14C-979C-F6394CB5843B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109" y="460798"/>
            <a:ext cx="3193919" cy="1612794"/>
          </a:xfrm>
        </p:spPr>
        <p:txBody>
          <a:bodyPr anchor="b"/>
          <a:lstStyle>
            <a:lvl1pPr>
              <a:defRPr sz="3225"/>
            </a:lvl1pPr>
          </a:lstStyle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09991" y="995198"/>
            <a:ext cx="5013305" cy="4911982"/>
          </a:xfrm>
        </p:spPr>
        <p:txBody>
          <a:bodyPr anchor="t"/>
          <a:lstStyle>
            <a:lvl1pPr marL="0" indent="0">
              <a:buNone/>
              <a:defRPr sz="3225"/>
            </a:lvl1pPr>
            <a:lvl2pPr marL="460812" indent="0">
              <a:buNone/>
              <a:defRPr sz="2822"/>
            </a:lvl2pPr>
            <a:lvl3pPr marL="921624" indent="0">
              <a:buNone/>
              <a:defRPr sz="2419"/>
            </a:lvl3pPr>
            <a:lvl4pPr marL="1382436" indent="0">
              <a:buNone/>
              <a:defRPr sz="2016"/>
            </a:lvl4pPr>
            <a:lvl5pPr marL="1843248" indent="0">
              <a:buNone/>
              <a:defRPr sz="2016"/>
            </a:lvl5pPr>
            <a:lvl6pPr marL="2304059" indent="0">
              <a:buNone/>
              <a:defRPr sz="2016"/>
            </a:lvl6pPr>
            <a:lvl7pPr marL="2764871" indent="0">
              <a:buNone/>
              <a:defRPr sz="2016"/>
            </a:lvl7pPr>
            <a:lvl8pPr marL="3225683" indent="0">
              <a:buNone/>
              <a:defRPr sz="2016"/>
            </a:lvl8pPr>
            <a:lvl9pPr marL="3686495" indent="0">
              <a:buNone/>
              <a:defRPr sz="2016"/>
            </a:lvl9pPr>
          </a:lstStyle>
          <a:p>
            <a:r>
              <a:rPr lang="fr-FR"/>
              <a:t>Faire glisser l'image vers l'espace réservé ou cliquer sur l'icône pour l'ajouter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109" y="2073592"/>
            <a:ext cx="3193919" cy="3841587"/>
          </a:xfrm>
        </p:spPr>
        <p:txBody>
          <a:bodyPr/>
          <a:lstStyle>
            <a:lvl1pPr marL="0" indent="0">
              <a:buNone/>
              <a:defRPr sz="1613"/>
            </a:lvl1pPr>
            <a:lvl2pPr marL="460812" indent="0">
              <a:buNone/>
              <a:defRPr sz="1411"/>
            </a:lvl2pPr>
            <a:lvl3pPr marL="921624" indent="0">
              <a:buNone/>
              <a:defRPr sz="1209"/>
            </a:lvl3pPr>
            <a:lvl4pPr marL="1382436" indent="0">
              <a:buNone/>
              <a:defRPr sz="1008"/>
            </a:lvl4pPr>
            <a:lvl5pPr marL="1843248" indent="0">
              <a:buNone/>
              <a:defRPr sz="1008"/>
            </a:lvl5pPr>
            <a:lvl6pPr marL="2304059" indent="0">
              <a:buNone/>
              <a:defRPr sz="1008"/>
            </a:lvl6pPr>
            <a:lvl7pPr marL="2764871" indent="0">
              <a:buNone/>
              <a:defRPr sz="1008"/>
            </a:lvl7pPr>
            <a:lvl8pPr marL="3225683" indent="0">
              <a:buNone/>
              <a:defRPr sz="1008"/>
            </a:lvl8pPr>
            <a:lvl9pPr marL="3686495" indent="0">
              <a:buNone/>
              <a:defRPr sz="1008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038F-BD53-1043-AB64-DDC0CD96FC3F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3E8DE-FE5C-E14C-979C-F6394CB5843B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038F-BD53-1043-AB64-DDC0CD96FC3F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3E8DE-FE5C-E14C-979C-F6394CB5843B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6710" y="367999"/>
            <a:ext cx="2135297" cy="5857579"/>
          </a:xfrm>
        </p:spPr>
        <p:txBody>
          <a:bodyPr vert="eaVert"/>
          <a:lstStyle/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820" y="367999"/>
            <a:ext cx="6282105" cy="5857579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038F-BD53-1043-AB64-DDC0CD96FC3F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53E8DE-FE5C-E14C-979C-F6394CB5843B}" type="slidenum">
              <a:rPr lang="fr-FR" smtClean="0"/>
              <a:t>‹N°›</a:t>
            </a:fld>
            <a:endParaRPr lang="fr-FR"/>
          </a:p>
        </p:txBody>
      </p:sp>
    </p:spTree>
  </p:cSld>
  <p:clrMapOvr>
    <a:masterClrMapping/>
  </p:clrMapOvr>
  <p:hf hdr="0" ftr="0" dt="0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94801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à coins arrondis 34">
            <a:extLst>
              <a:ext uri="{FF2B5EF4-FFF2-40B4-BE49-F238E27FC236}">
                <a16:creationId xmlns:a16="http://schemas.microsoft.com/office/drawing/2014/main" id="{183CA2E6-357E-0549-BB60-CF2173333532}"/>
              </a:ext>
            </a:extLst>
          </p:cNvPr>
          <p:cNvSpPr/>
          <p:nvPr userDrawn="1"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" name="Rectangle à coins arrondis 34">
            <a:extLst>
              <a:ext uri="{FF2B5EF4-FFF2-40B4-BE49-F238E27FC236}">
                <a16:creationId xmlns:a16="http://schemas.microsoft.com/office/drawing/2014/main" id="{08A616C2-E018-9C46-8E80-AEF7770AE907}"/>
              </a:ext>
            </a:extLst>
          </p:cNvPr>
          <p:cNvSpPr/>
          <p:nvPr userDrawn="1"/>
        </p:nvSpPr>
        <p:spPr>
          <a:xfrm flipV="1">
            <a:off x="1449658" y="831282"/>
            <a:ext cx="274068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9" name="Groupe 8">
            <a:extLst>
              <a:ext uri="{FF2B5EF4-FFF2-40B4-BE49-F238E27FC236}">
                <a16:creationId xmlns:a16="http://schemas.microsoft.com/office/drawing/2014/main" id="{15A10E1D-1601-434E-AC50-67C3DA51DAC6}"/>
              </a:ext>
            </a:extLst>
          </p:cNvPr>
          <p:cNvGrpSpPr/>
          <p:nvPr userDrawn="1"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FAA7DB6B-A9DB-1D4C-AE26-324B8E57368B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5EAA23AD-C494-0640-B073-677D8160FA40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12" name="Connecteur droit 11">
              <a:extLst>
                <a:ext uri="{FF2B5EF4-FFF2-40B4-BE49-F238E27FC236}">
                  <a16:creationId xmlns:a16="http://schemas.microsoft.com/office/drawing/2014/main" id="{1C542EE1-01ED-1F4E-91DF-58E2A6C12551}"/>
                </a:ext>
              </a:extLst>
            </p:cNvPr>
            <p:cNvCxnSpPr>
              <a:cxnSpLocks/>
              <a:stCxn id="11" idx="3"/>
              <a:endCxn id="10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Rectangle à coins arrondis 34">
            <a:extLst>
              <a:ext uri="{FF2B5EF4-FFF2-40B4-BE49-F238E27FC236}">
                <a16:creationId xmlns:a16="http://schemas.microsoft.com/office/drawing/2014/main" id="{827A1B4E-F46B-F445-BE5C-D1C0BD3E1C00}"/>
              </a:ext>
            </a:extLst>
          </p:cNvPr>
          <p:cNvSpPr/>
          <p:nvPr userDrawn="1"/>
        </p:nvSpPr>
        <p:spPr>
          <a:xfrm flipV="1">
            <a:off x="4293410" y="831282"/>
            <a:ext cx="27076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4" name="Rectangle à coins arrondis 34">
            <a:extLst>
              <a:ext uri="{FF2B5EF4-FFF2-40B4-BE49-F238E27FC236}">
                <a16:creationId xmlns:a16="http://schemas.microsoft.com/office/drawing/2014/main" id="{04F80F1D-08CE-A449-9A9D-DF92CADEABBD}"/>
              </a:ext>
            </a:extLst>
          </p:cNvPr>
          <p:cNvSpPr/>
          <p:nvPr userDrawn="1"/>
        </p:nvSpPr>
        <p:spPr>
          <a:xfrm flipV="1">
            <a:off x="7104152" y="831282"/>
            <a:ext cx="26930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95373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901584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8E3BEFE-E08A-574F-83DC-55DC46A373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6275" y="1722438"/>
            <a:ext cx="8540750" cy="2876550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BE17947F-48E6-D241-B7D2-9D2ECC08EA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76275" y="4625975"/>
            <a:ext cx="8540750" cy="15113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6449D50B-2F88-9545-B96F-72D4E640F54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1038" y="6407150"/>
            <a:ext cx="2227262" cy="366713"/>
          </a:xfrm>
          <a:prstGeom prst="rect">
            <a:avLst/>
          </a:prstGeom>
        </p:spPr>
        <p:txBody>
          <a:bodyPr/>
          <a:lstStyle/>
          <a:p>
            <a:fld id="{57CEC018-CE72-7647-A1FC-7EA7BF1DD3A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F34F2BD7-FF55-7142-AFF0-7CE30EF378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9775" y="6407150"/>
            <a:ext cx="3343275" cy="366713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F76550D8-CE7B-8F48-9975-755C8476AD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4525" y="6407150"/>
            <a:ext cx="2227263" cy="366713"/>
          </a:xfrm>
          <a:prstGeom prst="rect">
            <a:avLst/>
          </a:prstGeom>
        </p:spPr>
        <p:txBody>
          <a:bodyPr/>
          <a:lstStyle/>
          <a:p>
            <a:fld id="{C62B3D8B-9411-044D-994C-3BB2CC6A9FB0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8135943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EC9809A-1E6A-2E46-896C-A5FEE4F2AF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1038" y="368300"/>
            <a:ext cx="8540750" cy="1335088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3A79AD1A-CC87-9F4D-8784-E7A8D1354A1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81038" y="1839913"/>
            <a:ext cx="4194175" cy="4386262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8EB21050-0FB9-1D4C-81C5-F19D120636D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027613" y="1839913"/>
            <a:ext cx="4194175" cy="4386262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765DB29F-F069-1A4F-9FD9-C4B3784141D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1038" y="6407150"/>
            <a:ext cx="2227262" cy="366713"/>
          </a:xfrm>
          <a:prstGeom prst="rect">
            <a:avLst/>
          </a:prstGeom>
        </p:spPr>
        <p:txBody>
          <a:bodyPr/>
          <a:lstStyle/>
          <a:p>
            <a:fld id="{57CEC018-CE72-7647-A1FC-7EA7BF1DD3A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FCC26DE0-F2CD-304F-865C-2775FF4ECC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9775" y="6407150"/>
            <a:ext cx="3343275" cy="366713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3EA49D04-B95A-3047-BC28-059C62894A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4525" y="6407150"/>
            <a:ext cx="2227263" cy="366713"/>
          </a:xfrm>
          <a:prstGeom prst="rect">
            <a:avLst/>
          </a:prstGeom>
        </p:spPr>
        <p:txBody>
          <a:bodyPr/>
          <a:lstStyle/>
          <a:p>
            <a:fld id="{C62B3D8B-9411-044D-994C-3BB2CC6A9FB0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031054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ercallai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141" y="2358539"/>
            <a:ext cx="8912543" cy="1545139"/>
          </a:xfrm>
        </p:spPr>
        <p:txBody>
          <a:bodyPr>
            <a:normAutofit/>
          </a:bodyPr>
          <a:lstStyle>
            <a:lvl1pPr algn="ctr">
              <a:lnSpc>
                <a:spcPts val="3900"/>
              </a:lnSpc>
              <a:defRPr sz="2600">
                <a:solidFill>
                  <a:schemeClr val="accent1"/>
                </a:solidFill>
              </a:defRPr>
            </a:lvl1pPr>
          </a:lstStyle>
          <a:p>
            <a:r>
              <a:rPr lang="fr-FR"/>
              <a:t>Cliquez et modifiez le titre</a:t>
            </a:r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13" name="Text Placeholder 14"/>
          <p:cNvSpPr>
            <a:spLocks noGrp="1"/>
          </p:cNvSpPr>
          <p:nvPr>
            <p:ph type="body" sz="quarter" idx="15" hasCustomPrompt="1"/>
          </p:nvPr>
        </p:nvSpPr>
        <p:spPr>
          <a:xfrm>
            <a:off x="495141" y="4105090"/>
            <a:ext cx="8912543" cy="385904"/>
          </a:xfrm>
          <a:noFill/>
        </p:spPr>
        <p:txBody>
          <a:bodyPr lIns="76200" tIns="0" rIns="76200" anchor="t">
            <a:normAutofit/>
          </a:bodyPr>
          <a:lstStyle>
            <a:lvl1pPr marL="0" indent="0" algn="ctr">
              <a:lnSpc>
                <a:spcPct val="120000"/>
              </a:lnSpc>
              <a:buNone/>
              <a:defRPr sz="151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Sous titre ?</a:t>
            </a:r>
          </a:p>
        </p:txBody>
      </p:sp>
    </p:spTree>
    <p:extLst>
      <p:ext uri="{BB962C8B-B14F-4D97-AF65-F5344CB8AC3E}">
        <p14:creationId xmlns:p14="http://schemas.microsoft.com/office/powerpoint/2010/main" val="110075148"/>
      </p:ext>
    </p:extLst>
  </p:cSld>
  <p:clrMapOvr>
    <a:masterClrMapping/>
  </p:clrMapOvr>
  <p:hf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58A3EB7-DFA3-3741-92E1-960AA16BA5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625" y="368300"/>
            <a:ext cx="8540750" cy="1335088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C0691478-E155-4841-85F9-40541F54199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2625" y="1693863"/>
            <a:ext cx="4189413" cy="8302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252C8EA8-AB0F-C84D-9EA8-75925AF7D0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82625" y="2524125"/>
            <a:ext cx="4189413" cy="3714750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722D1BFA-3C36-594A-B05C-84724DAA2EE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013325" y="1693863"/>
            <a:ext cx="4210050" cy="8302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C8BB2694-5E13-0144-A74A-64654BD68F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013325" y="2524125"/>
            <a:ext cx="4210050" cy="3714750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FD0F9512-A2BC-AE44-A996-CEA82981F0E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1038" y="6407150"/>
            <a:ext cx="2227262" cy="366713"/>
          </a:xfrm>
          <a:prstGeom prst="rect">
            <a:avLst/>
          </a:prstGeom>
        </p:spPr>
        <p:txBody>
          <a:bodyPr/>
          <a:lstStyle/>
          <a:p>
            <a:fld id="{57CEC018-CE72-7647-A1FC-7EA7BF1DD3A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AE6A3BF6-4A38-A64A-A21F-9ECADDF784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9775" y="6407150"/>
            <a:ext cx="3343275" cy="366713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18BFE944-DF6C-DD49-9493-7AE0F44AA7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4525" y="6407150"/>
            <a:ext cx="2227263" cy="366713"/>
          </a:xfrm>
          <a:prstGeom prst="rect">
            <a:avLst/>
          </a:prstGeom>
        </p:spPr>
        <p:txBody>
          <a:bodyPr/>
          <a:lstStyle/>
          <a:p>
            <a:fld id="{C62B3D8B-9411-044D-994C-3BB2CC6A9FB0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9800580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627A240-5FD1-6A49-B77A-3C1847DF2A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1038" y="368300"/>
            <a:ext cx="8540750" cy="1335088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3C353031-D95F-784F-8E80-6C986C59CD0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1038" y="6407150"/>
            <a:ext cx="2227262" cy="366713"/>
          </a:xfrm>
          <a:prstGeom prst="rect">
            <a:avLst/>
          </a:prstGeom>
        </p:spPr>
        <p:txBody>
          <a:bodyPr/>
          <a:lstStyle/>
          <a:p>
            <a:fld id="{57CEC018-CE72-7647-A1FC-7EA7BF1DD3A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2974B62E-09BD-6447-BDF9-30BBFBC613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9775" y="6407150"/>
            <a:ext cx="3343275" cy="366713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6ABF33A6-08A1-E74E-815F-A797F7F08B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4525" y="6407150"/>
            <a:ext cx="2227263" cy="366713"/>
          </a:xfrm>
          <a:prstGeom prst="rect">
            <a:avLst/>
          </a:prstGeom>
        </p:spPr>
        <p:txBody>
          <a:bodyPr/>
          <a:lstStyle/>
          <a:p>
            <a:fld id="{C62B3D8B-9411-044D-994C-3BB2CC6A9FB0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8322123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DEA431A3-3563-B948-84CA-D5BEC62F43F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1038" y="6407150"/>
            <a:ext cx="2227262" cy="366713"/>
          </a:xfrm>
          <a:prstGeom prst="rect">
            <a:avLst/>
          </a:prstGeom>
        </p:spPr>
        <p:txBody>
          <a:bodyPr/>
          <a:lstStyle/>
          <a:p>
            <a:fld id="{57CEC018-CE72-7647-A1FC-7EA7BF1DD3A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3E35AEC0-32FF-794A-83A5-7E99AC111B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9775" y="6407150"/>
            <a:ext cx="3343275" cy="366713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EB8C89EA-4CF3-774D-888B-C56EFA7DE7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4525" y="6407150"/>
            <a:ext cx="2227263" cy="366713"/>
          </a:xfrm>
          <a:prstGeom prst="rect">
            <a:avLst/>
          </a:prstGeom>
        </p:spPr>
        <p:txBody>
          <a:bodyPr/>
          <a:lstStyle/>
          <a:p>
            <a:fld id="{C62B3D8B-9411-044D-994C-3BB2CC6A9FB0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5700087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5EB365F-5E0E-B54B-9141-BB1A528681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625" y="460375"/>
            <a:ext cx="3194050" cy="16129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5938398-DB69-E847-A3E0-D17057BEAD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10050" y="995363"/>
            <a:ext cx="5013325" cy="49117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CF77A9F1-D7B0-DF41-A77F-04C1DABD91C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82625" y="2073275"/>
            <a:ext cx="3194050" cy="38417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90B93BCE-50BA-C647-B43A-117749EE8B1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1038" y="6407150"/>
            <a:ext cx="2227262" cy="366713"/>
          </a:xfrm>
          <a:prstGeom prst="rect">
            <a:avLst/>
          </a:prstGeom>
        </p:spPr>
        <p:txBody>
          <a:bodyPr/>
          <a:lstStyle/>
          <a:p>
            <a:fld id="{57CEC018-CE72-7647-A1FC-7EA7BF1DD3A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0D49BC34-7919-6F4F-B75B-88BF3E3750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9775" y="6407150"/>
            <a:ext cx="3343275" cy="366713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0863BACF-8037-944F-8327-67D542C81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4525" y="6407150"/>
            <a:ext cx="2227263" cy="366713"/>
          </a:xfrm>
          <a:prstGeom prst="rect">
            <a:avLst/>
          </a:prstGeom>
        </p:spPr>
        <p:txBody>
          <a:bodyPr/>
          <a:lstStyle/>
          <a:p>
            <a:fld id="{C62B3D8B-9411-044D-994C-3BB2CC6A9FB0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7476696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0AF292F-9ED1-FF4C-82A3-727D47222A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625" y="460375"/>
            <a:ext cx="3194050" cy="16129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617D01CD-03C5-A14C-A023-C9521F350A6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4210050" y="995363"/>
            <a:ext cx="5013325" cy="49117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5DBAC38E-4F45-684A-AB08-73B07188C3C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82625" y="2073275"/>
            <a:ext cx="3194050" cy="38417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EF1EE829-F577-0044-83D0-5C257EE46B7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1038" y="6407150"/>
            <a:ext cx="2227262" cy="366713"/>
          </a:xfrm>
          <a:prstGeom prst="rect">
            <a:avLst/>
          </a:prstGeom>
        </p:spPr>
        <p:txBody>
          <a:bodyPr/>
          <a:lstStyle/>
          <a:p>
            <a:fld id="{57CEC018-CE72-7647-A1FC-7EA7BF1DD3A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5582376F-7A6F-7E45-B232-67747EC692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9775" y="6407150"/>
            <a:ext cx="3343275" cy="366713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2C8867A7-5AAD-8341-B2A1-45ECC4504C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4525" y="6407150"/>
            <a:ext cx="2227263" cy="366713"/>
          </a:xfrm>
          <a:prstGeom prst="rect">
            <a:avLst/>
          </a:prstGeom>
        </p:spPr>
        <p:txBody>
          <a:bodyPr/>
          <a:lstStyle/>
          <a:p>
            <a:fld id="{C62B3D8B-9411-044D-994C-3BB2CC6A9FB0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5365185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EF5BE1-E9F2-5849-8558-9E4529C96A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1038" y="368300"/>
            <a:ext cx="8540750" cy="1335088"/>
          </a:xfrm>
          <a:prstGeom prst="rect">
            <a:avLst/>
          </a:prstGeo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F5907F6C-9EF7-9249-980E-60445BFD6A6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81038" y="1839913"/>
            <a:ext cx="8540750" cy="4386262"/>
          </a:xfrm>
          <a:prstGeom prst="rect">
            <a:avLst/>
          </a:prstGeom>
        </p:spPr>
        <p:txBody>
          <a:bodyPr vert="eaVert"/>
          <a:lstStyle/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9C421AE4-A56B-A540-81B1-B5012AD6DB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1038" y="6407150"/>
            <a:ext cx="2227262" cy="366713"/>
          </a:xfrm>
          <a:prstGeom prst="rect">
            <a:avLst/>
          </a:prstGeom>
        </p:spPr>
        <p:txBody>
          <a:bodyPr/>
          <a:lstStyle/>
          <a:p>
            <a:fld id="{57CEC018-CE72-7647-A1FC-7EA7BF1DD3A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D65CA875-CF32-4549-A3AB-E4078D1197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9775" y="6407150"/>
            <a:ext cx="3343275" cy="366713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086D3D37-E970-4C48-8864-5C320DB49F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4525" y="6407150"/>
            <a:ext cx="2227263" cy="366713"/>
          </a:xfrm>
          <a:prstGeom prst="rect">
            <a:avLst/>
          </a:prstGeom>
        </p:spPr>
        <p:txBody>
          <a:bodyPr/>
          <a:lstStyle/>
          <a:p>
            <a:fld id="{C62B3D8B-9411-044D-994C-3BB2CC6A9FB0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8355132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85DAEBAC-B951-3043-AFAA-B44D30F2376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7086600" y="368300"/>
            <a:ext cx="2135188" cy="5857875"/>
          </a:xfrm>
          <a:prstGeom prst="rect">
            <a:avLst/>
          </a:prstGeo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30B8FC4C-186F-4647-8C27-582F1C523A8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81038" y="368300"/>
            <a:ext cx="6253162" cy="5857875"/>
          </a:xfrm>
          <a:prstGeom prst="rect">
            <a:avLst/>
          </a:prstGeom>
        </p:spPr>
        <p:txBody>
          <a:bodyPr vert="eaVert"/>
          <a:lstStyle/>
          <a:p>
            <a:r>
              <a:rPr lang="fr-FR"/>
              <a:t>Modifier les styles du texte du masque
Deuxième niveau
Troisième niveau
Quatrième niveau
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4E22906C-7844-B74B-96CA-C718BDBA168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1038" y="6407150"/>
            <a:ext cx="2227262" cy="366713"/>
          </a:xfrm>
          <a:prstGeom prst="rect">
            <a:avLst/>
          </a:prstGeom>
        </p:spPr>
        <p:txBody>
          <a:bodyPr/>
          <a:lstStyle/>
          <a:p>
            <a:fld id="{57CEC018-CE72-7647-A1FC-7EA7BF1DD3A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12D80FC1-4FBC-414C-B8ED-D30D7C74F0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79775" y="6407150"/>
            <a:ext cx="3343275" cy="366713"/>
          </a:xfrm>
          <a:prstGeom prst="rect">
            <a:avLst/>
          </a:prstGeom>
        </p:spPr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CA8D3176-1A68-7348-9DF0-EBC0652A69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94525" y="6407150"/>
            <a:ext cx="2227263" cy="366713"/>
          </a:xfrm>
          <a:prstGeom prst="rect">
            <a:avLst/>
          </a:prstGeom>
        </p:spPr>
        <p:txBody>
          <a:bodyPr/>
          <a:lstStyle/>
          <a:p>
            <a:fld id="{C62B3D8B-9411-044D-994C-3BB2CC6A9FB0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770125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u simp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ctr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Cliquez et modifiez le titre</a:t>
            </a:r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 flipH="1">
            <a:off x="506344" y="1064985"/>
            <a:ext cx="355141" cy="0"/>
          </a:xfrm>
          <a:prstGeom prst="line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" name="Content Placeholder 4"/>
          <p:cNvSpPr>
            <a:spLocks noGrp="1"/>
          </p:cNvSpPr>
          <p:nvPr>
            <p:ph sz="quarter" idx="12"/>
          </p:nvPr>
        </p:nvSpPr>
        <p:spPr>
          <a:xfrm>
            <a:off x="491809" y="1489062"/>
            <a:ext cx="8919211" cy="4696290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11" name="Oval 10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cxnSp>
        <p:nvCxnSpPr>
          <p:cNvPr id="12" name="Straight Connector 11"/>
          <p:cNvCxnSpPr/>
          <p:nvPr/>
        </p:nvCxnSpPr>
        <p:spPr bwMode="auto">
          <a:xfrm flipH="1">
            <a:off x="506344" y="1064985"/>
            <a:ext cx="355141" cy="0"/>
          </a:xfrm>
          <a:prstGeom prst="line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" name="Text Placeholder 14"/>
          <p:cNvSpPr>
            <a:spLocks noGrp="1"/>
          </p:cNvSpPr>
          <p:nvPr>
            <p:ph type="body" sz="quarter" idx="15" hasCustomPrompt="1"/>
          </p:nvPr>
        </p:nvSpPr>
        <p:spPr>
          <a:xfrm>
            <a:off x="435442" y="6201837"/>
            <a:ext cx="9040582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</p:spTree>
    <p:extLst>
      <p:ext uri="{BB962C8B-B14F-4D97-AF65-F5344CB8AC3E}">
        <p14:creationId xmlns:p14="http://schemas.microsoft.com/office/powerpoint/2010/main" val="1049592369"/>
      </p:ext>
    </p:extLst>
  </p:cSld>
  <p:clrMapOvr>
    <a:masterClrMapping/>
  </p:clrMapOvr>
  <p:hf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colon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ctr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Cliquez et modifiez le titre</a:t>
            </a:r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sp>
        <p:nvSpPr>
          <p:cNvPr id="9" name="Content Placeholder 4"/>
          <p:cNvSpPr>
            <a:spLocks noGrp="1"/>
          </p:cNvSpPr>
          <p:nvPr>
            <p:ph sz="quarter" idx="12"/>
          </p:nvPr>
        </p:nvSpPr>
        <p:spPr>
          <a:xfrm>
            <a:off x="491809" y="1489062"/>
            <a:ext cx="4332601" cy="4696290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10" name="Content Placeholder 4"/>
          <p:cNvSpPr>
            <a:spLocks noGrp="1"/>
          </p:cNvSpPr>
          <p:nvPr>
            <p:ph sz="quarter" idx="14"/>
          </p:nvPr>
        </p:nvSpPr>
        <p:spPr>
          <a:xfrm>
            <a:off x="5073235" y="1489062"/>
            <a:ext cx="4333674" cy="4696290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506344" y="1064985"/>
            <a:ext cx="355141" cy="0"/>
          </a:xfrm>
          <a:prstGeom prst="line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13" name="Oval 12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 flipH="1">
            <a:off x="506344" y="1064985"/>
            <a:ext cx="355141" cy="0"/>
          </a:xfrm>
          <a:prstGeom prst="line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" name="Text Placeholder 14"/>
          <p:cNvSpPr>
            <a:spLocks noGrp="1"/>
          </p:cNvSpPr>
          <p:nvPr>
            <p:ph type="body" sz="quarter" idx="15" hasCustomPrompt="1"/>
          </p:nvPr>
        </p:nvSpPr>
        <p:spPr>
          <a:xfrm>
            <a:off x="435442" y="6201837"/>
            <a:ext cx="4451174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  <p:sp>
        <p:nvSpPr>
          <p:cNvPr id="16" name="Text Placeholder 14"/>
          <p:cNvSpPr>
            <a:spLocks noGrp="1"/>
          </p:cNvSpPr>
          <p:nvPr>
            <p:ph type="body" sz="quarter" idx="16" hasCustomPrompt="1"/>
          </p:nvPr>
        </p:nvSpPr>
        <p:spPr>
          <a:xfrm>
            <a:off x="5028249" y="6201837"/>
            <a:ext cx="4451174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</p:spTree>
    <p:extLst>
      <p:ext uri="{BB962C8B-B14F-4D97-AF65-F5344CB8AC3E}">
        <p14:creationId xmlns:p14="http://schemas.microsoft.com/office/powerpoint/2010/main" val="1068269325"/>
      </p:ext>
    </p:extLst>
  </p:cSld>
  <p:clrMapOvr>
    <a:masterClrMapping/>
  </p:clrMapOvr>
  <p:hf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leries x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ctr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Cliquez et modifiez le titre</a:t>
            </a:r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sp>
        <p:nvSpPr>
          <p:cNvPr id="9" name="Content Placeholder 4"/>
          <p:cNvSpPr>
            <a:spLocks noGrp="1"/>
          </p:cNvSpPr>
          <p:nvPr>
            <p:ph sz="quarter" idx="12"/>
          </p:nvPr>
        </p:nvSpPr>
        <p:spPr>
          <a:xfrm>
            <a:off x="1549310" y="1489062"/>
            <a:ext cx="3164802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10" name="Content Placeholder 4"/>
          <p:cNvSpPr>
            <a:spLocks noGrp="1"/>
          </p:cNvSpPr>
          <p:nvPr>
            <p:ph sz="quarter" idx="14"/>
          </p:nvPr>
        </p:nvSpPr>
        <p:spPr>
          <a:xfrm>
            <a:off x="4969557" y="1489062"/>
            <a:ext cx="3165587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506344" y="1064985"/>
            <a:ext cx="355141" cy="0"/>
          </a:xfrm>
          <a:prstGeom prst="line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13" name="Oval 12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 flipH="1">
            <a:off x="506344" y="1064985"/>
            <a:ext cx="355141" cy="0"/>
          </a:xfrm>
          <a:prstGeom prst="line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" name="Text Placeholder 14"/>
          <p:cNvSpPr>
            <a:spLocks noGrp="1"/>
          </p:cNvSpPr>
          <p:nvPr>
            <p:ph type="body" sz="quarter" idx="15" hasCustomPrompt="1"/>
          </p:nvPr>
        </p:nvSpPr>
        <p:spPr>
          <a:xfrm>
            <a:off x="1492940" y="6201837"/>
            <a:ext cx="3251416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  <p:sp>
        <p:nvSpPr>
          <p:cNvPr id="16" name="Text Placeholder 14"/>
          <p:cNvSpPr>
            <a:spLocks noGrp="1"/>
          </p:cNvSpPr>
          <p:nvPr>
            <p:ph type="body" sz="quarter" idx="16" hasCustomPrompt="1"/>
          </p:nvPr>
        </p:nvSpPr>
        <p:spPr>
          <a:xfrm>
            <a:off x="4924571" y="6201837"/>
            <a:ext cx="3251416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  <p:sp>
        <p:nvSpPr>
          <p:cNvPr id="17" name="Content Placeholder 4"/>
          <p:cNvSpPr>
            <a:spLocks noGrp="1"/>
          </p:cNvSpPr>
          <p:nvPr>
            <p:ph sz="quarter" idx="17"/>
          </p:nvPr>
        </p:nvSpPr>
        <p:spPr>
          <a:xfrm>
            <a:off x="1549310" y="4122411"/>
            <a:ext cx="3164802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18" name="Content Placeholder 4"/>
          <p:cNvSpPr>
            <a:spLocks noGrp="1"/>
          </p:cNvSpPr>
          <p:nvPr>
            <p:ph sz="quarter" idx="18"/>
          </p:nvPr>
        </p:nvSpPr>
        <p:spPr>
          <a:xfrm>
            <a:off x="4969557" y="4122411"/>
            <a:ext cx="3165587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19" name="Text Placeholder 14"/>
          <p:cNvSpPr>
            <a:spLocks noGrp="1"/>
          </p:cNvSpPr>
          <p:nvPr>
            <p:ph type="body" sz="quarter" idx="19" hasCustomPrompt="1"/>
          </p:nvPr>
        </p:nvSpPr>
        <p:spPr>
          <a:xfrm>
            <a:off x="1492940" y="3568488"/>
            <a:ext cx="3251416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  <p:sp>
        <p:nvSpPr>
          <p:cNvPr id="20" name="Text Placeholder 14"/>
          <p:cNvSpPr>
            <a:spLocks noGrp="1"/>
          </p:cNvSpPr>
          <p:nvPr>
            <p:ph type="body" sz="quarter" idx="20" hasCustomPrompt="1"/>
          </p:nvPr>
        </p:nvSpPr>
        <p:spPr>
          <a:xfrm>
            <a:off x="4924571" y="3568488"/>
            <a:ext cx="3251416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</p:spTree>
    <p:extLst>
      <p:ext uri="{BB962C8B-B14F-4D97-AF65-F5344CB8AC3E}">
        <p14:creationId xmlns:p14="http://schemas.microsoft.com/office/powerpoint/2010/main" val="1439256355"/>
      </p:ext>
    </p:extLst>
  </p:cSld>
  <p:clrMapOvr>
    <a:masterClrMapping/>
  </p:clrMapOvr>
  <p:hf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leries x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ctr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r-FR"/>
              <a:t>Cliquez et modifiez le titre</a:t>
            </a:r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sp>
        <p:nvSpPr>
          <p:cNvPr id="9" name="Content Placeholder 4"/>
          <p:cNvSpPr>
            <a:spLocks noGrp="1"/>
          </p:cNvSpPr>
          <p:nvPr>
            <p:ph sz="quarter" idx="12"/>
          </p:nvPr>
        </p:nvSpPr>
        <p:spPr>
          <a:xfrm>
            <a:off x="491810" y="1489062"/>
            <a:ext cx="2840029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10" name="Content Placeholder 4"/>
          <p:cNvSpPr>
            <a:spLocks noGrp="1"/>
          </p:cNvSpPr>
          <p:nvPr>
            <p:ph sz="quarter" idx="14"/>
          </p:nvPr>
        </p:nvSpPr>
        <p:spPr>
          <a:xfrm>
            <a:off x="3532346" y="1489062"/>
            <a:ext cx="2840733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506344" y="1064985"/>
            <a:ext cx="355141" cy="0"/>
          </a:xfrm>
          <a:prstGeom prst="line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4712" y="6364703"/>
            <a:ext cx="903877" cy="444780"/>
          </a:xfrm>
          <a:prstGeom prst="rect">
            <a:avLst/>
          </a:prstGeom>
        </p:spPr>
      </p:pic>
      <p:sp>
        <p:nvSpPr>
          <p:cNvPr id="13" name="Oval 12"/>
          <p:cNvSpPr/>
          <p:nvPr/>
        </p:nvSpPr>
        <p:spPr bwMode="auto">
          <a:xfrm>
            <a:off x="9396481" y="6441945"/>
            <a:ext cx="233951" cy="290299"/>
          </a:xfrm>
          <a:prstGeom prst="ellipse">
            <a:avLst/>
          </a:pr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90570" rtl="0" eaLnBrk="1" fontAlgn="base" latinLnBrk="0" hangingPunct="1">
              <a:lnSpc>
                <a:spcPts val="867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fld id="{95A97D26-37CE-4F48-A7FE-596D3555465A}" type="slidenum">
              <a:rPr kumimoji="0" lang="en-US" sz="867" b="0" i="0" u="none" strike="noStrike" cap="none" normalizeH="0" baseline="0" smtClean="0">
                <a:ln>
                  <a:noFill/>
                </a:ln>
                <a:solidFill>
                  <a:schemeClr val="bg1"/>
                </a:solidFill>
                <a:effectLst/>
                <a:latin typeface="Open Sans"/>
                <a:cs typeface="Open Sans"/>
              </a:rPr>
              <a:pPr marL="0" marR="0" indent="0" algn="ctr" defTabSz="990570" rtl="0" eaLnBrk="1" fontAlgn="base" latinLnBrk="0" hangingPunct="1">
                <a:lnSpc>
                  <a:spcPts val="867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t>‹N°›</a:t>
            </a:fld>
            <a:endParaRPr kumimoji="0" lang="en-US" sz="867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Open Sans"/>
              <a:cs typeface="Open Sans"/>
            </a:endParaRPr>
          </a:p>
        </p:txBody>
      </p:sp>
      <p:cxnSp>
        <p:nvCxnSpPr>
          <p:cNvPr id="14" name="Straight Connector 13"/>
          <p:cNvCxnSpPr/>
          <p:nvPr/>
        </p:nvCxnSpPr>
        <p:spPr bwMode="auto">
          <a:xfrm flipH="1">
            <a:off x="506344" y="1064985"/>
            <a:ext cx="355141" cy="0"/>
          </a:xfrm>
          <a:prstGeom prst="line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" name="Text Placeholder 14"/>
          <p:cNvSpPr>
            <a:spLocks noGrp="1"/>
          </p:cNvSpPr>
          <p:nvPr>
            <p:ph type="body" sz="quarter" idx="15" hasCustomPrompt="1"/>
          </p:nvPr>
        </p:nvSpPr>
        <p:spPr>
          <a:xfrm>
            <a:off x="435441" y="6201837"/>
            <a:ext cx="2917755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  <p:sp>
        <p:nvSpPr>
          <p:cNvPr id="16" name="Text Placeholder 14"/>
          <p:cNvSpPr>
            <a:spLocks noGrp="1"/>
          </p:cNvSpPr>
          <p:nvPr>
            <p:ph type="body" sz="quarter" idx="16" hasCustomPrompt="1"/>
          </p:nvPr>
        </p:nvSpPr>
        <p:spPr>
          <a:xfrm>
            <a:off x="3493836" y="6201837"/>
            <a:ext cx="2917755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  <p:sp>
        <p:nvSpPr>
          <p:cNvPr id="17" name="Content Placeholder 4"/>
          <p:cNvSpPr>
            <a:spLocks noGrp="1"/>
          </p:cNvSpPr>
          <p:nvPr>
            <p:ph sz="quarter" idx="17"/>
          </p:nvPr>
        </p:nvSpPr>
        <p:spPr>
          <a:xfrm>
            <a:off x="491810" y="4122411"/>
            <a:ext cx="2840029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18" name="Content Placeholder 4"/>
          <p:cNvSpPr>
            <a:spLocks noGrp="1"/>
          </p:cNvSpPr>
          <p:nvPr>
            <p:ph sz="quarter" idx="18"/>
          </p:nvPr>
        </p:nvSpPr>
        <p:spPr>
          <a:xfrm>
            <a:off x="3532346" y="4122411"/>
            <a:ext cx="2840733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19" name="Text Placeholder 14"/>
          <p:cNvSpPr>
            <a:spLocks noGrp="1"/>
          </p:cNvSpPr>
          <p:nvPr>
            <p:ph type="body" sz="quarter" idx="19" hasCustomPrompt="1"/>
          </p:nvPr>
        </p:nvSpPr>
        <p:spPr>
          <a:xfrm>
            <a:off x="435441" y="3568488"/>
            <a:ext cx="2917755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  <p:sp>
        <p:nvSpPr>
          <p:cNvPr id="20" name="Text Placeholder 14"/>
          <p:cNvSpPr>
            <a:spLocks noGrp="1"/>
          </p:cNvSpPr>
          <p:nvPr>
            <p:ph type="body" sz="quarter" idx="20" hasCustomPrompt="1"/>
          </p:nvPr>
        </p:nvSpPr>
        <p:spPr>
          <a:xfrm>
            <a:off x="3493836" y="3568488"/>
            <a:ext cx="2917755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  <p:sp>
        <p:nvSpPr>
          <p:cNvPr id="21" name="Content Placeholder 4"/>
          <p:cNvSpPr>
            <a:spLocks noGrp="1"/>
          </p:cNvSpPr>
          <p:nvPr>
            <p:ph sz="quarter" idx="21"/>
          </p:nvPr>
        </p:nvSpPr>
        <p:spPr>
          <a:xfrm>
            <a:off x="6566951" y="1489062"/>
            <a:ext cx="2840733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22" name="Text Placeholder 14"/>
          <p:cNvSpPr>
            <a:spLocks noGrp="1"/>
          </p:cNvSpPr>
          <p:nvPr>
            <p:ph type="body" sz="quarter" idx="22" hasCustomPrompt="1"/>
          </p:nvPr>
        </p:nvSpPr>
        <p:spPr>
          <a:xfrm>
            <a:off x="6528441" y="6201837"/>
            <a:ext cx="2917755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  <p:sp>
        <p:nvSpPr>
          <p:cNvPr id="23" name="Content Placeholder 4"/>
          <p:cNvSpPr>
            <a:spLocks noGrp="1"/>
          </p:cNvSpPr>
          <p:nvPr>
            <p:ph sz="quarter" idx="23"/>
          </p:nvPr>
        </p:nvSpPr>
        <p:spPr>
          <a:xfrm>
            <a:off x="6566951" y="4122411"/>
            <a:ext cx="2840733" cy="2079426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24" name="Text Placeholder 14"/>
          <p:cNvSpPr>
            <a:spLocks noGrp="1"/>
          </p:cNvSpPr>
          <p:nvPr>
            <p:ph type="body" sz="quarter" idx="24" hasCustomPrompt="1"/>
          </p:nvPr>
        </p:nvSpPr>
        <p:spPr>
          <a:xfrm>
            <a:off x="6528441" y="3568488"/>
            <a:ext cx="2917755" cy="385904"/>
          </a:xfrm>
          <a:noFill/>
        </p:spPr>
        <p:txBody>
          <a:bodyPr lIns="76200" tIns="0" rIns="76200" anchor="t">
            <a:normAutofit/>
          </a:bodyPr>
          <a:lstStyle>
            <a:lvl1pPr marL="0" indent="0">
              <a:buNone/>
              <a:defRPr sz="867" b="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US"/>
              <a:t>Ajouter une légende ?</a:t>
            </a:r>
          </a:p>
        </p:txBody>
      </p:sp>
    </p:spTree>
    <p:extLst>
      <p:ext uri="{BB962C8B-B14F-4D97-AF65-F5344CB8AC3E}">
        <p14:creationId xmlns:p14="http://schemas.microsoft.com/office/powerpoint/2010/main" val="325758677"/>
      </p:ext>
    </p:extLst>
  </p:cSld>
  <p:clrMapOvr>
    <a:masterClrMapping/>
  </p:clrMapOvr>
  <p:hf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</p:spTree>
    <p:extLst>
      <p:ext uri="{BB962C8B-B14F-4D97-AF65-F5344CB8AC3E}">
        <p14:creationId xmlns:p14="http://schemas.microsoft.com/office/powerpoint/2010/main" val="9000617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image" Target="../media/image10.png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image" Target="../media/image9.png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95141" y="277334"/>
            <a:ext cx="8912543" cy="586188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fr-FR"/>
              <a:t>Cliquez et modifiez le titre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141" y="1612796"/>
            <a:ext cx="8903180" cy="4561050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fr-FR"/>
              <a:t>First level</a:t>
            </a:r>
          </a:p>
          <a:p>
            <a:pPr lvl="1"/>
            <a:r>
              <a:rPr lang="fr-FR"/>
              <a:t>Second level</a:t>
            </a:r>
          </a:p>
          <a:p>
            <a:pPr lvl="2"/>
            <a:r>
              <a:rPr lang="fr-FR"/>
              <a:t>Third level</a:t>
            </a:r>
          </a:p>
          <a:p>
            <a:pPr lvl="3"/>
            <a:r>
              <a:rPr lang="fr-FR"/>
              <a:t>Fourth level</a:t>
            </a:r>
          </a:p>
          <a:p>
            <a:pPr lvl="4"/>
            <a:r>
              <a:rPr lang="fr-FR"/>
              <a:t>Fifth level</a:t>
            </a:r>
          </a:p>
          <a:p>
            <a:pPr lvl="0"/>
            <a:r>
              <a:rPr lang="fr-FR"/>
              <a:t>2ème partie</a:t>
            </a:r>
          </a:p>
          <a:p>
            <a:pPr lvl="1"/>
            <a:r>
              <a:rPr lang="fr-FR"/>
              <a:t>Sous partie de la 2ème partie</a:t>
            </a:r>
          </a:p>
          <a:p>
            <a:pPr lvl="2"/>
            <a:r>
              <a:rPr lang="fr-FR"/>
              <a:t>Vas-y je rajoute même d’autre boulettes point</a:t>
            </a:r>
          </a:p>
          <a:p>
            <a:pPr lvl="3"/>
            <a:r>
              <a:rPr lang="fr-FR"/>
              <a:t>Tiens encore une sous partie de sous partie</a:t>
            </a:r>
          </a:p>
          <a:p>
            <a:pPr lvl="2"/>
            <a:r>
              <a:rPr lang="fr-FR"/>
              <a:t>Tellement c’est trop bien</a:t>
            </a:r>
          </a:p>
          <a:p>
            <a:pPr lvl="1"/>
            <a:r>
              <a:rPr lang="fr-FR"/>
              <a:t>Elle est trop bien cette sous partie</a:t>
            </a:r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3"/>
          </p:nvPr>
        </p:nvSpPr>
        <p:spPr>
          <a:xfrm>
            <a:off x="493709" y="6406379"/>
            <a:ext cx="7648346" cy="369065"/>
          </a:xfrm>
          <a:prstGeom prst="rect">
            <a:avLst/>
          </a:prstGeom>
        </p:spPr>
        <p:txBody>
          <a:bodyPr vert="horz" wrap="square" lIns="0" tIns="0" rIns="0" bIns="0" rtlCol="0" anchor="ctr" anchorCtr="0"/>
          <a:lstStyle>
            <a:lvl1pPr>
              <a:defRPr lang="en-US" sz="867">
                <a:solidFill>
                  <a:schemeClr val="tx1"/>
                </a:solidFill>
                <a:latin typeface="Open Sans"/>
                <a:cs typeface="Open Sans"/>
              </a:defRPr>
            </a:lvl1pPr>
          </a:lstStyle>
          <a:p>
            <a:pPr algn="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4992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770" r:id="rId9"/>
    <p:sldLayoutId id="2147483771" r:id="rId10"/>
    <p:sldLayoutId id="2147483694" r:id="rId11"/>
    <p:sldLayoutId id="2147483772" r:id="rId12"/>
    <p:sldLayoutId id="2147483773" r:id="rId13"/>
  </p:sldLayoutIdLst>
  <p:hf hdr="0" ftr="0" dt="0"/>
  <p:txStyles>
    <p:titleStyle>
      <a:lvl1pPr algn="l" defTabSz="495285" rtl="0" eaLnBrk="1" latinLnBrk="0" hangingPunct="1">
        <a:spcBef>
          <a:spcPct val="0"/>
        </a:spcBef>
        <a:buNone/>
        <a:defRPr sz="1733" b="1" kern="1200">
          <a:solidFill>
            <a:schemeClr val="tx1"/>
          </a:solidFill>
          <a:latin typeface="Open Sans"/>
          <a:ea typeface="+mj-ea"/>
          <a:cs typeface="Open Sans"/>
        </a:defRPr>
      </a:lvl1pPr>
    </p:titleStyle>
    <p:bodyStyle>
      <a:lvl1pPr marL="137579" indent="-137579" algn="l" defTabSz="495285" rtl="0" eaLnBrk="1" latinLnBrk="0" hangingPunct="1">
        <a:lnSpc>
          <a:spcPts val="1517"/>
        </a:lnSpc>
        <a:spcBef>
          <a:spcPts val="2275"/>
        </a:spcBef>
        <a:spcAft>
          <a:spcPts val="0"/>
        </a:spcAft>
        <a:buFont typeface="Arial"/>
        <a:buChar char="•"/>
        <a:defRPr lang="fr-FR" sz="1517" b="1" kern="1200" baseline="0">
          <a:solidFill>
            <a:schemeClr val="tx1"/>
          </a:solidFill>
          <a:latin typeface="Open Sans"/>
          <a:ea typeface="+mn-ea"/>
          <a:cs typeface="Open Sans"/>
        </a:defRPr>
      </a:lvl1pPr>
      <a:lvl2pPr marL="275158" indent="-137579" algn="l" defTabSz="495285" rtl="0" eaLnBrk="1" latinLnBrk="0" hangingPunct="1">
        <a:lnSpc>
          <a:spcPts val="1517"/>
        </a:lnSpc>
        <a:spcBef>
          <a:spcPts val="758"/>
        </a:spcBef>
        <a:spcAft>
          <a:spcPts val="0"/>
        </a:spcAft>
        <a:buFont typeface="Arial"/>
        <a:buChar char="•"/>
        <a:tabLst/>
        <a:defRPr lang="fr-FR" sz="1300" kern="1200">
          <a:solidFill>
            <a:schemeClr val="tx1"/>
          </a:solidFill>
          <a:latin typeface="Open Sans"/>
          <a:ea typeface="+mn-ea"/>
          <a:cs typeface="Open Sans"/>
        </a:defRPr>
      </a:lvl2pPr>
      <a:lvl3pPr marL="412737" indent="-137579" algn="l" defTabSz="414458" rtl="0" eaLnBrk="1" latinLnBrk="0" hangingPunct="1">
        <a:lnSpc>
          <a:spcPts val="1517"/>
        </a:lnSpc>
        <a:spcBef>
          <a:spcPts val="0"/>
        </a:spcBef>
        <a:spcAft>
          <a:spcPts val="0"/>
        </a:spcAft>
        <a:buFont typeface="Arial"/>
        <a:buChar char="•"/>
        <a:defRPr sz="1192" kern="1200">
          <a:solidFill>
            <a:schemeClr val="tx1">
              <a:lumMod val="60000"/>
              <a:lumOff val="40000"/>
            </a:schemeClr>
          </a:solidFill>
          <a:latin typeface="Open Sans"/>
          <a:ea typeface="+mn-ea"/>
          <a:cs typeface="Open Sans"/>
        </a:defRPr>
      </a:lvl3pPr>
      <a:lvl4pPr marL="550316" indent="-137579" algn="l" defTabSz="495285" rtl="0" eaLnBrk="1" latinLnBrk="0" hangingPunct="1">
        <a:lnSpc>
          <a:spcPts val="1517"/>
        </a:lnSpc>
        <a:spcBef>
          <a:spcPts val="0"/>
        </a:spcBef>
        <a:spcAft>
          <a:spcPts val="0"/>
        </a:spcAft>
        <a:buFont typeface="Arial"/>
        <a:buChar char="•"/>
        <a:defRPr sz="1192" i="1" kern="1200">
          <a:solidFill>
            <a:schemeClr val="tx1">
              <a:lumMod val="60000"/>
              <a:lumOff val="40000"/>
            </a:schemeClr>
          </a:solidFill>
          <a:latin typeface="Open Sans"/>
          <a:ea typeface="+mn-ea"/>
          <a:cs typeface="Open Sans"/>
        </a:defRPr>
      </a:lvl4pPr>
      <a:lvl5pPr marL="687896" indent="-137579" algn="l" defTabSz="495285" rtl="0" eaLnBrk="1" latinLnBrk="0" hangingPunct="1">
        <a:lnSpc>
          <a:spcPts val="1517"/>
        </a:lnSpc>
        <a:spcBef>
          <a:spcPts val="0"/>
        </a:spcBef>
        <a:spcAft>
          <a:spcPts val="0"/>
        </a:spcAft>
        <a:buFont typeface="Arial"/>
        <a:buChar char="•"/>
        <a:defRPr sz="1192" i="1" kern="1200">
          <a:solidFill>
            <a:schemeClr val="tx1">
              <a:lumMod val="60000"/>
              <a:lumOff val="40000"/>
            </a:schemeClr>
          </a:solidFill>
          <a:latin typeface="Open Sans"/>
          <a:ea typeface="+mn-ea"/>
          <a:cs typeface="Open Sans"/>
        </a:defRPr>
      </a:lvl5pPr>
      <a:lvl6pPr marL="2724066" indent="-247642" algn="l" defTabSz="495285" rtl="0" eaLnBrk="1" latinLnBrk="0" hangingPunct="1">
        <a:spcBef>
          <a:spcPct val="20000"/>
        </a:spcBef>
        <a:buFont typeface="Arial"/>
        <a:buChar char="•"/>
        <a:defRPr sz="2167" kern="1200">
          <a:solidFill>
            <a:schemeClr val="tx1"/>
          </a:solidFill>
          <a:latin typeface="+mn-lt"/>
          <a:ea typeface="+mn-ea"/>
          <a:cs typeface="+mn-cs"/>
        </a:defRPr>
      </a:lvl6pPr>
      <a:lvl7pPr marL="3219351" indent="-247642" algn="l" defTabSz="495285" rtl="0" eaLnBrk="1" latinLnBrk="0" hangingPunct="1">
        <a:spcBef>
          <a:spcPct val="20000"/>
        </a:spcBef>
        <a:buFont typeface="Arial"/>
        <a:buChar char="•"/>
        <a:defRPr sz="2167" kern="1200">
          <a:solidFill>
            <a:schemeClr val="tx1"/>
          </a:solidFill>
          <a:latin typeface="+mn-lt"/>
          <a:ea typeface="+mn-ea"/>
          <a:cs typeface="+mn-cs"/>
        </a:defRPr>
      </a:lvl7pPr>
      <a:lvl8pPr marL="3714636" indent="-247642" algn="l" defTabSz="495285" rtl="0" eaLnBrk="1" latinLnBrk="0" hangingPunct="1">
        <a:spcBef>
          <a:spcPct val="20000"/>
        </a:spcBef>
        <a:buFont typeface="Arial"/>
        <a:buChar char="•"/>
        <a:defRPr sz="2167" kern="1200">
          <a:solidFill>
            <a:schemeClr val="tx1"/>
          </a:solidFill>
          <a:latin typeface="+mn-lt"/>
          <a:ea typeface="+mn-ea"/>
          <a:cs typeface="+mn-cs"/>
        </a:defRPr>
      </a:lvl8pPr>
      <a:lvl9pPr marL="4209920" indent="-247642" algn="l" defTabSz="495285" rtl="0" eaLnBrk="1" latinLnBrk="0" hangingPunct="1">
        <a:spcBef>
          <a:spcPct val="20000"/>
        </a:spcBef>
        <a:buFont typeface="Arial"/>
        <a:buChar char="•"/>
        <a:defRPr sz="21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95285" rtl="0" eaLnBrk="1" latinLnBrk="0" hangingPunct="1">
        <a:defRPr sz="1950" kern="1200">
          <a:solidFill>
            <a:schemeClr val="tx1"/>
          </a:solidFill>
          <a:latin typeface="+mn-lt"/>
          <a:ea typeface="+mn-ea"/>
          <a:cs typeface="+mn-cs"/>
        </a:defRPr>
      </a:lvl1pPr>
      <a:lvl2pPr marL="495285" algn="l" defTabSz="495285" rtl="0" eaLnBrk="1" latinLnBrk="0" hangingPunct="1">
        <a:defRPr sz="1950" kern="1200">
          <a:solidFill>
            <a:schemeClr val="tx1"/>
          </a:solidFill>
          <a:latin typeface="+mn-lt"/>
          <a:ea typeface="+mn-ea"/>
          <a:cs typeface="+mn-cs"/>
        </a:defRPr>
      </a:lvl2pPr>
      <a:lvl3pPr marL="990570" algn="l" defTabSz="495285" rtl="0" eaLnBrk="1" latinLnBrk="0" hangingPunct="1">
        <a:defRPr sz="1950" kern="1200">
          <a:solidFill>
            <a:schemeClr val="tx1"/>
          </a:solidFill>
          <a:latin typeface="+mn-lt"/>
          <a:ea typeface="+mn-ea"/>
          <a:cs typeface="+mn-cs"/>
        </a:defRPr>
      </a:lvl3pPr>
      <a:lvl4pPr marL="1485854" algn="l" defTabSz="495285" rtl="0" eaLnBrk="1" latinLnBrk="0" hangingPunct="1">
        <a:defRPr sz="1950" kern="1200">
          <a:solidFill>
            <a:schemeClr val="tx1"/>
          </a:solidFill>
          <a:latin typeface="+mn-lt"/>
          <a:ea typeface="+mn-ea"/>
          <a:cs typeface="+mn-cs"/>
        </a:defRPr>
      </a:lvl4pPr>
      <a:lvl5pPr marL="1981139" algn="l" defTabSz="495285" rtl="0" eaLnBrk="1" latinLnBrk="0" hangingPunct="1">
        <a:defRPr sz="1950" kern="1200">
          <a:solidFill>
            <a:schemeClr val="tx1"/>
          </a:solidFill>
          <a:latin typeface="+mn-lt"/>
          <a:ea typeface="+mn-ea"/>
          <a:cs typeface="+mn-cs"/>
        </a:defRPr>
      </a:lvl5pPr>
      <a:lvl6pPr marL="2476424" algn="l" defTabSz="495285" rtl="0" eaLnBrk="1" latinLnBrk="0" hangingPunct="1">
        <a:defRPr sz="195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09" algn="l" defTabSz="495285" rtl="0" eaLnBrk="1" latinLnBrk="0" hangingPunct="1">
        <a:defRPr sz="1950" kern="1200">
          <a:solidFill>
            <a:schemeClr val="tx1"/>
          </a:solidFill>
          <a:latin typeface="+mn-lt"/>
          <a:ea typeface="+mn-ea"/>
          <a:cs typeface="+mn-cs"/>
        </a:defRPr>
      </a:lvl7pPr>
      <a:lvl8pPr marL="3466993" algn="l" defTabSz="495285" rtl="0" eaLnBrk="1" latinLnBrk="0" hangingPunct="1">
        <a:defRPr sz="1950" kern="1200">
          <a:solidFill>
            <a:schemeClr val="tx1"/>
          </a:solidFill>
          <a:latin typeface="+mn-lt"/>
          <a:ea typeface="+mn-ea"/>
          <a:cs typeface="+mn-cs"/>
        </a:defRPr>
      </a:lvl8pPr>
      <a:lvl9pPr marL="3962278" algn="l" defTabSz="495285" rtl="0" eaLnBrk="1" latinLnBrk="0" hangingPunct="1">
        <a:defRPr sz="19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W:\ABEX\_RESOURCES\background.png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62" y="801"/>
            <a:ext cx="9901106" cy="691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8" name="Rectangle 4"/>
          <p:cNvSpPr>
            <a:spLocks noGrp="1" noChangeArrowheads="1"/>
          </p:cNvSpPr>
          <p:nvPr>
            <p:ph type="title"/>
          </p:nvPr>
        </p:nvSpPr>
        <p:spPr bwMode="auto">
          <a:xfrm>
            <a:off x="591419" y="379200"/>
            <a:ext cx="8761249" cy="11519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dirty="0"/>
              <a:t>Cliquez pour modifier le style du titre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body" idx="1"/>
          </p:nvPr>
        </p:nvSpPr>
        <p:spPr bwMode="auto">
          <a:xfrm>
            <a:off x="591419" y="1612794"/>
            <a:ext cx="8761249" cy="48127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pic>
        <p:nvPicPr>
          <p:cNvPr id="8" name="Picture 2" descr="C:\Documents and Settings\Administrateur\Bureau\Vector-Smart-Object.png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8169831" y="478094"/>
            <a:ext cx="1231903" cy="961735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8600685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5" r:id="rId1"/>
    <p:sldLayoutId id="2147483776" r:id="rId2"/>
    <p:sldLayoutId id="2147483777" r:id="rId3"/>
    <p:sldLayoutId id="2147483778" r:id="rId4"/>
    <p:sldLayoutId id="2147483779" r:id="rId5"/>
    <p:sldLayoutId id="2147483780" r:id="rId6"/>
    <p:sldLayoutId id="2147483781" r:id="rId7"/>
    <p:sldLayoutId id="2147483782" r:id="rId8"/>
    <p:sldLayoutId id="2147483783" r:id="rId9"/>
    <p:sldLayoutId id="2147483784" r:id="rId10"/>
  </p:sldLayoutIdLst>
  <p:hf hdr="0" ftr="0" dt="0"/>
  <p:txStyles>
    <p:titleStyle>
      <a:lvl1pPr marL="0" indent="0" algn="l" rtl="0" eaLnBrk="1" fontAlgn="base" hangingPunct="1">
        <a:spcBef>
          <a:spcPct val="0"/>
        </a:spcBef>
        <a:spcAft>
          <a:spcPct val="0"/>
        </a:spcAft>
        <a:defRPr lang="fr-FR" sz="3032" b="1" dirty="0" smtClean="0">
          <a:solidFill>
            <a:srgbClr val="EF6F28"/>
          </a:solidFill>
          <a:effectLst>
            <a:innerShdw blurRad="63500" dist="50800" dir="16200000">
              <a:prstClr val="black">
                <a:alpha val="20000"/>
              </a:prstClr>
            </a:innerShdw>
          </a:effectLst>
          <a:latin typeface="Calibri" pitchFamily="34" charset="0"/>
          <a:ea typeface="+mj-ea"/>
          <a:cs typeface="+mj-cs"/>
        </a:defRPr>
      </a:lvl1pPr>
      <a:lvl2pPr marL="96279" indent="-96279" algn="l" rtl="0" eaLnBrk="1" fontAlgn="base" hangingPunct="1">
        <a:spcBef>
          <a:spcPct val="0"/>
        </a:spcBef>
        <a:spcAft>
          <a:spcPct val="0"/>
        </a:spcAft>
        <a:defRPr sz="2599" b="1">
          <a:solidFill>
            <a:srgbClr val="993300"/>
          </a:solidFill>
          <a:latin typeface="Arial" charset="0"/>
        </a:defRPr>
      </a:lvl2pPr>
      <a:lvl3pPr marL="96279" indent="-96279" algn="l" rtl="0" eaLnBrk="1" fontAlgn="base" hangingPunct="1">
        <a:spcBef>
          <a:spcPct val="0"/>
        </a:spcBef>
        <a:spcAft>
          <a:spcPct val="0"/>
        </a:spcAft>
        <a:defRPr sz="2599" b="1">
          <a:solidFill>
            <a:srgbClr val="993300"/>
          </a:solidFill>
          <a:latin typeface="Arial" charset="0"/>
        </a:defRPr>
      </a:lvl3pPr>
      <a:lvl4pPr marL="96279" indent="-96279" algn="l" rtl="0" eaLnBrk="1" fontAlgn="base" hangingPunct="1">
        <a:spcBef>
          <a:spcPct val="0"/>
        </a:spcBef>
        <a:spcAft>
          <a:spcPct val="0"/>
        </a:spcAft>
        <a:defRPr sz="2599" b="1">
          <a:solidFill>
            <a:srgbClr val="993300"/>
          </a:solidFill>
          <a:latin typeface="Arial" charset="0"/>
        </a:defRPr>
      </a:lvl4pPr>
      <a:lvl5pPr marL="96279" indent="-96279" algn="l" rtl="0" eaLnBrk="1" fontAlgn="base" hangingPunct="1">
        <a:spcBef>
          <a:spcPct val="0"/>
        </a:spcBef>
        <a:spcAft>
          <a:spcPct val="0"/>
        </a:spcAft>
        <a:defRPr sz="2599" b="1">
          <a:solidFill>
            <a:srgbClr val="993300"/>
          </a:solidFill>
          <a:latin typeface="Arial" charset="0"/>
        </a:defRPr>
      </a:lvl5pPr>
      <a:lvl6pPr marL="591426" algn="l" rtl="0" eaLnBrk="1" fontAlgn="base" hangingPunct="1">
        <a:spcBef>
          <a:spcPct val="0"/>
        </a:spcBef>
        <a:spcAft>
          <a:spcPct val="0"/>
        </a:spcAft>
        <a:defRPr sz="2599" b="1">
          <a:solidFill>
            <a:srgbClr val="993300"/>
          </a:solidFill>
          <a:latin typeface="Arial" charset="0"/>
        </a:defRPr>
      </a:lvl6pPr>
      <a:lvl7pPr marL="1086574" algn="l" rtl="0" eaLnBrk="1" fontAlgn="base" hangingPunct="1">
        <a:spcBef>
          <a:spcPct val="0"/>
        </a:spcBef>
        <a:spcAft>
          <a:spcPct val="0"/>
        </a:spcAft>
        <a:defRPr sz="2599" b="1">
          <a:solidFill>
            <a:srgbClr val="993300"/>
          </a:solidFill>
          <a:latin typeface="Arial" charset="0"/>
        </a:defRPr>
      </a:lvl7pPr>
      <a:lvl8pPr marL="1581722" algn="l" rtl="0" eaLnBrk="1" fontAlgn="base" hangingPunct="1">
        <a:spcBef>
          <a:spcPct val="0"/>
        </a:spcBef>
        <a:spcAft>
          <a:spcPct val="0"/>
        </a:spcAft>
        <a:defRPr sz="2599" b="1">
          <a:solidFill>
            <a:srgbClr val="993300"/>
          </a:solidFill>
          <a:latin typeface="Arial" charset="0"/>
        </a:defRPr>
      </a:lvl8pPr>
      <a:lvl9pPr marL="2076869" algn="l" rtl="0" eaLnBrk="1" fontAlgn="base" hangingPunct="1">
        <a:spcBef>
          <a:spcPct val="0"/>
        </a:spcBef>
        <a:spcAft>
          <a:spcPct val="0"/>
        </a:spcAft>
        <a:defRPr sz="2599" b="1">
          <a:solidFill>
            <a:srgbClr val="993300"/>
          </a:solidFill>
          <a:latin typeface="Arial" charset="0"/>
        </a:defRPr>
      </a:lvl9pPr>
    </p:titleStyle>
    <p:bodyStyle>
      <a:lvl1pPr marL="287117" indent="-287117" algn="l" rtl="0" eaLnBrk="1" fontAlgn="base" hangingPunct="1">
        <a:spcBef>
          <a:spcPct val="60000"/>
        </a:spcBef>
        <a:spcAft>
          <a:spcPct val="20000"/>
        </a:spcAft>
        <a:buClr>
          <a:schemeClr val="tx1">
            <a:lumMod val="65000"/>
            <a:lumOff val="35000"/>
          </a:schemeClr>
        </a:buClr>
        <a:buChar char="•"/>
        <a:defRPr sz="2166" b="1">
          <a:solidFill>
            <a:schemeClr val="tx1">
              <a:lumMod val="85000"/>
              <a:lumOff val="15000"/>
            </a:schemeClr>
          </a:solidFill>
          <a:latin typeface="Calibri" pitchFamily="34" charset="0"/>
          <a:ea typeface="+mn-ea"/>
          <a:cs typeface="+mn-cs"/>
        </a:defRPr>
      </a:lvl1pPr>
      <a:lvl2pPr marL="587988" indent="-300871" algn="l" rtl="0" eaLnBrk="1" fontAlgn="base" hangingPunct="1">
        <a:spcBef>
          <a:spcPct val="0"/>
        </a:spcBef>
        <a:spcAft>
          <a:spcPct val="25000"/>
        </a:spcAft>
        <a:buClr>
          <a:schemeClr val="tx1">
            <a:lumMod val="65000"/>
            <a:lumOff val="35000"/>
          </a:schemeClr>
        </a:buClr>
        <a:buChar char="•"/>
        <a:defRPr sz="1733">
          <a:solidFill>
            <a:schemeClr val="tx1">
              <a:lumMod val="85000"/>
              <a:lumOff val="15000"/>
            </a:schemeClr>
          </a:solidFill>
          <a:latin typeface="Calibri" pitchFamily="34" charset="0"/>
          <a:cs typeface="+mn-cs"/>
        </a:defRPr>
      </a:lvl2pPr>
      <a:lvl3pPr marL="875105" indent="-287117" algn="l" rtl="0" eaLnBrk="1" fontAlgn="base" hangingPunct="1">
        <a:spcBef>
          <a:spcPct val="0"/>
        </a:spcBef>
        <a:spcAft>
          <a:spcPct val="25000"/>
        </a:spcAft>
        <a:buClr>
          <a:schemeClr val="tx1">
            <a:lumMod val="65000"/>
            <a:lumOff val="35000"/>
          </a:schemeClr>
        </a:buClr>
        <a:buChar char="•"/>
        <a:defRPr sz="1516">
          <a:solidFill>
            <a:schemeClr val="tx1">
              <a:lumMod val="85000"/>
              <a:lumOff val="15000"/>
            </a:schemeClr>
          </a:solidFill>
          <a:latin typeface="Calibri" pitchFamily="34" charset="0"/>
          <a:cs typeface="+mn-cs"/>
        </a:defRPr>
      </a:lvl3pPr>
      <a:lvl4pPr marL="1071101" indent="-195996" algn="l" rtl="0" eaLnBrk="1" fontAlgn="base" hangingPunct="1">
        <a:spcBef>
          <a:spcPct val="0"/>
        </a:spcBef>
        <a:spcAft>
          <a:spcPct val="25000"/>
        </a:spcAft>
        <a:buClr>
          <a:schemeClr val="tx1">
            <a:lumMod val="65000"/>
            <a:lumOff val="35000"/>
          </a:schemeClr>
        </a:buClr>
        <a:buChar char="•"/>
        <a:defRPr sz="1137">
          <a:solidFill>
            <a:schemeClr val="tx1">
              <a:lumMod val="85000"/>
              <a:lumOff val="15000"/>
            </a:schemeClr>
          </a:solidFill>
          <a:latin typeface="Calibri" pitchFamily="34" charset="0"/>
          <a:cs typeface="+mn-cs"/>
        </a:defRPr>
      </a:lvl4pPr>
      <a:lvl5pPr marL="1358217" indent="-195996" algn="l" rtl="0" eaLnBrk="1" fontAlgn="base" hangingPunct="1">
        <a:spcBef>
          <a:spcPct val="0"/>
        </a:spcBef>
        <a:spcAft>
          <a:spcPct val="25000"/>
        </a:spcAft>
        <a:buClr>
          <a:schemeClr val="tx1">
            <a:lumMod val="65000"/>
            <a:lumOff val="35000"/>
          </a:schemeClr>
        </a:buClr>
        <a:buChar char="•"/>
        <a:defRPr sz="1083">
          <a:solidFill>
            <a:schemeClr val="tx1">
              <a:lumMod val="85000"/>
              <a:lumOff val="15000"/>
            </a:schemeClr>
          </a:solidFill>
          <a:latin typeface="Calibri" pitchFamily="34" charset="0"/>
          <a:cs typeface="+mn-cs"/>
        </a:defRPr>
      </a:lvl5pPr>
      <a:lvl6pPr marL="2723312" indent="-247574" algn="l" rtl="0" eaLnBrk="1" fontAlgn="base" hangingPunct="1">
        <a:spcBef>
          <a:spcPct val="0"/>
        </a:spcBef>
        <a:spcAft>
          <a:spcPct val="25000"/>
        </a:spcAft>
        <a:buClr>
          <a:srgbClr val="FF9900"/>
        </a:buClr>
        <a:buChar char="•"/>
        <a:defRPr sz="975">
          <a:solidFill>
            <a:srgbClr val="5F5F5F"/>
          </a:solidFill>
          <a:latin typeface="+mn-lt"/>
          <a:cs typeface="+mn-cs"/>
        </a:defRPr>
      </a:lvl6pPr>
      <a:lvl7pPr marL="3218459" indent="-247574" algn="l" rtl="0" eaLnBrk="1" fontAlgn="base" hangingPunct="1">
        <a:spcBef>
          <a:spcPct val="0"/>
        </a:spcBef>
        <a:spcAft>
          <a:spcPct val="25000"/>
        </a:spcAft>
        <a:buClr>
          <a:srgbClr val="FF9900"/>
        </a:buClr>
        <a:buChar char="•"/>
        <a:defRPr sz="975">
          <a:solidFill>
            <a:srgbClr val="5F5F5F"/>
          </a:solidFill>
          <a:latin typeface="+mn-lt"/>
          <a:cs typeface="+mn-cs"/>
        </a:defRPr>
      </a:lvl7pPr>
      <a:lvl8pPr marL="3713607" indent="-247574" algn="l" rtl="0" eaLnBrk="1" fontAlgn="base" hangingPunct="1">
        <a:spcBef>
          <a:spcPct val="0"/>
        </a:spcBef>
        <a:spcAft>
          <a:spcPct val="25000"/>
        </a:spcAft>
        <a:buClr>
          <a:srgbClr val="FF9900"/>
        </a:buClr>
        <a:buChar char="•"/>
        <a:defRPr sz="975">
          <a:solidFill>
            <a:srgbClr val="5F5F5F"/>
          </a:solidFill>
          <a:latin typeface="+mn-lt"/>
          <a:cs typeface="+mn-cs"/>
        </a:defRPr>
      </a:lvl8pPr>
      <a:lvl9pPr marL="4208755" indent="-247574" algn="l" rtl="0" eaLnBrk="1" fontAlgn="base" hangingPunct="1">
        <a:spcBef>
          <a:spcPct val="0"/>
        </a:spcBef>
        <a:spcAft>
          <a:spcPct val="25000"/>
        </a:spcAft>
        <a:buClr>
          <a:srgbClr val="FF9900"/>
        </a:buClr>
        <a:buChar char="•"/>
        <a:defRPr sz="975">
          <a:solidFill>
            <a:srgbClr val="5F5F5F"/>
          </a:solidFill>
          <a:latin typeface="+mn-lt"/>
          <a:cs typeface="+mn-cs"/>
        </a:defRPr>
      </a:lvl9pPr>
    </p:bodyStyle>
    <p:otherStyle>
      <a:defPPr>
        <a:defRPr lang="fr-FR"/>
      </a:defPPr>
      <a:lvl1pPr marL="0" algn="l" defTabSz="990295" rtl="0" eaLnBrk="1" latinLnBrk="0" hangingPunct="1">
        <a:defRPr sz="1949" kern="1200">
          <a:solidFill>
            <a:schemeClr val="tx1"/>
          </a:solidFill>
          <a:latin typeface="+mn-lt"/>
          <a:ea typeface="+mn-ea"/>
          <a:cs typeface="+mn-cs"/>
        </a:defRPr>
      </a:lvl1pPr>
      <a:lvl2pPr marL="495148" algn="l" defTabSz="990295" rtl="0" eaLnBrk="1" latinLnBrk="0" hangingPunct="1">
        <a:defRPr sz="1949" kern="1200">
          <a:solidFill>
            <a:schemeClr val="tx1"/>
          </a:solidFill>
          <a:latin typeface="+mn-lt"/>
          <a:ea typeface="+mn-ea"/>
          <a:cs typeface="+mn-cs"/>
        </a:defRPr>
      </a:lvl2pPr>
      <a:lvl3pPr marL="990295" algn="l" defTabSz="990295" rtl="0" eaLnBrk="1" latinLnBrk="0" hangingPunct="1">
        <a:defRPr sz="1949" kern="1200">
          <a:solidFill>
            <a:schemeClr val="tx1"/>
          </a:solidFill>
          <a:latin typeface="+mn-lt"/>
          <a:ea typeface="+mn-ea"/>
          <a:cs typeface="+mn-cs"/>
        </a:defRPr>
      </a:lvl3pPr>
      <a:lvl4pPr marL="1485443" algn="l" defTabSz="990295" rtl="0" eaLnBrk="1" latinLnBrk="0" hangingPunct="1">
        <a:defRPr sz="1949" kern="1200">
          <a:solidFill>
            <a:schemeClr val="tx1"/>
          </a:solidFill>
          <a:latin typeface="+mn-lt"/>
          <a:ea typeface="+mn-ea"/>
          <a:cs typeface="+mn-cs"/>
        </a:defRPr>
      </a:lvl4pPr>
      <a:lvl5pPr marL="1980590" algn="l" defTabSz="990295" rtl="0" eaLnBrk="1" latinLnBrk="0" hangingPunct="1">
        <a:defRPr sz="1949" kern="1200">
          <a:solidFill>
            <a:schemeClr val="tx1"/>
          </a:solidFill>
          <a:latin typeface="+mn-lt"/>
          <a:ea typeface="+mn-ea"/>
          <a:cs typeface="+mn-cs"/>
        </a:defRPr>
      </a:lvl5pPr>
      <a:lvl6pPr marL="2475738" algn="l" defTabSz="990295" rtl="0" eaLnBrk="1" latinLnBrk="0" hangingPunct="1">
        <a:defRPr sz="1949" kern="1200">
          <a:solidFill>
            <a:schemeClr val="tx1"/>
          </a:solidFill>
          <a:latin typeface="+mn-lt"/>
          <a:ea typeface="+mn-ea"/>
          <a:cs typeface="+mn-cs"/>
        </a:defRPr>
      </a:lvl6pPr>
      <a:lvl7pPr marL="2970886" algn="l" defTabSz="990295" rtl="0" eaLnBrk="1" latinLnBrk="0" hangingPunct="1">
        <a:defRPr sz="1949" kern="1200">
          <a:solidFill>
            <a:schemeClr val="tx1"/>
          </a:solidFill>
          <a:latin typeface="+mn-lt"/>
          <a:ea typeface="+mn-ea"/>
          <a:cs typeface="+mn-cs"/>
        </a:defRPr>
      </a:lvl7pPr>
      <a:lvl8pPr marL="3466033" algn="l" defTabSz="990295" rtl="0" eaLnBrk="1" latinLnBrk="0" hangingPunct="1">
        <a:defRPr sz="1949" kern="1200">
          <a:solidFill>
            <a:schemeClr val="tx1"/>
          </a:solidFill>
          <a:latin typeface="+mn-lt"/>
          <a:ea typeface="+mn-ea"/>
          <a:cs typeface="+mn-cs"/>
        </a:defRPr>
      </a:lvl8pPr>
      <a:lvl9pPr marL="3961181" algn="l" defTabSz="990295" rtl="0" eaLnBrk="1" latinLnBrk="0" hangingPunct="1">
        <a:defRPr sz="194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819" y="368000"/>
            <a:ext cx="8541187" cy="133599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Cliquez et modifiez le titre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819" y="1839993"/>
            <a:ext cx="8541187" cy="43855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0819" y="6406378"/>
            <a:ext cx="2228136" cy="36799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9/29/20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0311" y="6406378"/>
            <a:ext cx="3342203" cy="36799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3870" y="6406378"/>
            <a:ext cx="2228136" cy="36799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84777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9" r:id="rId1"/>
    <p:sldLayoutId id="2147483800" r:id="rId2"/>
    <p:sldLayoutId id="2147483801" r:id="rId3"/>
    <p:sldLayoutId id="2147483802" r:id="rId4"/>
    <p:sldLayoutId id="2147483803" r:id="rId5"/>
    <p:sldLayoutId id="2147483804" r:id="rId6"/>
    <p:sldLayoutId id="2147483805" r:id="rId7"/>
    <p:sldLayoutId id="2147483806" r:id="rId8"/>
    <p:sldLayoutId id="2147483807" r:id="rId9"/>
    <p:sldLayoutId id="2147483808" r:id="rId10"/>
    <p:sldLayoutId id="2147483809" r:id="rId11"/>
    <p:sldLayoutId id="2147483810" r:id="rId12"/>
  </p:sldLayoutIdLst>
  <p:hf hdr="0" ftr="0" dt="0"/>
  <p:txStyles>
    <p:titleStyle>
      <a:lvl1pPr algn="l" defTabSz="921624" rtl="0" eaLnBrk="1" latinLnBrk="0" hangingPunct="1">
        <a:lnSpc>
          <a:spcPct val="90000"/>
        </a:lnSpc>
        <a:spcBef>
          <a:spcPct val="0"/>
        </a:spcBef>
        <a:buNone/>
        <a:defRPr sz="443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30406" indent="-230406" algn="l" defTabSz="921624" rtl="0" eaLnBrk="1" latinLnBrk="0" hangingPunct="1">
        <a:lnSpc>
          <a:spcPct val="90000"/>
        </a:lnSpc>
        <a:spcBef>
          <a:spcPts val="1008"/>
        </a:spcBef>
        <a:buFont typeface="Arial" panose="020B0604020202020204" pitchFamily="34" charset="0"/>
        <a:buChar char="•"/>
        <a:defRPr sz="2822" kern="1200">
          <a:solidFill>
            <a:schemeClr val="tx1"/>
          </a:solidFill>
          <a:latin typeface="+mn-lt"/>
          <a:ea typeface="+mn-ea"/>
          <a:cs typeface="+mn-cs"/>
        </a:defRPr>
      </a:lvl1pPr>
      <a:lvl2pPr marL="691218" indent="-230406" algn="l" defTabSz="921624" rtl="0" eaLnBrk="1" latinLnBrk="0" hangingPunct="1">
        <a:lnSpc>
          <a:spcPct val="90000"/>
        </a:lnSpc>
        <a:spcBef>
          <a:spcPts val="504"/>
        </a:spcBef>
        <a:buFont typeface="Arial" panose="020B0604020202020204" pitchFamily="34" charset="0"/>
        <a:buChar char="•"/>
        <a:defRPr sz="2419" kern="1200">
          <a:solidFill>
            <a:schemeClr val="tx1"/>
          </a:solidFill>
          <a:latin typeface="+mn-lt"/>
          <a:ea typeface="+mn-ea"/>
          <a:cs typeface="+mn-cs"/>
        </a:defRPr>
      </a:lvl2pPr>
      <a:lvl3pPr marL="1152030" indent="-230406" algn="l" defTabSz="921624" rtl="0" eaLnBrk="1" latinLnBrk="0" hangingPunct="1">
        <a:lnSpc>
          <a:spcPct val="90000"/>
        </a:lnSpc>
        <a:spcBef>
          <a:spcPts val="504"/>
        </a:spcBef>
        <a:buFont typeface="Arial" panose="020B0604020202020204" pitchFamily="34" charset="0"/>
        <a:buChar char="•"/>
        <a:defRPr sz="2016" kern="1200">
          <a:solidFill>
            <a:schemeClr val="tx1"/>
          </a:solidFill>
          <a:latin typeface="+mn-lt"/>
          <a:ea typeface="+mn-ea"/>
          <a:cs typeface="+mn-cs"/>
        </a:defRPr>
      </a:lvl3pPr>
      <a:lvl4pPr marL="1612842" indent="-230406" algn="l" defTabSz="921624" rtl="0" eaLnBrk="1" latinLnBrk="0" hangingPunct="1">
        <a:lnSpc>
          <a:spcPct val="90000"/>
        </a:lnSpc>
        <a:spcBef>
          <a:spcPts val="504"/>
        </a:spcBef>
        <a:buFont typeface="Arial" panose="020B0604020202020204" pitchFamily="34" charset="0"/>
        <a:buChar char="•"/>
        <a:defRPr sz="1814" kern="1200">
          <a:solidFill>
            <a:schemeClr val="tx1"/>
          </a:solidFill>
          <a:latin typeface="+mn-lt"/>
          <a:ea typeface="+mn-ea"/>
          <a:cs typeface="+mn-cs"/>
        </a:defRPr>
      </a:lvl4pPr>
      <a:lvl5pPr marL="2073653" indent="-230406" algn="l" defTabSz="921624" rtl="0" eaLnBrk="1" latinLnBrk="0" hangingPunct="1">
        <a:lnSpc>
          <a:spcPct val="90000"/>
        </a:lnSpc>
        <a:spcBef>
          <a:spcPts val="504"/>
        </a:spcBef>
        <a:buFont typeface="Arial" panose="020B0604020202020204" pitchFamily="34" charset="0"/>
        <a:buChar char="•"/>
        <a:defRPr sz="1814" kern="1200">
          <a:solidFill>
            <a:schemeClr val="tx1"/>
          </a:solidFill>
          <a:latin typeface="+mn-lt"/>
          <a:ea typeface="+mn-ea"/>
          <a:cs typeface="+mn-cs"/>
        </a:defRPr>
      </a:lvl5pPr>
      <a:lvl6pPr marL="2534465" indent="-230406" algn="l" defTabSz="921624" rtl="0" eaLnBrk="1" latinLnBrk="0" hangingPunct="1">
        <a:lnSpc>
          <a:spcPct val="90000"/>
        </a:lnSpc>
        <a:spcBef>
          <a:spcPts val="504"/>
        </a:spcBef>
        <a:buFont typeface="Arial" panose="020B0604020202020204" pitchFamily="34" charset="0"/>
        <a:buChar char="•"/>
        <a:defRPr sz="1814" kern="1200">
          <a:solidFill>
            <a:schemeClr val="tx1"/>
          </a:solidFill>
          <a:latin typeface="+mn-lt"/>
          <a:ea typeface="+mn-ea"/>
          <a:cs typeface="+mn-cs"/>
        </a:defRPr>
      </a:lvl6pPr>
      <a:lvl7pPr marL="2995277" indent="-230406" algn="l" defTabSz="921624" rtl="0" eaLnBrk="1" latinLnBrk="0" hangingPunct="1">
        <a:lnSpc>
          <a:spcPct val="90000"/>
        </a:lnSpc>
        <a:spcBef>
          <a:spcPts val="504"/>
        </a:spcBef>
        <a:buFont typeface="Arial" panose="020B0604020202020204" pitchFamily="34" charset="0"/>
        <a:buChar char="•"/>
        <a:defRPr sz="1814" kern="1200">
          <a:solidFill>
            <a:schemeClr val="tx1"/>
          </a:solidFill>
          <a:latin typeface="+mn-lt"/>
          <a:ea typeface="+mn-ea"/>
          <a:cs typeface="+mn-cs"/>
        </a:defRPr>
      </a:lvl7pPr>
      <a:lvl8pPr marL="3456089" indent="-230406" algn="l" defTabSz="921624" rtl="0" eaLnBrk="1" latinLnBrk="0" hangingPunct="1">
        <a:lnSpc>
          <a:spcPct val="90000"/>
        </a:lnSpc>
        <a:spcBef>
          <a:spcPts val="504"/>
        </a:spcBef>
        <a:buFont typeface="Arial" panose="020B0604020202020204" pitchFamily="34" charset="0"/>
        <a:buChar char="•"/>
        <a:defRPr sz="1814" kern="1200">
          <a:solidFill>
            <a:schemeClr val="tx1"/>
          </a:solidFill>
          <a:latin typeface="+mn-lt"/>
          <a:ea typeface="+mn-ea"/>
          <a:cs typeface="+mn-cs"/>
        </a:defRPr>
      </a:lvl8pPr>
      <a:lvl9pPr marL="3916901" indent="-230406" algn="l" defTabSz="921624" rtl="0" eaLnBrk="1" latinLnBrk="0" hangingPunct="1">
        <a:lnSpc>
          <a:spcPct val="90000"/>
        </a:lnSpc>
        <a:spcBef>
          <a:spcPts val="504"/>
        </a:spcBef>
        <a:buFont typeface="Arial" panose="020B0604020202020204" pitchFamily="34" charset="0"/>
        <a:buChar char="•"/>
        <a:defRPr sz="1814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21624" rtl="0" eaLnBrk="1" latinLnBrk="0" hangingPunct="1">
        <a:defRPr sz="1814" kern="1200">
          <a:solidFill>
            <a:schemeClr val="tx1"/>
          </a:solidFill>
          <a:latin typeface="+mn-lt"/>
          <a:ea typeface="+mn-ea"/>
          <a:cs typeface="+mn-cs"/>
        </a:defRPr>
      </a:lvl1pPr>
      <a:lvl2pPr marL="460812" algn="l" defTabSz="921624" rtl="0" eaLnBrk="1" latinLnBrk="0" hangingPunct="1">
        <a:defRPr sz="1814" kern="1200">
          <a:solidFill>
            <a:schemeClr val="tx1"/>
          </a:solidFill>
          <a:latin typeface="+mn-lt"/>
          <a:ea typeface="+mn-ea"/>
          <a:cs typeface="+mn-cs"/>
        </a:defRPr>
      </a:lvl2pPr>
      <a:lvl3pPr marL="921624" algn="l" defTabSz="921624" rtl="0" eaLnBrk="1" latinLnBrk="0" hangingPunct="1">
        <a:defRPr sz="1814" kern="1200">
          <a:solidFill>
            <a:schemeClr val="tx1"/>
          </a:solidFill>
          <a:latin typeface="+mn-lt"/>
          <a:ea typeface="+mn-ea"/>
          <a:cs typeface="+mn-cs"/>
        </a:defRPr>
      </a:lvl3pPr>
      <a:lvl4pPr marL="1382436" algn="l" defTabSz="921624" rtl="0" eaLnBrk="1" latinLnBrk="0" hangingPunct="1">
        <a:defRPr sz="1814" kern="1200">
          <a:solidFill>
            <a:schemeClr val="tx1"/>
          </a:solidFill>
          <a:latin typeface="+mn-lt"/>
          <a:ea typeface="+mn-ea"/>
          <a:cs typeface="+mn-cs"/>
        </a:defRPr>
      </a:lvl4pPr>
      <a:lvl5pPr marL="1843248" algn="l" defTabSz="921624" rtl="0" eaLnBrk="1" latinLnBrk="0" hangingPunct="1">
        <a:defRPr sz="1814" kern="1200">
          <a:solidFill>
            <a:schemeClr val="tx1"/>
          </a:solidFill>
          <a:latin typeface="+mn-lt"/>
          <a:ea typeface="+mn-ea"/>
          <a:cs typeface="+mn-cs"/>
        </a:defRPr>
      </a:lvl5pPr>
      <a:lvl6pPr marL="2304059" algn="l" defTabSz="921624" rtl="0" eaLnBrk="1" latinLnBrk="0" hangingPunct="1">
        <a:defRPr sz="1814" kern="1200">
          <a:solidFill>
            <a:schemeClr val="tx1"/>
          </a:solidFill>
          <a:latin typeface="+mn-lt"/>
          <a:ea typeface="+mn-ea"/>
          <a:cs typeface="+mn-cs"/>
        </a:defRPr>
      </a:lvl6pPr>
      <a:lvl7pPr marL="2764871" algn="l" defTabSz="921624" rtl="0" eaLnBrk="1" latinLnBrk="0" hangingPunct="1">
        <a:defRPr sz="1814" kern="1200">
          <a:solidFill>
            <a:schemeClr val="tx1"/>
          </a:solidFill>
          <a:latin typeface="+mn-lt"/>
          <a:ea typeface="+mn-ea"/>
          <a:cs typeface="+mn-cs"/>
        </a:defRPr>
      </a:lvl7pPr>
      <a:lvl8pPr marL="3225683" algn="l" defTabSz="921624" rtl="0" eaLnBrk="1" latinLnBrk="0" hangingPunct="1">
        <a:defRPr sz="1814" kern="1200">
          <a:solidFill>
            <a:schemeClr val="tx1"/>
          </a:solidFill>
          <a:latin typeface="+mn-lt"/>
          <a:ea typeface="+mn-ea"/>
          <a:cs typeface="+mn-cs"/>
        </a:defRPr>
      </a:lvl8pPr>
      <a:lvl9pPr marL="3686495" algn="l" defTabSz="921624" rtl="0" eaLnBrk="1" latinLnBrk="0" hangingPunct="1">
        <a:defRPr sz="181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32895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2" r:id="rId1"/>
    <p:sldLayoutId id="2147483813" r:id="rId2"/>
    <p:sldLayoutId id="2147483814" r:id="rId3"/>
    <p:sldLayoutId id="2147483815" r:id="rId4"/>
    <p:sldLayoutId id="2147483816" r:id="rId5"/>
    <p:sldLayoutId id="2147483817" r:id="rId6"/>
    <p:sldLayoutId id="2147483818" r:id="rId7"/>
    <p:sldLayoutId id="2147483819" r:id="rId8"/>
    <p:sldLayoutId id="2147483820" r:id="rId9"/>
    <p:sldLayoutId id="2147483821" r:id="rId10"/>
    <p:sldLayoutId id="214748382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5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1.png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5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5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5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5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5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5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5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5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5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5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35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5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35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35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5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3.png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5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5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5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5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5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5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5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5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5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5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3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3.png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5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5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5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35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7" Type="http://schemas.openxmlformats.org/officeDocument/2006/relationships/image" Target="../media/image69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73.emf"/><Relationship Id="rId4" Type="http://schemas.openxmlformats.org/officeDocument/2006/relationships/image" Target="../media/image35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13" Type="http://schemas.openxmlformats.org/officeDocument/2006/relationships/image" Target="../media/image84.png"/><Relationship Id="rId3" Type="http://schemas.openxmlformats.org/officeDocument/2006/relationships/image" Target="../media/image74.emf"/><Relationship Id="rId7" Type="http://schemas.openxmlformats.org/officeDocument/2006/relationships/image" Target="../media/image78.emf"/><Relationship Id="rId12" Type="http://schemas.openxmlformats.org/officeDocument/2006/relationships/image" Target="../media/image83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77.emf"/><Relationship Id="rId11" Type="http://schemas.openxmlformats.org/officeDocument/2006/relationships/image" Target="../media/image82.emf"/><Relationship Id="rId5" Type="http://schemas.openxmlformats.org/officeDocument/2006/relationships/image" Target="../media/image76.emf"/><Relationship Id="rId10" Type="http://schemas.openxmlformats.org/officeDocument/2006/relationships/image" Target="../media/image81.emf"/><Relationship Id="rId4" Type="http://schemas.openxmlformats.org/officeDocument/2006/relationships/image" Target="../media/image75.emf"/><Relationship Id="rId9" Type="http://schemas.openxmlformats.org/officeDocument/2006/relationships/image" Target="../media/image80.emf"/><Relationship Id="rId14" Type="http://schemas.openxmlformats.org/officeDocument/2006/relationships/image" Target="../media/image85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emf"/><Relationship Id="rId3" Type="http://schemas.openxmlformats.org/officeDocument/2006/relationships/image" Target="../media/image86.png"/><Relationship Id="rId7" Type="http://schemas.openxmlformats.org/officeDocument/2006/relationships/image" Target="../media/image89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35.xml"/><Relationship Id="rId6" Type="http://schemas.microsoft.com/office/2007/relationships/hdphoto" Target="../media/hdphoto6.wdp"/><Relationship Id="rId11" Type="http://schemas.openxmlformats.org/officeDocument/2006/relationships/image" Target="../media/image85.png"/><Relationship Id="rId5" Type="http://schemas.openxmlformats.org/officeDocument/2006/relationships/image" Target="../media/image88.png"/><Relationship Id="rId10" Type="http://schemas.openxmlformats.org/officeDocument/2006/relationships/image" Target="../media/image84.png"/><Relationship Id="rId4" Type="http://schemas.openxmlformats.org/officeDocument/2006/relationships/image" Target="../media/image87.png"/><Relationship Id="rId9" Type="http://schemas.openxmlformats.org/officeDocument/2006/relationships/image" Target="../media/image83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3" Type="http://schemas.openxmlformats.org/officeDocument/2006/relationships/image" Target="../media/image90.png"/><Relationship Id="rId7" Type="http://schemas.openxmlformats.org/officeDocument/2006/relationships/image" Target="../media/image84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83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93.tiff"/><Relationship Id="rId5" Type="http://schemas.openxmlformats.org/officeDocument/2006/relationships/image" Target="../media/image85.png"/><Relationship Id="rId4" Type="http://schemas.openxmlformats.org/officeDocument/2006/relationships/image" Target="../media/image84.png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35.xm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png"/><Relationship Id="rId3" Type="http://schemas.openxmlformats.org/officeDocument/2006/relationships/image" Target="../media/image94.emf"/><Relationship Id="rId7" Type="http://schemas.openxmlformats.org/officeDocument/2006/relationships/image" Target="../media/image98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97.png"/><Relationship Id="rId5" Type="http://schemas.openxmlformats.org/officeDocument/2006/relationships/image" Target="../media/image96.png"/><Relationship Id="rId4" Type="http://schemas.openxmlformats.org/officeDocument/2006/relationships/image" Target="../media/image95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03.png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3" Type="http://schemas.openxmlformats.org/officeDocument/2006/relationships/image" Target="../media/image104.png"/><Relationship Id="rId7" Type="http://schemas.openxmlformats.org/officeDocument/2006/relationships/image" Target="../media/image108.pn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07.png"/><Relationship Id="rId11" Type="http://schemas.openxmlformats.org/officeDocument/2006/relationships/image" Target="../media/image112.png"/><Relationship Id="rId5" Type="http://schemas.openxmlformats.org/officeDocument/2006/relationships/image" Target="../media/image106.png"/><Relationship Id="rId10" Type="http://schemas.openxmlformats.org/officeDocument/2006/relationships/image" Target="../media/image111.png"/><Relationship Id="rId4" Type="http://schemas.openxmlformats.org/officeDocument/2006/relationships/image" Target="../media/image105.png"/><Relationship Id="rId9" Type="http://schemas.openxmlformats.org/officeDocument/2006/relationships/image" Target="../media/image110.png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35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5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emf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14.png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5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116.png"/><Relationship Id="rId4" Type="http://schemas.openxmlformats.org/officeDocument/2006/relationships/image" Target="../media/image64.png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25.xml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png"/><Relationship Id="rId3" Type="http://schemas.openxmlformats.org/officeDocument/2006/relationships/image" Target="../media/image83.png"/><Relationship Id="rId7" Type="http://schemas.openxmlformats.org/officeDocument/2006/relationships/image" Target="../media/image118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17.png"/><Relationship Id="rId5" Type="http://schemas.openxmlformats.org/officeDocument/2006/relationships/image" Target="../media/image85.png"/><Relationship Id="rId4" Type="http://schemas.openxmlformats.org/officeDocument/2006/relationships/image" Target="../media/image84.png"/><Relationship Id="rId9" Type="http://schemas.openxmlformats.org/officeDocument/2006/relationships/image" Target="../media/image120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png"/><Relationship Id="rId13" Type="http://schemas.openxmlformats.org/officeDocument/2006/relationships/image" Target="../media/image125.png"/><Relationship Id="rId3" Type="http://schemas.openxmlformats.org/officeDocument/2006/relationships/image" Target="../media/image121.png"/><Relationship Id="rId7" Type="http://schemas.openxmlformats.org/officeDocument/2006/relationships/image" Target="../media/image122.png"/><Relationship Id="rId12" Type="http://schemas.openxmlformats.org/officeDocument/2006/relationships/image" Target="../media/image119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18.png"/><Relationship Id="rId11" Type="http://schemas.openxmlformats.org/officeDocument/2006/relationships/image" Target="../media/image124.png"/><Relationship Id="rId5" Type="http://schemas.openxmlformats.org/officeDocument/2006/relationships/image" Target="../media/image85.png"/><Relationship Id="rId10" Type="http://schemas.openxmlformats.org/officeDocument/2006/relationships/image" Target="../media/image120.png"/><Relationship Id="rId4" Type="http://schemas.openxmlformats.org/officeDocument/2006/relationships/image" Target="../media/image84.png"/><Relationship Id="rId9" Type="http://schemas.openxmlformats.org/officeDocument/2006/relationships/image" Target="../media/image123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emf"/><Relationship Id="rId3" Type="http://schemas.openxmlformats.org/officeDocument/2006/relationships/image" Target="../media/image37.emf"/><Relationship Id="rId7" Type="http://schemas.openxmlformats.org/officeDocument/2006/relationships/image" Target="../media/image126.emf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11.png"/><Relationship Id="rId5" Type="http://schemas.openxmlformats.org/officeDocument/2006/relationships/image" Target="../media/image35.png"/><Relationship Id="rId4" Type="http://schemas.openxmlformats.org/officeDocument/2006/relationships/image" Target="../media/image86.png"/><Relationship Id="rId9" Type="http://schemas.openxmlformats.org/officeDocument/2006/relationships/image" Target="../media/image128.emf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3" Type="http://schemas.openxmlformats.org/officeDocument/2006/relationships/image" Target="../media/image71.png"/><Relationship Id="rId7" Type="http://schemas.openxmlformats.org/officeDocument/2006/relationships/image" Target="../media/image131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30.png"/><Relationship Id="rId5" Type="http://schemas.openxmlformats.org/officeDocument/2006/relationships/image" Target="../media/image129.png"/><Relationship Id="rId4" Type="http://schemas.openxmlformats.org/officeDocument/2006/relationships/image" Target="../media/image70.png"/><Relationship Id="rId9" Type="http://schemas.openxmlformats.org/officeDocument/2006/relationships/image" Target="../media/image133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png"/><Relationship Id="rId13" Type="http://schemas.openxmlformats.org/officeDocument/2006/relationships/image" Target="../media/image142.png"/><Relationship Id="rId3" Type="http://schemas.openxmlformats.org/officeDocument/2006/relationships/image" Target="../media/image71.png"/><Relationship Id="rId7" Type="http://schemas.openxmlformats.org/officeDocument/2006/relationships/image" Target="../media/image136.png"/><Relationship Id="rId12" Type="http://schemas.openxmlformats.org/officeDocument/2006/relationships/image" Target="../media/image141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35.png"/><Relationship Id="rId11" Type="http://schemas.openxmlformats.org/officeDocument/2006/relationships/image" Target="../media/image140.png"/><Relationship Id="rId5" Type="http://schemas.openxmlformats.org/officeDocument/2006/relationships/image" Target="../media/image134.png"/><Relationship Id="rId10" Type="http://schemas.openxmlformats.org/officeDocument/2006/relationships/image" Target="../media/image139.png"/><Relationship Id="rId4" Type="http://schemas.openxmlformats.org/officeDocument/2006/relationships/image" Target="../media/image70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png"/><Relationship Id="rId13" Type="http://schemas.openxmlformats.org/officeDocument/2006/relationships/image" Target="../media/image144.png"/><Relationship Id="rId18" Type="http://schemas.openxmlformats.org/officeDocument/2006/relationships/image" Target="../media/image141.png"/><Relationship Id="rId3" Type="http://schemas.openxmlformats.org/officeDocument/2006/relationships/image" Target="../media/image71.png"/><Relationship Id="rId7" Type="http://schemas.openxmlformats.org/officeDocument/2006/relationships/image" Target="../media/image135.png"/><Relationship Id="rId12" Type="http://schemas.openxmlformats.org/officeDocument/2006/relationships/image" Target="../media/image143.png"/><Relationship Id="rId17" Type="http://schemas.openxmlformats.org/officeDocument/2006/relationships/image" Target="../media/image142.png"/><Relationship Id="rId2" Type="http://schemas.openxmlformats.org/officeDocument/2006/relationships/notesSlide" Target="../notesSlides/notesSlide159.xml"/><Relationship Id="rId16" Type="http://schemas.openxmlformats.org/officeDocument/2006/relationships/image" Target="../media/image147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36.png"/><Relationship Id="rId11" Type="http://schemas.openxmlformats.org/officeDocument/2006/relationships/image" Target="../media/image140.png"/><Relationship Id="rId5" Type="http://schemas.openxmlformats.org/officeDocument/2006/relationships/image" Target="../media/image134.png"/><Relationship Id="rId15" Type="http://schemas.openxmlformats.org/officeDocument/2006/relationships/image" Target="../media/image146.png"/><Relationship Id="rId10" Type="http://schemas.openxmlformats.org/officeDocument/2006/relationships/image" Target="../media/image139.png"/><Relationship Id="rId19" Type="http://schemas.openxmlformats.org/officeDocument/2006/relationships/image" Target="../media/image148.png"/><Relationship Id="rId4" Type="http://schemas.openxmlformats.org/officeDocument/2006/relationships/image" Target="../media/image70.png"/><Relationship Id="rId9" Type="http://schemas.openxmlformats.org/officeDocument/2006/relationships/image" Target="../media/image138.png"/><Relationship Id="rId14" Type="http://schemas.openxmlformats.org/officeDocument/2006/relationships/image" Target="../media/image145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35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35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51.png"/><Relationship Id="rId4" Type="http://schemas.openxmlformats.org/officeDocument/2006/relationships/image" Target="../media/image150.png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50.png"/><Relationship Id="rId4" Type="http://schemas.openxmlformats.org/officeDocument/2006/relationships/image" Target="../media/image149.png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35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7.png"/><Relationship Id="rId3" Type="http://schemas.openxmlformats.org/officeDocument/2006/relationships/image" Target="../media/image87.png"/><Relationship Id="rId7" Type="http://schemas.openxmlformats.org/officeDocument/2006/relationships/image" Target="../media/image156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55.png"/><Relationship Id="rId5" Type="http://schemas.openxmlformats.org/officeDocument/2006/relationships/image" Target="../media/image154.png"/><Relationship Id="rId4" Type="http://schemas.openxmlformats.org/officeDocument/2006/relationships/image" Target="../media/image153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160.png"/><Relationship Id="rId4" Type="http://schemas.openxmlformats.org/officeDocument/2006/relationships/image" Target="../media/image159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63.png"/><Relationship Id="rId4" Type="http://schemas.openxmlformats.org/officeDocument/2006/relationships/image" Target="../media/image162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64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7" Type="http://schemas.openxmlformats.org/officeDocument/2006/relationships/image" Target="../media/image169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168.png"/><Relationship Id="rId5" Type="http://schemas.openxmlformats.org/officeDocument/2006/relationships/image" Target="../media/image167.png"/><Relationship Id="rId4" Type="http://schemas.openxmlformats.org/officeDocument/2006/relationships/image" Target="../media/image166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6.png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6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5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microsoft.com/office/2007/relationships/hdphoto" Target="../media/hdphoto5.wdp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5.xml"/><Relationship Id="rId6" Type="http://schemas.microsoft.com/office/2007/relationships/hdphoto" Target="../media/hdphoto2.wdp"/><Relationship Id="rId11" Type="http://schemas.microsoft.com/office/2007/relationships/hdphoto" Target="../media/hdphoto4.wdp"/><Relationship Id="rId5" Type="http://schemas.openxmlformats.org/officeDocument/2006/relationships/image" Target="../media/image21.png"/><Relationship Id="rId10" Type="http://schemas.openxmlformats.org/officeDocument/2006/relationships/image" Target="../media/image24.png"/><Relationship Id="rId4" Type="http://schemas.microsoft.com/office/2007/relationships/hdphoto" Target="../media/hdphoto1.wdp"/><Relationship Id="rId9" Type="http://schemas.openxmlformats.org/officeDocument/2006/relationships/image" Target="../media/image2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5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5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45.emf"/><Relationship Id="rId4" Type="http://schemas.openxmlformats.org/officeDocument/2006/relationships/image" Target="../media/image37.e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7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8.e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9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27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50.e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51.emf"/><Relationship Id="rId5" Type="http://schemas.openxmlformats.org/officeDocument/2006/relationships/image" Target="../media/image46.emf"/><Relationship Id="rId4" Type="http://schemas.openxmlformats.org/officeDocument/2006/relationships/image" Target="../media/image37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52.emf"/><Relationship Id="rId5" Type="http://schemas.openxmlformats.org/officeDocument/2006/relationships/image" Target="../media/image46.emf"/><Relationship Id="rId4" Type="http://schemas.openxmlformats.org/officeDocument/2006/relationships/image" Target="../media/image37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5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7.e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8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9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50.e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51.emf"/><Relationship Id="rId5" Type="http://schemas.openxmlformats.org/officeDocument/2006/relationships/image" Target="../media/image46.emf"/><Relationship Id="rId4" Type="http://schemas.openxmlformats.org/officeDocument/2006/relationships/image" Target="../media/image37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52.emf"/><Relationship Id="rId5" Type="http://schemas.openxmlformats.org/officeDocument/2006/relationships/image" Target="../media/image46.emf"/><Relationship Id="rId4" Type="http://schemas.openxmlformats.org/officeDocument/2006/relationships/image" Target="../media/image37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5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7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8.e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49.e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50.e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51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46.emf"/><Relationship Id="rId5" Type="http://schemas.openxmlformats.org/officeDocument/2006/relationships/image" Target="../media/image37.emf"/><Relationship Id="rId4" Type="http://schemas.openxmlformats.org/officeDocument/2006/relationships/image" Target="../media/image52.emf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4.xml"/><Relationship Id="rId13" Type="http://schemas.openxmlformats.org/officeDocument/2006/relationships/image" Target="../media/image48.emf"/><Relationship Id="rId3" Type="http://schemas.openxmlformats.org/officeDocument/2006/relationships/image" Target="../media/image37.emf"/><Relationship Id="rId7" Type="http://schemas.openxmlformats.org/officeDocument/2006/relationships/chart" Target="../charts/chart23.xml"/><Relationship Id="rId12" Type="http://schemas.openxmlformats.org/officeDocument/2006/relationships/image" Target="../media/image53.e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50.emf"/><Relationship Id="rId11" Type="http://schemas.openxmlformats.org/officeDocument/2006/relationships/image" Target="../media/image47.emf"/><Relationship Id="rId5" Type="http://schemas.openxmlformats.org/officeDocument/2006/relationships/chart" Target="../charts/chart22.xml"/><Relationship Id="rId15" Type="http://schemas.openxmlformats.org/officeDocument/2006/relationships/image" Target="../media/image45.emf"/><Relationship Id="rId10" Type="http://schemas.openxmlformats.org/officeDocument/2006/relationships/chart" Target="../charts/chart26.xml"/><Relationship Id="rId4" Type="http://schemas.openxmlformats.org/officeDocument/2006/relationships/image" Target="../media/image46.emf"/><Relationship Id="rId9" Type="http://schemas.openxmlformats.org/officeDocument/2006/relationships/chart" Target="../charts/chart25.xml"/><Relationship Id="rId14" Type="http://schemas.openxmlformats.org/officeDocument/2006/relationships/image" Target="../media/image49.emf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emf"/><Relationship Id="rId13" Type="http://schemas.openxmlformats.org/officeDocument/2006/relationships/image" Target="../media/image37.emf"/><Relationship Id="rId3" Type="http://schemas.openxmlformats.org/officeDocument/2006/relationships/chart" Target="../charts/chart27.xml"/><Relationship Id="rId7" Type="http://schemas.openxmlformats.org/officeDocument/2006/relationships/chart" Target="../charts/chart31.xml"/><Relationship Id="rId12" Type="http://schemas.openxmlformats.org/officeDocument/2006/relationships/image" Target="../media/image51.emf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5.xml"/><Relationship Id="rId6" Type="http://schemas.openxmlformats.org/officeDocument/2006/relationships/chart" Target="../charts/chart30.xml"/><Relationship Id="rId11" Type="http://schemas.openxmlformats.org/officeDocument/2006/relationships/image" Target="../media/image49.emf"/><Relationship Id="rId5" Type="http://schemas.openxmlformats.org/officeDocument/2006/relationships/chart" Target="../charts/chart29.xml"/><Relationship Id="rId15" Type="http://schemas.openxmlformats.org/officeDocument/2006/relationships/image" Target="../media/image53.emf"/><Relationship Id="rId10" Type="http://schemas.openxmlformats.org/officeDocument/2006/relationships/image" Target="../media/image52.emf"/><Relationship Id="rId4" Type="http://schemas.openxmlformats.org/officeDocument/2006/relationships/chart" Target="../charts/chart28.xml"/><Relationship Id="rId9" Type="http://schemas.openxmlformats.org/officeDocument/2006/relationships/image" Target="../media/image48.emf"/><Relationship Id="rId14" Type="http://schemas.openxmlformats.org/officeDocument/2006/relationships/image" Target="../media/image46.emf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5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em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59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emf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59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5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5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5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5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5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5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5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5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5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5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5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5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5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5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à coins arrondis 34"/>
          <p:cNvSpPr/>
          <p:nvPr/>
        </p:nvSpPr>
        <p:spPr>
          <a:xfrm flipV="1">
            <a:off x="6692368" y="631577"/>
            <a:ext cx="3125360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2" name="Rectangle à coins arrondis 34"/>
          <p:cNvSpPr/>
          <p:nvPr/>
        </p:nvSpPr>
        <p:spPr>
          <a:xfrm flipV="1">
            <a:off x="6692898" y="3706102"/>
            <a:ext cx="3124820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3" name="Rectangle à coins arrondis 34"/>
          <p:cNvSpPr/>
          <p:nvPr/>
        </p:nvSpPr>
        <p:spPr>
          <a:xfrm>
            <a:off x="139312" y="622076"/>
            <a:ext cx="3007597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Rectangle à coins arrondis 34"/>
          <p:cNvSpPr/>
          <p:nvPr/>
        </p:nvSpPr>
        <p:spPr>
          <a:xfrm>
            <a:off x="3278245" y="237526"/>
            <a:ext cx="3292067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139832" y="3696601"/>
            <a:ext cx="3007077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/>
          <p:cNvSpPr/>
          <p:nvPr/>
        </p:nvSpPr>
        <p:spPr>
          <a:xfrm>
            <a:off x="3307050" y="4082893"/>
            <a:ext cx="3220032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ZoneTexte 36"/>
          <p:cNvSpPr txBox="1"/>
          <p:nvPr/>
        </p:nvSpPr>
        <p:spPr>
          <a:xfrm>
            <a:off x="1232188" y="1023867"/>
            <a:ext cx="8242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Blue Hat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4499529" y="639316"/>
            <a:ext cx="9172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White Hat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7858947" y="1033368"/>
            <a:ext cx="7922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Red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Hat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1168876" y="4082893"/>
            <a:ext cx="9509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Green Hat</a:t>
            </a:r>
          </a:p>
        </p:txBody>
      </p:sp>
      <p:sp>
        <p:nvSpPr>
          <p:cNvPr id="41" name="ZoneTexte 40"/>
          <p:cNvSpPr txBox="1"/>
          <p:nvPr/>
        </p:nvSpPr>
        <p:spPr>
          <a:xfrm>
            <a:off x="4508352" y="4472281"/>
            <a:ext cx="8996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Black Hat</a:t>
            </a:r>
          </a:p>
        </p:txBody>
      </p:sp>
      <p:sp>
        <p:nvSpPr>
          <p:cNvPr id="42" name="ZoneTexte 41"/>
          <p:cNvSpPr txBox="1"/>
          <p:nvPr/>
        </p:nvSpPr>
        <p:spPr>
          <a:xfrm>
            <a:off x="7796394" y="4066679"/>
            <a:ext cx="96725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Yellow Hat</a:t>
            </a:r>
          </a:p>
        </p:txBody>
      </p:sp>
      <p:sp>
        <p:nvSpPr>
          <p:cNvPr id="48" name="ZoneTexte 47"/>
          <p:cNvSpPr txBox="1"/>
          <p:nvPr/>
        </p:nvSpPr>
        <p:spPr>
          <a:xfrm>
            <a:off x="474362" y="2032020"/>
            <a:ext cx="2337498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Keep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time,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moderate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ask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for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conclusions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decisions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grpSp>
        <p:nvGrpSpPr>
          <p:cNvPr id="52" name="Grouper 51"/>
          <p:cNvGrpSpPr/>
          <p:nvPr/>
        </p:nvGrpSpPr>
        <p:grpSpPr>
          <a:xfrm>
            <a:off x="4171865" y="2982852"/>
            <a:ext cx="1570814" cy="837537"/>
            <a:chOff x="4623988" y="2976184"/>
            <a:chExt cx="1570814" cy="830997"/>
          </a:xfrm>
        </p:grpSpPr>
        <p:sp>
          <p:nvSpPr>
            <p:cNvPr id="50" name="ZoneTexte 49"/>
            <p:cNvSpPr txBox="1"/>
            <p:nvPr/>
          </p:nvSpPr>
          <p:spPr>
            <a:xfrm>
              <a:off x="4623988" y="2976184"/>
              <a:ext cx="527710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4800" dirty="0">
                  <a:solidFill>
                    <a:schemeClr val="tx1">
                      <a:alpha val="25000"/>
                    </a:schemeClr>
                  </a:solidFill>
                </a:rPr>
                <a:t>6</a:t>
              </a:r>
              <a:endParaRPr lang="fr-FR" sz="48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5009862" y="3068106"/>
              <a:ext cx="1184940" cy="6412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FR" b="1" spc="100" dirty="0" err="1">
                  <a:solidFill>
                    <a:schemeClr val="tx1">
                      <a:alpha val="25000"/>
                    </a:schemeClr>
                  </a:solidFill>
                </a:rPr>
                <a:t>thinking</a:t>
              </a:r>
              <a:endParaRPr lang="fr-FR" b="1" spc="100" dirty="0">
                <a:solidFill>
                  <a:schemeClr val="tx1">
                    <a:alpha val="25000"/>
                  </a:schemeClr>
                </a:solidFill>
              </a:endParaRPr>
            </a:p>
            <a:p>
              <a:r>
                <a:rPr lang="fr-FR" b="1" spc="100" dirty="0" err="1">
                  <a:solidFill>
                    <a:schemeClr val="tx1">
                      <a:alpha val="25000"/>
                    </a:schemeClr>
                  </a:solidFill>
                </a:rPr>
                <a:t>hats</a:t>
              </a:r>
              <a:endParaRPr lang="fr-FR" b="1" spc="1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859574" y="1249304"/>
            <a:ext cx="1511952" cy="2481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The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thinking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process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3648326" y="1654310"/>
            <a:ext cx="2558714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Data and information that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or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will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be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needed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4411363" y="872027"/>
            <a:ext cx="1093569" cy="2481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Only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the facts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3" name="ZoneTexte 52"/>
          <p:cNvSpPr txBox="1"/>
          <p:nvPr/>
        </p:nvSpPr>
        <p:spPr>
          <a:xfrm>
            <a:off x="7135361" y="2043560"/>
            <a:ext cx="2262158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Intuition,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hunches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emotions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(no justifications, no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judging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)</a:t>
            </a:r>
          </a:p>
        </p:txBody>
      </p:sp>
      <p:sp>
        <p:nvSpPr>
          <p:cNvPr id="54" name="Rectangle 53"/>
          <p:cNvSpPr/>
          <p:nvPr/>
        </p:nvSpPr>
        <p:spPr>
          <a:xfrm>
            <a:off x="7533716" y="1261278"/>
            <a:ext cx="1526380" cy="2481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Express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your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feelings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5" name="ZoneTexte 54"/>
          <p:cNvSpPr txBox="1"/>
          <p:nvPr/>
        </p:nvSpPr>
        <p:spPr>
          <a:xfrm>
            <a:off x="477332" y="5104439"/>
            <a:ext cx="2327881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Alternatives, new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ideas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 concepts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and perceptions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165749" y="4314107"/>
            <a:ext cx="899605" cy="2481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Be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creative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7" name="ZoneTexte 56"/>
          <p:cNvSpPr txBox="1"/>
          <p:nvPr/>
        </p:nvSpPr>
        <p:spPr>
          <a:xfrm>
            <a:off x="4136440" y="5486839"/>
            <a:ext cx="1582484" cy="40011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will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not work?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may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go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wrong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58" name="Rectangle 57"/>
          <p:cNvSpPr/>
          <p:nvPr/>
        </p:nvSpPr>
        <p:spPr>
          <a:xfrm>
            <a:off x="4187282" y="4709700"/>
            <a:ext cx="1483098" cy="2481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The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Devil’s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advocate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9" name="ZoneTexte 58"/>
          <p:cNvSpPr txBox="1"/>
          <p:nvPr/>
        </p:nvSpPr>
        <p:spPr>
          <a:xfrm>
            <a:off x="7008724" y="5159987"/>
            <a:ext cx="2515432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Positive insights, values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benefits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7748509" y="4285093"/>
            <a:ext cx="1035861" cy="2481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It’s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awesome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!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pic>
        <p:nvPicPr>
          <p:cNvPr id="44" name="Image 4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1320" y="3830886"/>
            <a:ext cx="597010" cy="513762"/>
          </a:xfrm>
          <a:prstGeom prst="rect">
            <a:avLst/>
          </a:prstGeom>
        </p:spPr>
      </p:pic>
      <p:pic>
        <p:nvPicPr>
          <p:cNvPr id="45" name="Image 4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1545" y="470721"/>
            <a:ext cx="597010" cy="513762"/>
          </a:xfrm>
          <a:prstGeom prst="rect">
            <a:avLst/>
          </a:prstGeom>
        </p:spPr>
      </p:pic>
      <p:pic>
        <p:nvPicPr>
          <p:cNvPr id="46" name="Image 4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753" y="3410853"/>
            <a:ext cx="597010" cy="513762"/>
          </a:xfrm>
          <a:prstGeom prst="rect">
            <a:avLst/>
          </a:prstGeom>
        </p:spPr>
      </p:pic>
      <p:pic>
        <p:nvPicPr>
          <p:cNvPr id="47" name="Imag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8131" y="480148"/>
            <a:ext cx="597010" cy="513762"/>
          </a:xfrm>
          <a:prstGeom prst="rect">
            <a:avLst/>
          </a:prstGeom>
        </p:spPr>
      </p:pic>
      <p:pic>
        <p:nvPicPr>
          <p:cNvPr id="49" name="Imag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1320" y="85605"/>
            <a:ext cx="597010" cy="520898"/>
          </a:xfrm>
          <a:prstGeom prst="rect">
            <a:avLst/>
          </a:prstGeom>
        </p:spPr>
      </p:pic>
      <p:pic>
        <p:nvPicPr>
          <p:cNvPr id="61" name="Image 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3099" y="3392540"/>
            <a:ext cx="597010" cy="513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39431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A8EE766F-F707-144C-B357-48BEED44DC04}"/>
              </a:ext>
            </a:extLst>
          </p:cNvPr>
          <p:cNvSpPr/>
          <p:nvPr/>
        </p:nvSpPr>
        <p:spPr>
          <a:xfrm>
            <a:off x="182418" y="166313"/>
            <a:ext cx="102849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Design Studio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F75FE62C-244B-8847-BA11-529CAC15A6A9}"/>
              </a:ext>
            </a:extLst>
          </p:cNvPr>
          <p:cNvGrpSpPr/>
          <p:nvPr/>
        </p:nvGrpSpPr>
        <p:grpSpPr>
          <a:xfrm>
            <a:off x="1341911" y="164271"/>
            <a:ext cx="8416655" cy="636318"/>
            <a:chOff x="257648" y="1069348"/>
            <a:chExt cx="4574637" cy="636318"/>
          </a:xfrm>
        </p:grpSpPr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EF85F4AA-D01E-8544-B35B-7B3849F13D86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A1BBC5A4-2794-5A40-B89A-00C6BA12D6F0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Round N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5C171E3-480F-8F4A-95E7-D4C31CCC870C}"/>
                </a:ext>
              </a:extLst>
            </p:cNvPr>
            <p:cNvSpPr/>
            <p:nvPr/>
          </p:nvSpPr>
          <p:spPr>
            <a:xfrm>
              <a:off x="310897" y="1405117"/>
              <a:ext cx="4473623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Challenge statement</a:t>
              </a:r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A188333F-81EA-B94A-8BF8-55F96DA4E191}"/>
              </a:ext>
            </a:extLst>
          </p:cNvPr>
          <p:cNvGrpSpPr/>
          <p:nvPr/>
        </p:nvGrpSpPr>
        <p:grpSpPr>
          <a:xfrm>
            <a:off x="1341911" y="915111"/>
            <a:ext cx="2095249" cy="636318"/>
            <a:chOff x="257648" y="1879245"/>
            <a:chExt cx="3252468" cy="636318"/>
          </a:xfrm>
        </p:grpSpPr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0A79E887-2794-D44B-B55F-E888324A5AA5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43" name="ZoneTexte 42">
              <a:extLst>
                <a:ext uri="{FF2B5EF4-FFF2-40B4-BE49-F238E27FC236}">
                  <a16:creationId xmlns:a16="http://schemas.microsoft.com/office/drawing/2014/main" id="{71DA6464-96F1-7B42-B43D-5B68FFE7E828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Brainstorming (2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AE8468F-201E-5749-B7C8-9ACEB46655C1}"/>
                </a:ext>
              </a:extLst>
            </p:cNvPr>
            <p:cNvSpPr/>
            <p:nvPr/>
          </p:nvSpPr>
          <p:spPr>
            <a:xfrm>
              <a:off x="310898" y="2131034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Brainstorming ideas that address the challenge</a:t>
              </a:r>
            </a:p>
          </p:txBody>
        </p:sp>
      </p:grp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A1FBAC4F-6BB5-844B-876F-0827FC2F9176}"/>
              </a:ext>
            </a:extLst>
          </p:cNvPr>
          <p:cNvGrpSpPr/>
          <p:nvPr/>
        </p:nvGrpSpPr>
        <p:grpSpPr>
          <a:xfrm>
            <a:off x="3562596" y="899704"/>
            <a:ext cx="4432918" cy="754472"/>
            <a:chOff x="257648" y="1879245"/>
            <a:chExt cx="3252468" cy="754472"/>
          </a:xfrm>
        </p:grpSpPr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CB61FBD8-2693-474F-BAD6-FF404FB6E170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37300359-034B-DC4C-9FAD-338CF3FA9A8A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Sketch (10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D434DBAA-8070-FC41-A971-450F9AABA000}"/>
                </a:ext>
              </a:extLst>
            </p:cNvPr>
            <p:cNvSpPr/>
            <p:nvPr/>
          </p:nvSpPr>
          <p:spPr>
            <a:xfrm>
              <a:off x="310898" y="2215013"/>
              <a:ext cx="3114230" cy="4187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Select the idea you think is worth exploring and sketch it</a:t>
              </a:r>
            </a:p>
          </p:txBody>
        </p:sp>
      </p:grpSp>
      <p:grpSp>
        <p:nvGrpSpPr>
          <p:cNvPr id="56" name="Groupe 55">
            <a:extLst>
              <a:ext uri="{FF2B5EF4-FFF2-40B4-BE49-F238E27FC236}">
                <a16:creationId xmlns:a16="http://schemas.microsoft.com/office/drawing/2014/main" id="{333340EC-AA6B-BF4C-8256-F2FAEF6A4CB4}"/>
              </a:ext>
            </a:extLst>
          </p:cNvPr>
          <p:cNvGrpSpPr/>
          <p:nvPr/>
        </p:nvGrpSpPr>
        <p:grpSpPr>
          <a:xfrm>
            <a:off x="8115300" y="897502"/>
            <a:ext cx="1615557" cy="636318"/>
            <a:chOff x="257648" y="1879245"/>
            <a:chExt cx="3252468" cy="636318"/>
          </a:xfrm>
        </p:grpSpPr>
        <p:sp>
          <p:nvSpPr>
            <p:cNvPr id="62" name="Rectangle à coins arrondis 34">
              <a:extLst>
                <a:ext uri="{FF2B5EF4-FFF2-40B4-BE49-F238E27FC236}">
                  <a16:creationId xmlns:a16="http://schemas.microsoft.com/office/drawing/2014/main" id="{FDA7CEA9-698A-B543-9BA6-31F280647047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1B00500C-3FF2-8B43-990E-F82546299DE1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Highlights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F9A308FB-EFE1-8A40-85F5-8ED14F5B16F0}"/>
                </a:ext>
              </a:extLst>
            </p:cNvPr>
            <p:cNvSpPr/>
            <p:nvPr/>
          </p:nvSpPr>
          <p:spPr>
            <a:xfrm>
              <a:off x="310898" y="2215013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Highlights of each idea</a:t>
              </a:r>
            </a:p>
          </p:txBody>
        </p:sp>
      </p:grpSp>
      <p:grpSp>
        <p:nvGrpSpPr>
          <p:cNvPr id="80" name="Groupe 79">
            <a:extLst>
              <a:ext uri="{FF2B5EF4-FFF2-40B4-BE49-F238E27FC236}">
                <a16:creationId xmlns:a16="http://schemas.microsoft.com/office/drawing/2014/main" id="{A62FB8EB-25A7-CB4B-8213-8F5C34CC158D}"/>
              </a:ext>
            </a:extLst>
          </p:cNvPr>
          <p:cNvGrpSpPr/>
          <p:nvPr/>
        </p:nvGrpSpPr>
        <p:grpSpPr>
          <a:xfrm>
            <a:off x="153892" y="6146818"/>
            <a:ext cx="9576965" cy="754473"/>
            <a:chOff x="257648" y="1069348"/>
            <a:chExt cx="4574637" cy="754473"/>
          </a:xfrm>
        </p:grpSpPr>
        <p:sp>
          <p:nvSpPr>
            <p:cNvPr id="81" name="Rectangle à coins arrondis 34">
              <a:extLst>
                <a:ext uri="{FF2B5EF4-FFF2-40B4-BE49-F238E27FC236}">
                  <a16:creationId xmlns:a16="http://schemas.microsoft.com/office/drawing/2014/main" id="{C0C92C11-AF60-C644-AC45-22131FBA7902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82" name="ZoneTexte 81">
              <a:extLst>
                <a:ext uri="{FF2B5EF4-FFF2-40B4-BE49-F238E27FC236}">
                  <a16:creationId xmlns:a16="http://schemas.microsoft.com/office/drawing/2014/main" id="{6E5CFDD3-1997-9F42-982F-DDC926D0171B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Consolidate</a:t>
              </a:r>
              <a:endParaRPr lang="fr-FR" sz="1200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4CA860B3-7A0B-7447-A262-5BF0F41DB282}"/>
                </a:ext>
              </a:extLst>
            </p:cNvPr>
            <p:cNvSpPr/>
            <p:nvPr/>
          </p:nvSpPr>
          <p:spPr>
            <a:xfrm>
              <a:off x="310897" y="1405117"/>
              <a:ext cx="4473623" cy="4187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Note the aspects that the team feels should be included in a final solution</a:t>
              </a:r>
            </a:p>
          </p:txBody>
        </p:sp>
      </p:grpSp>
      <p:sp>
        <p:nvSpPr>
          <p:cNvPr id="84" name="Rectangle à coins arrondis 34">
            <a:extLst>
              <a:ext uri="{FF2B5EF4-FFF2-40B4-BE49-F238E27FC236}">
                <a16:creationId xmlns:a16="http://schemas.microsoft.com/office/drawing/2014/main" id="{D1B4A4F5-69BB-604E-A6AD-DDF83B371D01}"/>
              </a:ext>
            </a:extLst>
          </p:cNvPr>
          <p:cNvSpPr/>
          <p:nvPr/>
        </p:nvSpPr>
        <p:spPr>
          <a:xfrm flipV="1">
            <a:off x="1341910" y="1666723"/>
            <a:ext cx="209524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5" name="Rectangle à coins arrondis 34">
            <a:extLst>
              <a:ext uri="{FF2B5EF4-FFF2-40B4-BE49-F238E27FC236}">
                <a16:creationId xmlns:a16="http://schemas.microsoft.com/office/drawing/2014/main" id="{345C8F7C-1B29-AB4A-AFBD-08A2E848030D}"/>
              </a:ext>
            </a:extLst>
          </p:cNvPr>
          <p:cNvSpPr/>
          <p:nvPr/>
        </p:nvSpPr>
        <p:spPr>
          <a:xfrm flipV="1">
            <a:off x="3562596" y="1666723"/>
            <a:ext cx="4432918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6" name="Rectangle à coins arrondis 34">
            <a:extLst>
              <a:ext uri="{FF2B5EF4-FFF2-40B4-BE49-F238E27FC236}">
                <a16:creationId xmlns:a16="http://schemas.microsoft.com/office/drawing/2014/main" id="{F63E6A9A-0700-114C-B442-AF03166CD774}"/>
              </a:ext>
            </a:extLst>
          </p:cNvPr>
          <p:cNvSpPr/>
          <p:nvPr/>
        </p:nvSpPr>
        <p:spPr>
          <a:xfrm flipV="1">
            <a:off x="8115525" y="1666723"/>
            <a:ext cx="161555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75399789-BA37-A349-A64F-AA87BA8E7BED}"/>
              </a:ext>
            </a:extLst>
          </p:cNvPr>
          <p:cNvGrpSpPr/>
          <p:nvPr/>
        </p:nvGrpSpPr>
        <p:grpSpPr>
          <a:xfrm>
            <a:off x="153892" y="1666723"/>
            <a:ext cx="1085545" cy="636318"/>
            <a:chOff x="153892" y="1749848"/>
            <a:chExt cx="1085545" cy="636318"/>
          </a:xfrm>
        </p:grpSpPr>
        <p:sp>
          <p:nvSpPr>
            <p:cNvPr id="87" name="Rectangle à coins arrondis 34">
              <a:extLst>
                <a:ext uri="{FF2B5EF4-FFF2-40B4-BE49-F238E27FC236}">
                  <a16:creationId xmlns:a16="http://schemas.microsoft.com/office/drawing/2014/main" id="{2F3A2913-3053-7545-9C81-AC82C28B5B37}"/>
                </a:ext>
              </a:extLst>
            </p:cNvPr>
            <p:cNvSpPr/>
            <p:nvPr/>
          </p:nvSpPr>
          <p:spPr>
            <a:xfrm flipV="1">
              <a:off x="153892" y="1749848"/>
              <a:ext cx="1085545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88" name="Image 87">
              <a:extLst>
                <a:ext uri="{FF2B5EF4-FFF2-40B4-BE49-F238E27FC236}">
                  <a16:creationId xmlns:a16="http://schemas.microsoft.com/office/drawing/2014/main" id="{A09FCCF1-AC7B-2744-BF5C-5449D6E630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664" y="1953877"/>
              <a:ext cx="252000" cy="228260"/>
            </a:xfrm>
            <a:prstGeom prst="rect">
              <a:avLst/>
            </a:prstGeom>
          </p:spPr>
        </p:pic>
      </p:grpSp>
      <p:sp>
        <p:nvSpPr>
          <p:cNvPr id="89" name="Rectangle à coins arrondis 34">
            <a:extLst>
              <a:ext uri="{FF2B5EF4-FFF2-40B4-BE49-F238E27FC236}">
                <a16:creationId xmlns:a16="http://schemas.microsoft.com/office/drawing/2014/main" id="{ADD6D5B7-FC36-5C40-A6CC-CBE87EA19010}"/>
              </a:ext>
            </a:extLst>
          </p:cNvPr>
          <p:cNvSpPr/>
          <p:nvPr/>
        </p:nvSpPr>
        <p:spPr>
          <a:xfrm flipV="1">
            <a:off x="1341910" y="2433743"/>
            <a:ext cx="209524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0" name="Rectangle à coins arrondis 34">
            <a:extLst>
              <a:ext uri="{FF2B5EF4-FFF2-40B4-BE49-F238E27FC236}">
                <a16:creationId xmlns:a16="http://schemas.microsoft.com/office/drawing/2014/main" id="{5767BA07-30FC-574E-AABF-5A46B324E277}"/>
              </a:ext>
            </a:extLst>
          </p:cNvPr>
          <p:cNvSpPr/>
          <p:nvPr/>
        </p:nvSpPr>
        <p:spPr>
          <a:xfrm flipV="1">
            <a:off x="3562596" y="2433743"/>
            <a:ext cx="4432918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1" name="Rectangle à coins arrondis 34">
            <a:extLst>
              <a:ext uri="{FF2B5EF4-FFF2-40B4-BE49-F238E27FC236}">
                <a16:creationId xmlns:a16="http://schemas.microsoft.com/office/drawing/2014/main" id="{56144E54-2558-C141-8A8D-1B163BDCA718}"/>
              </a:ext>
            </a:extLst>
          </p:cNvPr>
          <p:cNvSpPr/>
          <p:nvPr/>
        </p:nvSpPr>
        <p:spPr>
          <a:xfrm flipV="1">
            <a:off x="8115525" y="2433743"/>
            <a:ext cx="161555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92" name="Groupe 91">
            <a:extLst>
              <a:ext uri="{FF2B5EF4-FFF2-40B4-BE49-F238E27FC236}">
                <a16:creationId xmlns:a16="http://schemas.microsoft.com/office/drawing/2014/main" id="{017BAA80-8B89-5F4E-9C96-340B954478B2}"/>
              </a:ext>
            </a:extLst>
          </p:cNvPr>
          <p:cNvGrpSpPr/>
          <p:nvPr/>
        </p:nvGrpSpPr>
        <p:grpSpPr>
          <a:xfrm>
            <a:off x="153892" y="2433743"/>
            <a:ext cx="1085545" cy="636318"/>
            <a:chOff x="153892" y="1749848"/>
            <a:chExt cx="1085545" cy="636318"/>
          </a:xfrm>
        </p:grpSpPr>
        <p:sp>
          <p:nvSpPr>
            <p:cNvPr id="93" name="Rectangle à coins arrondis 34">
              <a:extLst>
                <a:ext uri="{FF2B5EF4-FFF2-40B4-BE49-F238E27FC236}">
                  <a16:creationId xmlns:a16="http://schemas.microsoft.com/office/drawing/2014/main" id="{CA7456B0-C082-514A-A905-822DAD58E939}"/>
                </a:ext>
              </a:extLst>
            </p:cNvPr>
            <p:cNvSpPr/>
            <p:nvPr/>
          </p:nvSpPr>
          <p:spPr>
            <a:xfrm flipV="1">
              <a:off x="153892" y="1749848"/>
              <a:ext cx="1085545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94" name="Image 93">
              <a:extLst>
                <a:ext uri="{FF2B5EF4-FFF2-40B4-BE49-F238E27FC236}">
                  <a16:creationId xmlns:a16="http://schemas.microsoft.com/office/drawing/2014/main" id="{A868C8EE-68C3-9440-B42F-67AFCEC6DF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664" y="1953877"/>
              <a:ext cx="252000" cy="228260"/>
            </a:xfrm>
            <a:prstGeom prst="rect">
              <a:avLst/>
            </a:prstGeom>
          </p:spPr>
        </p:pic>
      </p:grpSp>
      <p:sp>
        <p:nvSpPr>
          <p:cNvPr id="95" name="Rectangle à coins arrondis 34">
            <a:extLst>
              <a:ext uri="{FF2B5EF4-FFF2-40B4-BE49-F238E27FC236}">
                <a16:creationId xmlns:a16="http://schemas.microsoft.com/office/drawing/2014/main" id="{F555DB59-E7AB-794F-B030-C94D13D4E1ED}"/>
              </a:ext>
            </a:extLst>
          </p:cNvPr>
          <p:cNvSpPr/>
          <p:nvPr/>
        </p:nvSpPr>
        <p:spPr>
          <a:xfrm flipV="1">
            <a:off x="1341910" y="3198247"/>
            <a:ext cx="209524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6" name="Rectangle à coins arrondis 34">
            <a:extLst>
              <a:ext uri="{FF2B5EF4-FFF2-40B4-BE49-F238E27FC236}">
                <a16:creationId xmlns:a16="http://schemas.microsoft.com/office/drawing/2014/main" id="{EB7D32BE-69AE-3149-8C7F-37D67E968388}"/>
              </a:ext>
            </a:extLst>
          </p:cNvPr>
          <p:cNvSpPr/>
          <p:nvPr/>
        </p:nvSpPr>
        <p:spPr>
          <a:xfrm flipV="1">
            <a:off x="3562596" y="3198247"/>
            <a:ext cx="4432918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7" name="Rectangle à coins arrondis 34">
            <a:extLst>
              <a:ext uri="{FF2B5EF4-FFF2-40B4-BE49-F238E27FC236}">
                <a16:creationId xmlns:a16="http://schemas.microsoft.com/office/drawing/2014/main" id="{5C669BB8-C51E-5244-9EBC-5F948411BEAB}"/>
              </a:ext>
            </a:extLst>
          </p:cNvPr>
          <p:cNvSpPr/>
          <p:nvPr/>
        </p:nvSpPr>
        <p:spPr>
          <a:xfrm flipV="1">
            <a:off x="8115525" y="3198247"/>
            <a:ext cx="161555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98" name="Groupe 97">
            <a:extLst>
              <a:ext uri="{FF2B5EF4-FFF2-40B4-BE49-F238E27FC236}">
                <a16:creationId xmlns:a16="http://schemas.microsoft.com/office/drawing/2014/main" id="{19201BB9-0E60-CC49-9034-9680C19C2B0A}"/>
              </a:ext>
            </a:extLst>
          </p:cNvPr>
          <p:cNvGrpSpPr/>
          <p:nvPr/>
        </p:nvGrpSpPr>
        <p:grpSpPr>
          <a:xfrm>
            <a:off x="153892" y="3198247"/>
            <a:ext cx="1085545" cy="636318"/>
            <a:chOff x="153892" y="1749848"/>
            <a:chExt cx="1085545" cy="636318"/>
          </a:xfrm>
        </p:grpSpPr>
        <p:sp>
          <p:nvSpPr>
            <p:cNvPr id="99" name="Rectangle à coins arrondis 34">
              <a:extLst>
                <a:ext uri="{FF2B5EF4-FFF2-40B4-BE49-F238E27FC236}">
                  <a16:creationId xmlns:a16="http://schemas.microsoft.com/office/drawing/2014/main" id="{FE71AD4D-3A40-114F-9E4E-9939154E7A77}"/>
                </a:ext>
              </a:extLst>
            </p:cNvPr>
            <p:cNvSpPr/>
            <p:nvPr/>
          </p:nvSpPr>
          <p:spPr>
            <a:xfrm flipV="1">
              <a:off x="153892" y="1749848"/>
              <a:ext cx="1085545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00" name="Image 99">
              <a:extLst>
                <a:ext uri="{FF2B5EF4-FFF2-40B4-BE49-F238E27FC236}">
                  <a16:creationId xmlns:a16="http://schemas.microsoft.com/office/drawing/2014/main" id="{5728D705-E57B-6D42-9CD3-9841E066C9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664" y="1953877"/>
              <a:ext cx="252000" cy="228260"/>
            </a:xfrm>
            <a:prstGeom prst="rect">
              <a:avLst/>
            </a:prstGeom>
          </p:spPr>
        </p:pic>
      </p:grpSp>
      <p:sp>
        <p:nvSpPr>
          <p:cNvPr id="101" name="Rectangle à coins arrondis 34">
            <a:extLst>
              <a:ext uri="{FF2B5EF4-FFF2-40B4-BE49-F238E27FC236}">
                <a16:creationId xmlns:a16="http://schemas.microsoft.com/office/drawing/2014/main" id="{28AC9BF4-017B-664D-BC1D-9151B726015D}"/>
              </a:ext>
            </a:extLst>
          </p:cNvPr>
          <p:cNvSpPr/>
          <p:nvPr/>
        </p:nvSpPr>
        <p:spPr>
          <a:xfrm flipV="1">
            <a:off x="1341910" y="3935162"/>
            <a:ext cx="209524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02" name="Rectangle à coins arrondis 34">
            <a:extLst>
              <a:ext uri="{FF2B5EF4-FFF2-40B4-BE49-F238E27FC236}">
                <a16:creationId xmlns:a16="http://schemas.microsoft.com/office/drawing/2014/main" id="{D3FDCA13-D1E2-4542-BA5A-23A3BF9C36CF}"/>
              </a:ext>
            </a:extLst>
          </p:cNvPr>
          <p:cNvSpPr/>
          <p:nvPr/>
        </p:nvSpPr>
        <p:spPr>
          <a:xfrm flipV="1">
            <a:off x="3562596" y="3935162"/>
            <a:ext cx="4432918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03" name="Rectangle à coins arrondis 34">
            <a:extLst>
              <a:ext uri="{FF2B5EF4-FFF2-40B4-BE49-F238E27FC236}">
                <a16:creationId xmlns:a16="http://schemas.microsoft.com/office/drawing/2014/main" id="{D3BA3AAB-54E9-C74F-AFB7-E4292B45F372}"/>
              </a:ext>
            </a:extLst>
          </p:cNvPr>
          <p:cNvSpPr/>
          <p:nvPr/>
        </p:nvSpPr>
        <p:spPr>
          <a:xfrm flipV="1">
            <a:off x="8115525" y="3935162"/>
            <a:ext cx="161555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6DC6322E-DFF6-864D-99C0-346E4C697B97}"/>
              </a:ext>
            </a:extLst>
          </p:cNvPr>
          <p:cNvGrpSpPr/>
          <p:nvPr/>
        </p:nvGrpSpPr>
        <p:grpSpPr>
          <a:xfrm>
            <a:off x="153892" y="3935162"/>
            <a:ext cx="1085545" cy="636318"/>
            <a:chOff x="153892" y="1749848"/>
            <a:chExt cx="1085545" cy="636318"/>
          </a:xfrm>
        </p:grpSpPr>
        <p:sp>
          <p:nvSpPr>
            <p:cNvPr id="105" name="Rectangle à coins arrondis 34">
              <a:extLst>
                <a:ext uri="{FF2B5EF4-FFF2-40B4-BE49-F238E27FC236}">
                  <a16:creationId xmlns:a16="http://schemas.microsoft.com/office/drawing/2014/main" id="{4BF53E6E-69D9-144F-9267-733C1145566A}"/>
                </a:ext>
              </a:extLst>
            </p:cNvPr>
            <p:cNvSpPr/>
            <p:nvPr/>
          </p:nvSpPr>
          <p:spPr>
            <a:xfrm flipV="1">
              <a:off x="153892" y="1749848"/>
              <a:ext cx="1085545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06" name="Image 105">
              <a:extLst>
                <a:ext uri="{FF2B5EF4-FFF2-40B4-BE49-F238E27FC236}">
                  <a16:creationId xmlns:a16="http://schemas.microsoft.com/office/drawing/2014/main" id="{C8EF757E-42AB-414E-9405-6E8C11D59C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664" y="1953877"/>
              <a:ext cx="252000" cy="228260"/>
            </a:xfrm>
            <a:prstGeom prst="rect">
              <a:avLst/>
            </a:prstGeom>
          </p:spPr>
        </p:pic>
      </p:grpSp>
      <p:sp>
        <p:nvSpPr>
          <p:cNvPr id="107" name="Rectangle à coins arrondis 34">
            <a:extLst>
              <a:ext uri="{FF2B5EF4-FFF2-40B4-BE49-F238E27FC236}">
                <a16:creationId xmlns:a16="http://schemas.microsoft.com/office/drawing/2014/main" id="{24B7E340-238C-7A4A-8022-2679EF5D2F35}"/>
              </a:ext>
            </a:extLst>
          </p:cNvPr>
          <p:cNvSpPr/>
          <p:nvPr/>
        </p:nvSpPr>
        <p:spPr>
          <a:xfrm flipV="1">
            <a:off x="1341910" y="4694082"/>
            <a:ext cx="209524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08" name="Rectangle à coins arrondis 34">
            <a:extLst>
              <a:ext uri="{FF2B5EF4-FFF2-40B4-BE49-F238E27FC236}">
                <a16:creationId xmlns:a16="http://schemas.microsoft.com/office/drawing/2014/main" id="{D98A6673-FF9F-0E40-8A41-31CCFC58C8E0}"/>
              </a:ext>
            </a:extLst>
          </p:cNvPr>
          <p:cNvSpPr/>
          <p:nvPr/>
        </p:nvSpPr>
        <p:spPr>
          <a:xfrm flipV="1">
            <a:off x="3562596" y="4694082"/>
            <a:ext cx="4432918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09" name="Rectangle à coins arrondis 34">
            <a:extLst>
              <a:ext uri="{FF2B5EF4-FFF2-40B4-BE49-F238E27FC236}">
                <a16:creationId xmlns:a16="http://schemas.microsoft.com/office/drawing/2014/main" id="{D45D3C99-3C8D-334A-9CCC-2899CD36CC17}"/>
              </a:ext>
            </a:extLst>
          </p:cNvPr>
          <p:cNvSpPr/>
          <p:nvPr/>
        </p:nvSpPr>
        <p:spPr>
          <a:xfrm flipV="1">
            <a:off x="8115525" y="4694082"/>
            <a:ext cx="161555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8F519F28-DFFD-474B-8376-66C8F445E2A6}"/>
              </a:ext>
            </a:extLst>
          </p:cNvPr>
          <p:cNvGrpSpPr/>
          <p:nvPr/>
        </p:nvGrpSpPr>
        <p:grpSpPr>
          <a:xfrm>
            <a:off x="153892" y="4694082"/>
            <a:ext cx="1085545" cy="636318"/>
            <a:chOff x="153892" y="1749848"/>
            <a:chExt cx="1085545" cy="636318"/>
          </a:xfrm>
        </p:grpSpPr>
        <p:sp>
          <p:nvSpPr>
            <p:cNvPr id="111" name="Rectangle à coins arrondis 34">
              <a:extLst>
                <a:ext uri="{FF2B5EF4-FFF2-40B4-BE49-F238E27FC236}">
                  <a16:creationId xmlns:a16="http://schemas.microsoft.com/office/drawing/2014/main" id="{788B5086-7731-6C47-9120-5A8809259A2C}"/>
                </a:ext>
              </a:extLst>
            </p:cNvPr>
            <p:cNvSpPr/>
            <p:nvPr/>
          </p:nvSpPr>
          <p:spPr>
            <a:xfrm flipV="1">
              <a:off x="153892" y="1749848"/>
              <a:ext cx="1085545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12" name="Image 111">
              <a:extLst>
                <a:ext uri="{FF2B5EF4-FFF2-40B4-BE49-F238E27FC236}">
                  <a16:creationId xmlns:a16="http://schemas.microsoft.com/office/drawing/2014/main" id="{F4A1A442-AEE2-DD47-BFD8-FF23F3E170C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664" y="1953877"/>
              <a:ext cx="252000" cy="228260"/>
            </a:xfrm>
            <a:prstGeom prst="rect">
              <a:avLst/>
            </a:prstGeom>
          </p:spPr>
        </p:pic>
      </p:grpSp>
      <p:sp>
        <p:nvSpPr>
          <p:cNvPr id="113" name="Rectangle à coins arrondis 34">
            <a:extLst>
              <a:ext uri="{FF2B5EF4-FFF2-40B4-BE49-F238E27FC236}">
                <a16:creationId xmlns:a16="http://schemas.microsoft.com/office/drawing/2014/main" id="{1B153F09-759A-7644-AF87-CDF4AF81F4FB}"/>
              </a:ext>
            </a:extLst>
          </p:cNvPr>
          <p:cNvSpPr/>
          <p:nvPr/>
        </p:nvSpPr>
        <p:spPr>
          <a:xfrm flipV="1">
            <a:off x="1341910" y="5420450"/>
            <a:ext cx="209524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14" name="Rectangle à coins arrondis 34">
            <a:extLst>
              <a:ext uri="{FF2B5EF4-FFF2-40B4-BE49-F238E27FC236}">
                <a16:creationId xmlns:a16="http://schemas.microsoft.com/office/drawing/2014/main" id="{043128D2-F4C4-514D-B4B7-F2EBF7A12A8D}"/>
              </a:ext>
            </a:extLst>
          </p:cNvPr>
          <p:cNvSpPr/>
          <p:nvPr/>
        </p:nvSpPr>
        <p:spPr>
          <a:xfrm flipV="1">
            <a:off x="3562596" y="5420450"/>
            <a:ext cx="4432918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15" name="Rectangle à coins arrondis 34">
            <a:extLst>
              <a:ext uri="{FF2B5EF4-FFF2-40B4-BE49-F238E27FC236}">
                <a16:creationId xmlns:a16="http://schemas.microsoft.com/office/drawing/2014/main" id="{5EB822A9-33F3-174A-9AC2-E1DB19E7DD59}"/>
              </a:ext>
            </a:extLst>
          </p:cNvPr>
          <p:cNvSpPr/>
          <p:nvPr/>
        </p:nvSpPr>
        <p:spPr>
          <a:xfrm flipV="1">
            <a:off x="8115525" y="5420450"/>
            <a:ext cx="161555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111D2392-9308-9342-AC9B-0DE7D5A90FC1}"/>
              </a:ext>
            </a:extLst>
          </p:cNvPr>
          <p:cNvGrpSpPr/>
          <p:nvPr/>
        </p:nvGrpSpPr>
        <p:grpSpPr>
          <a:xfrm>
            <a:off x="153892" y="5420450"/>
            <a:ext cx="1085545" cy="636318"/>
            <a:chOff x="153892" y="1749848"/>
            <a:chExt cx="1085545" cy="636318"/>
          </a:xfrm>
        </p:grpSpPr>
        <p:sp>
          <p:nvSpPr>
            <p:cNvPr id="117" name="Rectangle à coins arrondis 34">
              <a:extLst>
                <a:ext uri="{FF2B5EF4-FFF2-40B4-BE49-F238E27FC236}">
                  <a16:creationId xmlns:a16="http://schemas.microsoft.com/office/drawing/2014/main" id="{C76623DF-DC0F-424C-ACEE-9F0CE8D78BB9}"/>
                </a:ext>
              </a:extLst>
            </p:cNvPr>
            <p:cNvSpPr/>
            <p:nvPr/>
          </p:nvSpPr>
          <p:spPr>
            <a:xfrm flipV="1">
              <a:off x="153892" y="1749848"/>
              <a:ext cx="1085545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18" name="Image 117">
              <a:extLst>
                <a:ext uri="{FF2B5EF4-FFF2-40B4-BE49-F238E27FC236}">
                  <a16:creationId xmlns:a16="http://schemas.microsoft.com/office/drawing/2014/main" id="{42746948-96B6-6048-B25F-E3C6A48FE29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664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65496BAA-F5E5-5C4B-8C54-A8ABBF590D18}"/>
              </a:ext>
            </a:extLst>
          </p:cNvPr>
          <p:cNvGrpSpPr/>
          <p:nvPr/>
        </p:nvGrpSpPr>
        <p:grpSpPr>
          <a:xfrm>
            <a:off x="153892" y="907306"/>
            <a:ext cx="1085545" cy="636318"/>
            <a:chOff x="153892" y="1749848"/>
            <a:chExt cx="1085545" cy="636318"/>
          </a:xfrm>
        </p:grpSpPr>
        <p:sp>
          <p:nvSpPr>
            <p:cNvPr id="120" name="Rectangle à coins arrondis 34">
              <a:extLst>
                <a:ext uri="{FF2B5EF4-FFF2-40B4-BE49-F238E27FC236}">
                  <a16:creationId xmlns:a16="http://schemas.microsoft.com/office/drawing/2014/main" id="{E6161300-31AB-8946-9541-4B8E413F9229}"/>
                </a:ext>
              </a:extLst>
            </p:cNvPr>
            <p:cNvSpPr/>
            <p:nvPr/>
          </p:nvSpPr>
          <p:spPr>
            <a:xfrm flipV="1">
              <a:off x="153892" y="1749848"/>
              <a:ext cx="1085545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21" name="Image 120">
              <a:extLst>
                <a:ext uri="{FF2B5EF4-FFF2-40B4-BE49-F238E27FC236}">
                  <a16:creationId xmlns:a16="http://schemas.microsoft.com/office/drawing/2014/main" id="{AB783D6E-A240-D04B-A7E6-C2294CE22F8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664" y="1953877"/>
              <a:ext cx="252000" cy="2282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5468162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5696853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APRIL 2021</a:t>
            </a:r>
          </a:p>
        </p:txBody>
      </p:sp>
    </p:spTree>
    <p:extLst>
      <p:ext uri="{BB962C8B-B14F-4D97-AF65-F5344CB8AC3E}">
        <p14:creationId xmlns:p14="http://schemas.microsoft.com/office/powerpoint/2010/main" val="352750578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7053888"/>
              </p:ext>
            </p:extLst>
          </p:nvPr>
        </p:nvGraphicFramePr>
        <p:xfrm>
          <a:off x="193157" y="660646"/>
          <a:ext cx="9516535" cy="61285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Jun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MAY 2021</a:t>
            </a:r>
          </a:p>
        </p:txBody>
      </p:sp>
      <p:grpSp>
        <p:nvGrpSpPr>
          <p:cNvPr id="4" name="Grouper 3">
            <a:extLst>
              <a:ext uri="{FF2B5EF4-FFF2-40B4-BE49-F238E27FC236}">
                <a16:creationId xmlns:a16="http://schemas.microsoft.com/office/drawing/2014/main" id="{7D939002-AED4-0744-9CFB-C25589B14A37}"/>
              </a:ext>
            </a:extLst>
          </p:cNvPr>
          <p:cNvGrpSpPr/>
          <p:nvPr/>
        </p:nvGrpSpPr>
        <p:grpSpPr>
          <a:xfrm>
            <a:off x="317581" y="4574689"/>
            <a:ext cx="837226" cy="158691"/>
            <a:chOff x="7011020" y="3917941"/>
            <a:chExt cx="837226" cy="158691"/>
          </a:xfrm>
        </p:grpSpPr>
        <p:pic>
          <p:nvPicPr>
            <p:cNvPr id="5" name="Image 4">
              <a:extLst>
                <a:ext uri="{FF2B5EF4-FFF2-40B4-BE49-F238E27FC236}">
                  <a16:creationId xmlns:a16="http://schemas.microsoft.com/office/drawing/2014/main" id="{4810AF05-1EFD-0B4F-AC7F-C4F2C7E278C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11020" y="3917941"/>
              <a:ext cx="120486" cy="128016"/>
            </a:xfrm>
            <a:prstGeom prst="rect">
              <a:avLst/>
            </a:prstGeom>
          </p:spPr>
        </p:pic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8411A136-3588-664D-89E3-EC2EAB40BB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1246" y="3950632"/>
              <a:ext cx="657000" cy="12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6831069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664780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Jun 1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  <a:endParaRPr lang="en-US" sz="1600" dirty="0">
                        <a:solidFill>
                          <a:schemeClr val="bg1">
                            <a:lumMod val="6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JUNE 2021</a:t>
            </a:r>
          </a:p>
        </p:txBody>
      </p:sp>
    </p:spTree>
    <p:extLst>
      <p:ext uri="{BB962C8B-B14F-4D97-AF65-F5344CB8AC3E}">
        <p14:creationId xmlns:p14="http://schemas.microsoft.com/office/powerpoint/2010/main" val="369551006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4868951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Aug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JULY 2021</a:t>
            </a:r>
          </a:p>
        </p:txBody>
      </p:sp>
    </p:spTree>
    <p:extLst>
      <p:ext uri="{BB962C8B-B14F-4D97-AF65-F5344CB8AC3E}">
        <p14:creationId xmlns:p14="http://schemas.microsoft.com/office/powerpoint/2010/main" val="91538906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6573712"/>
              </p:ext>
            </p:extLst>
          </p:nvPr>
        </p:nvGraphicFramePr>
        <p:xfrm>
          <a:off x="193157" y="659558"/>
          <a:ext cx="9516535" cy="6121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38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395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Aug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395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395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395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395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395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AUGUST 2021</a:t>
            </a:r>
          </a:p>
        </p:txBody>
      </p:sp>
    </p:spTree>
    <p:extLst>
      <p:ext uri="{BB962C8B-B14F-4D97-AF65-F5344CB8AC3E}">
        <p14:creationId xmlns:p14="http://schemas.microsoft.com/office/powerpoint/2010/main" val="70869016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807780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SEPTEMBER 2021</a:t>
            </a:r>
          </a:p>
        </p:txBody>
      </p:sp>
    </p:spTree>
    <p:extLst>
      <p:ext uri="{BB962C8B-B14F-4D97-AF65-F5344CB8AC3E}">
        <p14:creationId xmlns:p14="http://schemas.microsoft.com/office/powerpoint/2010/main" val="119652737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1023220"/>
              </p:ext>
            </p:extLst>
          </p:nvPr>
        </p:nvGraphicFramePr>
        <p:xfrm>
          <a:off x="193157" y="660647"/>
          <a:ext cx="9516535" cy="6118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Oct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OCTOBER 2021</a:t>
            </a:r>
          </a:p>
        </p:txBody>
      </p:sp>
    </p:spTree>
    <p:extLst>
      <p:ext uri="{BB962C8B-B14F-4D97-AF65-F5344CB8AC3E}">
        <p14:creationId xmlns:p14="http://schemas.microsoft.com/office/powerpoint/2010/main" val="314999631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9725743"/>
              </p:ext>
            </p:extLst>
          </p:nvPr>
        </p:nvGraphicFramePr>
        <p:xfrm>
          <a:off x="193157" y="659562"/>
          <a:ext cx="9516535" cy="611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Nov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216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NOVEMBER 2021</a:t>
            </a:r>
          </a:p>
        </p:txBody>
      </p:sp>
    </p:spTree>
    <p:extLst>
      <p:ext uri="{BB962C8B-B14F-4D97-AF65-F5344CB8AC3E}">
        <p14:creationId xmlns:p14="http://schemas.microsoft.com/office/powerpoint/2010/main" val="365214031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929510"/>
              </p:ext>
            </p:extLst>
          </p:nvPr>
        </p:nvGraphicFramePr>
        <p:xfrm>
          <a:off x="193157" y="660647"/>
          <a:ext cx="9516535" cy="6118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Jan 1, 2022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DECEMBER 2021</a:t>
            </a:r>
          </a:p>
        </p:txBody>
      </p:sp>
    </p:spTree>
    <p:extLst>
      <p:ext uri="{BB962C8B-B14F-4D97-AF65-F5344CB8AC3E}">
        <p14:creationId xmlns:p14="http://schemas.microsoft.com/office/powerpoint/2010/main" val="159748708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29836081"/>
              </p:ext>
            </p:extLst>
          </p:nvPr>
        </p:nvGraphicFramePr>
        <p:xfrm>
          <a:off x="193154" y="680657"/>
          <a:ext cx="9565021" cy="60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523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1063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 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2512711"/>
              </p:ext>
            </p:extLst>
          </p:nvPr>
        </p:nvGraphicFramePr>
        <p:xfrm>
          <a:off x="1551831" y="127675"/>
          <a:ext cx="187529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52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142459"/>
              </p:ext>
            </p:extLst>
          </p:nvPr>
        </p:nvGraphicFramePr>
        <p:xfrm>
          <a:off x="3562822" y="127675"/>
          <a:ext cx="3108385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0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83769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B96FD692-596D-A347-8509-B7C75509556D}"/>
              </a:ext>
            </a:extLst>
          </p:cNvPr>
          <p:cNvSpPr/>
          <p:nvPr/>
        </p:nvSpPr>
        <p:spPr>
          <a:xfrm>
            <a:off x="2445580" y="1873726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Type a question</a:t>
            </a: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F4153AEB-441E-F848-BD34-64162433C5F6}"/>
              </a:ext>
            </a:extLst>
          </p:cNvPr>
          <p:cNvSpPr/>
          <p:nvPr/>
        </p:nvSpPr>
        <p:spPr>
          <a:xfrm>
            <a:off x="4742137" y="184515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115A9205-C1E6-184E-A668-41105C342F81}"/>
              </a:ext>
            </a:extLst>
          </p:cNvPr>
          <p:cNvSpPr/>
          <p:nvPr/>
        </p:nvSpPr>
        <p:spPr>
          <a:xfrm>
            <a:off x="294129" y="2866768"/>
            <a:ext cx="1833454" cy="117844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06863 w 3228660"/>
              <a:gd name="connsiteY0" fmla="*/ 282206 h 2586511"/>
              <a:gd name="connsiteX1" fmla="*/ 118625 w 3228660"/>
              <a:gd name="connsiteY1" fmla="*/ 0 h 2586511"/>
              <a:gd name="connsiteX2" fmla="*/ 3111974 w 3228660"/>
              <a:gd name="connsiteY2" fmla="*/ 0 h 2586511"/>
              <a:gd name="connsiteX3" fmla="*/ 3213160 w 3228660"/>
              <a:gd name="connsiteY3" fmla="*/ 85553 h 2586511"/>
              <a:gd name="connsiteX4" fmla="*/ 3221366 w 3228660"/>
              <a:gd name="connsiteY4" fmla="*/ 2249940 h 2586511"/>
              <a:gd name="connsiteX5" fmla="*/ 3111974 w 3228660"/>
              <a:gd name="connsiteY5" fmla="*/ 2574753 h 2586511"/>
              <a:gd name="connsiteX6" fmla="*/ 106866 w 3228660"/>
              <a:gd name="connsiteY6" fmla="*/ 2586511 h 2586511"/>
              <a:gd name="connsiteX7" fmla="*/ 83344 w 3228660"/>
              <a:gd name="connsiteY7" fmla="*/ 2292547 h 2586511"/>
              <a:gd name="connsiteX8" fmla="*/ 2 w 3228660"/>
              <a:gd name="connsiteY8" fmla="*/ 1193339 h 2586511"/>
              <a:gd name="connsiteX9" fmla="*/ 106863 w 3228660"/>
              <a:gd name="connsiteY9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684 w 3145378"/>
              <a:gd name="connsiteY8" fmla="*/ 1182490 h 2586511"/>
              <a:gd name="connsiteX9" fmla="*/ 23581 w 3145378"/>
              <a:gd name="connsiteY9" fmla="*/ 282206 h 2586511"/>
              <a:gd name="connsiteX0" fmla="*/ 23581 w 3146090"/>
              <a:gd name="connsiteY0" fmla="*/ 282206 h 2586511"/>
              <a:gd name="connsiteX1" fmla="*/ 35343 w 3146090"/>
              <a:gd name="connsiteY1" fmla="*/ 0 h 2586511"/>
              <a:gd name="connsiteX2" fmla="*/ 3028692 w 3146090"/>
              <a:gd name="connsiteY2" fmla="*/ 0 h 2586511"/>
              <a:gd name="connsiteX3" fmla="*/ 3129878 w 3146090"/>
              <a:gd name="connsiteY3" fmla="*/ 85553 h 2586511"/>
              <a:gd name="connsiteX4" fmla="*/ 3136881 w 3146090"/>
              <a:gd name="connsiteY4" fmla="*/ 1290975 h 2586511"/>
              <a:gd name="connsiteX5" fmla="*/ 3138084 w 3146090"/>
              <a:gd name="connsiteY5" fmla="*/ 2249940 h 2586511"/>
              <a:gd name="connsiteX6" fmla="*/ 3028692 w 3146090"/>
              <a:gd name="connsiteY6" fmla="*/ 2574753 h 2586511"/>
              <a:gd name="connsiteX7" fmla="*/ 23584 w 3146090"/>
              <a:gd name="connsiteY7" fmla="*/ 2586511 h 2586511"/>
              <a:gd name="connsiteX8" fmla="*/ 62 w 3146090"/>
              <a:gd name="connsiteY8" fmla="*/ 2292547 h 2586511"/>
              <a:gd name="connsiteX9" fmla="*/ 1684 w 3146090"/>
              <a:gd name="connsiteY9" fmla="*/ 1182490 h 2586511"/>
              <a:gd name="connsiteX10" fmla="*/ 23581 w 3146090"/>
              <a:gd name="connsiteY10" fmla="*/ 282206 h 2586511"/>
              <a:gd name="connsiteX0" fmla="*/ 23581 w 3146145"/>
              <a:gd name="connsiteY0" fmla="*/ 282206 h 2586511"/>
              <a:gd name="connsiteX1" fmla="*/ 35343 w 3146145"/>
              <a:gd name="connsiteY1" fmla="*/ 0 h 2586511"/>
              <a:gd name="connsiteX2" fmla="*/ 3028692 w 3146145"/>
              <a:gd name="connsiteY2" fmla="*/ 0 h 2586511"/>
              <a:gd name="connsiteX3" fmla="*/ 3129878 w 3146145"/>
              <a:gd name="connsiteY3" fmla="*/ 85553 h 2586511"/>
              <a:gd name="connsiteX4" fmla="*/ 3136881 w 3146145"/>
              <a:gd name="connsiteY4" fmla="*/ 564123 h 2586511"/>
              <a:gd name="connsiteX5" fmla="*/ 3136881 w 3146145"/>
              <a:gd name="connsiteY5" fmla="*/ 1290975 h 2586511"/>
              <a:gd name="connsiteX6" fmla="*/ 3138084 w 3146145"/>
              <a:gd name="connsiteY6" fmla="*/ 2249940 h 2586511"/>
              <a:gd name="connsiteX7" fmla="*/ 3028692 w 3146145"/>
              <a:gd name="connsiteY7" fmla="*/ 2574753 h 2586511"/>
              <a:gd name="connsiteX8" fmla="*/ 23584 w 3146145"/>
              <a:gd name="connsiteY8" fmla="*/ 2586511 h 2586511"/>
              <a:gd name="connsiteX9" fmla="*/ 62 w 3146145"/>
              <a:gd name="connsiteY9" fmla="*/ 2292547 h 2586511"/>
              <a:gd name="connsiteX10" fmla="*/ 1684 w 3146145"/>
              <a:gd name="connsiteY10" fmla="*/ 1182490 h 2586511"/>
              <a:gd name="connsiteX11" fmla="*/ 23581 w 3146145"/>
              <a:gd name="connsiteY11" fmla="*/ 282206 h 2586511"/>
              <a:gd name="connsiteX0" fmla="*/ 23581 w 3149194"/>
              <a:gd name="connsiteY0" fmla="*/ 282206 h 2586511"/>
              <a:gd name="connsiteX1" fmla="*/ 35343 w 3149194"/>
              <a:gd name="connsiteY1" fmla="*/ 0 h 2586511"/>
              <a:gd name="connsiteX2" fmla="*/ 3028692 w 3149194"/>
              <a:gd name="connsiteY2" fmla="*/ 0 h 2586511"/>
              <a:gd name="connsiteX3" fmla="*/ 3129878 w 3149194"/>
              <a:gd name="connsiteY3" fmla="*/ 85553 h 2586511"/>
              <a:gd name="connsiteX4" fmla="*/ 3136881 w 3149194"/>
              <a:gd name="connsiteY4" fmla="*/ 564123 h 2586511"/>
              <a:gd name="connsiteX5" fmla="*/ 3136881 w 3149194"/>
              <a:gd name="connsiteY5" fmla="*/ 1290975 h 2586511"/>
              <a:gd name="connsiteX6" fmla="*/ 3145378 w 3149194"/>
              <a:gd name="connsiteY6" fmla="*/ 1757462 h 2586511"/>
              <a:gd name="connsiteX7" fmla="*/ 3138084 w 3149194"/>
              <a:gd name="connsiteY7" fmla="*/ 2249940 h 2586511"/>
              <a:gd name="connsiteX8" fmla="*/ 3028692 w 3149194"/>
              <a:gd name="connsiteY8" fmla="*/ 2574753 h 2586511"/>
              <a:gd name="connsiteX9" fmla="*/ 23584 w 3149194"/>
              <a:gd name="connsiteY9" fmla="*/ 2586511 h 2586511"/>
              <a:gd name="connsiteX10" fmla="*/ 62 w 3149194"/>
              <a:gd name="connsiteY10" fmla="*/ 2292547 h 2586511"/>
              <a:gd name="connsiteX11" fmla="*/ 1684 w 3149194"/>
              <a:gd name="connsiteY11" fmla="*/ 1182490 h 2586511"/>
              <a:gd name="connsiteX12" fmla="*/ 23581 w 3149194"/>
              <a:gd name="connsiteY12" fmla="*/ 282206 h 2586511"/>
              <a:gd name="connsiteX0" fmla="*/ 26079 w 3151693"/>
              <a:gd name="connsiteY0" fmla="*/ 282206 h 2586511"/>
              <a:gd name="connsiteX1" fmla="*/ 37841 w 3151693"/>
              <a:gd name="connsiteY1" fmla="*/ 0 h 2586511"/>
              <a:gd name="connsiteX2" fmla="*/ 3031190 w 3151693"/>
              <a:gd name="connsiteY2" fmla="*/ 0 h 2586511"/>
              <a:gd name="connsiteX3" fmla="*/ 3132376 w 3151693"/>
              <a:gd name="connsiteY3" fmla="*/ 85553 h 2586511"/>
              <a:gd name="connsiteX4" fmla="*/ 3139379 w 3151693"/>
              <a:gd name="connsiteY4" fmla="*/ 564123 h 2586511"/>
              <a:gd name="connsiteX5" fmla="*/ 3139379 w 3151693"/>
              <a:gd name="connsiteY5" fmla="*/ 1290975 h 2586511"/>
              <a:gd name="connsiteX6" fmla="*/ 3147876 w 3151693"/>
              <a:gd name="connsiteY6" fmla="*/ 1757462 h 2586511"/>
              <a:gd name="connsiteX7" fmla="*/ 3140582 w 3151693"/>
              <a:gd name="connsiteY7" fmla="*/ 2249940 h 2586511"/>
              <a:gd name="connsiteX8" fmla="*/ 3031190 w 3151693"/>
              <a:gd name="connsiteY8" fmla="*/ 2574753 h 2586511"/>
              <a:gd name="connsiteX9" fmla="*/ 26082 w 3151693"/>
              <a:gd name="connsiteY9" fmla="*/ 2586511 h 2586511"/>
              <a:gd name="connsiteX10" fmla="*/ 2560 w 3151693"/>
              <a:gd name="connsiteY10" fmla="*/ 2292547 h 2586511"/>
              <a:gd name="connsiteX11" fmla="*/ 4183 w 3151693"/>
              <a:gd name="connsiteY11" fmla="*/ 1681522 h 2586511"/>
              <a:gd name="connsiteX12" fmla="*/ 4182 w 3151693"/>
              <a:gd name="connsiteY12" fmla="*/ 1182490 h 2586511"/>
              <a:gd name="connsiteX13" fmla="*/ 26079 w 3151693"/>
              <a:gd name="connsiteY13" fmla="*/ 282206 h 2586511"/>
              <a:gd name="connsiteX0" fmla="*/ 26079 w 3151693"/>
              <a:gd name="connsiteY0" fmla="*/ 282206 h 2586511"/>
              <a:gd name="connsiteX1" fmla="*/ 37841 w 3151693"/>
              <a:gd name="connsiteY1" fmla="*/ 0 h 2586511"/>
              <a:gd name="connsiteX2" fmla="*/ 3031190 w 3151693"/>
              <a:gd name="connsiteY2" fmla="*/ 0 h 2586511"/>
              <a:gd name="connsiteX3" fmla="*/ 3132376 w 3151693"/>
              <a:gd name="connsiteY3" fmla="*/ 85553 h 2586511"/>
              <a:gd name="connsiteX4" fmla="*/ 3139379 w 3151693"/>
              <a:gd name="connsiteY4" fmla="*/ 564123 h 2586511"/>
              <a:gd name="connsiteX5" fmla="*/ 3139379 w 3151693"/>
              <a:gd name="connsiteY5" fmla="*/ 1290975 h 2586511"/>
              <a:gd name="connsiteX6" fmla="*/ 3147876 w 3151693"/>
              <a:gd name="connsiteY6" fmla="*/ 1757462 h 2586511"/>
              <a:gd name="connsiteX7" fmla="*/ 3140582 w 3151693"/>
              <a:gd name="connsiteY7" fmla="*/ 2249940 h 2586511"/>
              <a:gd name="connsiteX8" fmla="*/ 3031190 w 3151693"/>
              <a:gd name="connsiteY8" fmla="*/ 2574753 h 2586511"/>
              <a:gd name="connsiteX9" fmla="*/ 26082 w 3151693"/>
              <a:gd name="connsiteY9" fmla="*/ 2586511 h 2586511"/>
              <a:gd name="connsiteX10" fmla="*/ 2560 w 3151693"/>
              <a:gd name="connsiteY10" fmla="*/ 2292547 h 2586511"/>
              <a:gd name="connsiteX11" fmla="*/ 4183 w 3151693"/>
              <a:gd name="connsiteY11" fmla="*/ 1681522 h 2586511"/>
              <a:gd name="connsiteX12" fmla="*/ 4182 w 3151693"/>
              <a:gd name="connsiteY12" fmla="*/ 1182490 h 2586511"/>
              <a:gd name="connsiteX13" fmla="*/ 21176 w 3151693"/>
              <a:gd name="connsiteY13" fmla="*/ 661759 h 2586511"/>
              <a:gd name="connsiteX14" fmla="*/ 26079 w 3151693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1693" h="2586511">
                <a:moveTo>
                  <a:pt x="26079" y="282206"/>
                </a:moveTo>
                <a:cubicBezTo>
                  <a:pt x="26079" y="256226"/>
                  <a:pt x="11861" y="0"/>
                  <a:pt x="37841" y="0"/>
                </a:cubicBezTo>
                <a:lnTo>
                  <a:pt x="3031190" y="0"/>
                </a:lnTo>
                <a:cubicBezTo>
                  <a:pt x="3057170" y="0"/>
                  <a:pt x="3132376" y="59573"/>
                  <a:pt x="3132376" y="85553"/>
                </a:cubicBezTo>
                <a:cubicBezTo>
                  <a:pt x="3148992" y="175957"/>
                  <a:pt x="3138212" y="363219"/>
                  <a:pt x="3139379" y="564123"/>
                </a:cubicBezTo>
                <a:cubicBezTo>
                  <a:pt x="3140546" y="765027"/>
                  <a:pt x="3137963" y="1097510"/>
                  <a:pt x="3139379" y="1290975"/>
                </a:cubicBezTo>
                <a:cubicBezTo>
                  <a:pt x="3140795" y="1484440"/>
                  <a:pt x="3147676" y="1597635"/>
                  <a:pt x="3147876" y="1757462"/>
                </a:cubicBezTo>
                <a:cubicBezTo>
                  <a:pt x="3148077" y="1917290"/>
                  <a:pt x="3160030" y="2108301"/>
                  <a:pt x="3140582" y="2249940"/>
                </a:cubicBezTo>
                <a:cubicBezTo>
                  <a:pt x="3122534" y="2448405"/>
                  <a:pt x="3155710" y="2607599"/>
                  <a:pt x="3031190" y="2574753"/>
                </a:cubicBezTo>
                <a:lnTo>
                  <a:pt x="26082" y="2586511"/>
                </a:lnTo>
                <a:cubicBezTo>
                  <a:pt x="102" y="2586511"/>
                  <a:pt x="2560" y="2318527"/>
                  <a:pt x="2560" y="2292547"/>
                </a:cubicBezTo>
                <a:cubicBezTo>
                  <a:pt x="-3922" y="2139908"/>
                  <a:pt x="3913" y="1866531"/>
                  <a:pt x="4183" y="1681522"/>
                </a:cubicBezTo>
                <a:cubicBezTo>
                  <a:pt x="4453" y="1496513"/>
                  <a:pt x="4182" y="1352450"/>
                  <a:pt x="4182" y="1182490"/>
                </a:cubicBezTo>
                <a:cubicBezTo>
                  <a:pt x="4182" y="1012530"/>
                  <a:pt x="17527" y="811806"/>
                  <a:pt x="21176" y="661759"/>
                </a:cubicBezTo>
                <a:cubicBezTo>
                  <a:pt x="24826" y="511712"/>
                  <a:pt x="20469" y="392499"/>
                  <a:pt x="26079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Type the topic</a:t>
            </a:r>
          </a:p>
        </p:txBody>
      </p:sp>
      <p:sp>
        <p:nvSpPr>
          <p:cNvPr id="101" name="Rectangle à coins arrondis 34">
            <a:extLst>
              <a:ext uri="{FF2B5EF4-FFF2-40B4-BE49-F238E27FC236}">
                <a16:creationId xmlns:a16="http://schemas.microsoft.com/office/drawing/2014/main" id="{E2C50B7E-E2AD-AC46-A46D-40828C98DDBC}"/>
              </a:ext>
            </a:extLst>
          </p:cNvPr>
          <p:cNvSpPr/>
          <p:nvPr/>
        </p:nvSpPr>
        <p:spPr>
          <a:xfrm>
            <a:off x="2730322" y="3146278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sp>
        <p:nvSpPr>
          <p:cNvPr id="102" name="Rectangle à coins arrondis 34">
            <a:extLst>
              <a:ext uri="{FF2B5EF4-FFF2-40B4-BE49-F238E27FC236}">
                <a16:creationId xmlns:a16="http://schemas.microsoft.com/office/drawing/2014/main" id="{6174C5BE-F4DC-2548-99DA-8CB8692B2583}"/>
              </a:ext>
            </a:extLst>
          </p:cNvPr>
          <p:cNvSpPr/>
          <p:nvPr/>
        </p:nvSpPr>
        <p:spPr>
          <a:xfrm>
            <a:off x="2400777" y="436699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104" name="Connecteur en arc 103">
            <a:extLst>
              <a:ext uri="{FF2B5EF4-FFF2-40B4-BE49-F238E27FC236}">
                <a16:creationId xmlns:a16="http://schemas.microsoft.com/office/drawing/2014/main" id="{4EEFBCBF-840A-354A-A171-60B47B287618}"/>
              </a:ext>
            </a:extLst>
          </p:cNvPr>
          <p:cNvCxnSpPr>
            <a:stCxn id="39" idx="4"/>
            <a:endCxn id="38" idx="12"/>
          </p:cNvCxnSpPr>
          <p:nvPr/>
        </p:nvCxnSpPr>
        <p:spPr>
          <a:xfrm flipV="1">
            <a:off x="2120420" y="2160633"/>
            <a:ext cx="329067" cy="963155"/>
          </a:xfrm>
          <a:prstGeom prst="curvedConnector3">
            <a:avLst>
              <a:gd name="adj1" fmla="val 5138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Connecteur en arc 105">
            <a:extLst>
              <a:ext uri="{FF2B5EF4-FFF2-40B4-BE49-F238E27FC236}">
                <a16:creationId xmlns:a16="http://schemas.microsoft.com/office/drawing/2014/main" id="{331F55C7-4014-6E43-9991-63AF9A2A57B0}"/>
              </a:ext>
            </a:extLst>
          </p:cNvPr>
          <p:cNvCxnSpPr>
            <a:cxnSpLocks/>
            <a:stCxn id="39" idx="5"/>
            <a:endCxn id="101" idx="12"/>
          </p:cNvCxnSpPr>
          <p:nvPr/>
        </p:nvCxnSpPr>
        <p:spPr>
          <a:xfrm flipV="1">
            <a:off x="2120420" y="3419259"/>
            <a:ext cx="611343" cy="35690"/>
          </a:xfrm>
          <a:prstGeom prst="curvedConnector5">
            <a:avLst>
              <a:gd name="adj1" fmla="val 18216"/>
              <a:gd name="adj2" fmla="val 772059"/>
              <a:gd name="adj3" fmla="val 7717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Connecteur en arc 113">
            <a:extLst>
              <a:ext uri="{FF2B5EF4-FFF2-40B4-BE49-F238E27FC236}">
                <a16:creationId xmlns:a16="http://schemas.microsoft.com/office/drawing/2014/main" id="{1E4E0D8A-1588-644B-A0AC-352AE5B5A218}"/>
              </a:ext>
            </a:extLst>
          </p:cNvPr>
          <p:cNvCxnSpPr>
            <a:cxnSpLocks/>
            <a:stCxn id="39" idx="6"/>
            <a:endCxn id="102" idx="12"/>
          </p:cNvCxnSpPr>
          <p:nvPr/>
        </p:nvCxnSpPr>
        <p:spPr>
          <a:xfrm>
            <a:off x="2125363" y="3667485"/>
            <a:ext cx="276855" cy="972490"/>
          </a:xfrm>
          <a:prstGeom prst="curvedConnector3">
            <a:avLst>
              <a:gd name="adj1" fmla="val 5569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Rectangle à coins arrondis 34">
            <a:extLst>
              <a:ext uri="{FF2B5EF4-FFF2-40B4-BE49-F238E27FC236}">
                <a16:creationId xmlns:a16="http://schemas.microsoft.com/office/drawing/2014/main" id="{522B7D2E-072E-2942-86BE-C4770BB4ED1B}"/>
              </a:ext>
            </a:extLst>
          </p:cNvPr>
          <p:cNvSpPr/>
          <p:nvPr/>
        </p:nvSpPr>
        <p:spPr>
          <a:xfrm>
            <a:off x="4308893" y="1048448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Type</a:t>
            </a:r>
            <a:b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</a:b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 </a:t>
            </a:r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endParaRPr lang="fr-FR" sz="12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cxnSp>
        <p:nvCxnSpPr>
          <p:cNvPr id="126" name="Connecteur en arc 125">
            <a:extLst>
              <a:ext uri="{FF2B5EF4-FFF2-40B4-BE49-F238E27FC236}">
                <a16:creationId xmlns:a16="http://schemas.microsoft.com/office/drawing/2014/main" id="{A842E734-D345-2942-AAE6-51AD231E01E0}"/>
              </a:ext>
            </a:extLst>
          </p:cNvPr>
          <p:cNvCxnSpPr>
            <a:cxnSpLocks/>
            <a:stCxn id="38" idx="4"/>
            <a:endCxn id="125" idx="12"/>
          </p:cNvCxnSpPr>
          <p:nvPr/>
        </p:nvCxnSpPr>
        <p:spPr>
          <a:xfrm flipV="1">
            <a:off x="3848271" y="1335355"/>
            <a:ext cx="464529" cy="681940"/>
          </a:xfrm>
          <a:prstGeom prst="curvedConnector3">
            <a:avLst>
              <a:gd name="adj1" fmla="val 5533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Connecteur en arc 131">
            <a:extLst>
              <a:ext uri="{FF2B5EF4-FFF2-40B4-BE49-F238E27FC236}">
                <a16:creationId xmlns:a16="http://schemas.microsoft.com/office/drawing/2014/main" id="{45D94E13-F41F-B24C-9F0F-49B80A58C95D}"/>
              </a:ext>
            </a:extLst>
          </p:cNvPr>
          <p:cNvCxnSpPr>
            <a:cxnSpLocks/>
            <a:stCxn id="38" idx="6"/>
            <a:endCxn id="44" idx="12"/>
          </p:cNvCxnSpPr>
          <p:nvPr/>
        </p:nvCxnSpPr>
        <p:spPr>
          <a:xfrm flipV="1">
            <a:off x="3853214" y="2118134"/>
            <a:ext cx="890364" cy="175952"/>
          </a:xfrm>
          <a:prstGeom prst="curvedConnector5">
            <a:avLst>
              <a:gd name="adj1" fmla="val 31899"/>
              <a:gd name="adj2" fmla="val -164935"/>
              <a:gd name="adj3" fmla="val 78604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Rectangle à coins arrondis 34">
            <a:extLst>
              <a:ext uri="{FF2B5EF4-FFF2-40B4-BE49-F238E27FC236}">
                <a16:creationId xmlns:a16="http://schemas.microsoft.com/office/drawing/2014/main" id="{9920D1C2-10C8-8D45-B283-879C07FD901D}"/>
              </a:ext>
            </a:extLst>
          </p:cNvPr>
          <p:cNvSpPr/>
          <p:nvPr/>
        </p:nvSpPr>
        <p:spPr>
          <a:xfrm>
            <a:off x="4636980" y="2698969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137" name="Rectangle à coins arrondis 34">
            <a:extLst>
              <a:ext uri="{FF2B5EF4-FFF2-40B4-BE49-F238E27FC236}">
                <a16:creationId xmlns:a16="http://schemas.microsoft.com/office/drawing/2014/main" id="{1368AF58-58EC-614C-A4D6-9A329886600F}"/>
              </a:ext>
            </a:extLst>
          </p:cNvPr>
          <p:cNvSpPr/>
          <p:nvPr/>
        </p:nvSpPr>
        <p:spPr>
          <a:xfrm>
            <a:off x="4963097" y="3596405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144" name="Rectangle à coins arrondis 34">
            <a:extLst>
              <a:ext uri="{FF2B5EF4-FFF2-40B4-BE49-F238E27FC236}">
                <a16:creationId xmlns:a16="http://schemas.microsoft.com/office/drawing/2014/main" id="{1FFD808C-B531-CD44-B096-A681387A141D}"/>
              </a:ext>
            </a:extLst>
          </p:cNvPr>
          <p:cNvSpPr/>
          <p:nvPr/>
        </p:nvSpPr>
        <p:spPr>
          <a:xfrm>
            <a:off x="4592527" y="439950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145" name="Rectangle à coins arrondis 34">
            <a:extLst>
              <a:ext uri="{FF2B5EF4-FFF2-40B4-BE49-F238E27FC236}">
                <a16:creationId xmlns:a16="http://schemas.microsoft.com/office/drawing/2014/main" id="{B72E3F9A-4852-F148-BBF1-D96FB51190BF}"/>
              </a:ext>
            </a:extLst>
          </p:cNvPr>
          <p:cNvSpPr/>
          <p:nvPr/>
        </p:nvSpPr>
        <p:spPr>
          <a:xfrm>
            <a:off x="4436650" y="5208189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cxnSp>
        <p:nvCxnSpPr>
          <p:cNvPr id="146" name="Connecteur en arc 145">
            <a:extLst>
              <a:ext uri="{FF2B5EF4-FFF2-40B4-BE49-F238E27FC236}">
                <a16:creationId xmlns:a16="http://schemas.microsoft.com/office/drawing/2014/main" id="{71423391-8F78-004B-AD92-BAAE95DD8503}"/>
              </a:ext>
            </a:extLst>
          </p:cNvPr>
          <p:cNvCxnSpPr>
            <a:cxnSpLocks/>
            <a:stCxn id="101" idx="4"/>
            <a:endCxn id="136" idx="12"/>
          </p:cNvCxnSpPr>
          <p:nvPr/>
        </p:nvCxnSpPr>
        <p:spPr>
          <a:xfrm flipV="1">
            <a:off x="4130548" y="2971950"/>
            <a:ext cx="507873" cy="294086"/>
          </a:xfrm>
          <a:prstGeom prst="curvedConnector5">
            <a:avLst>
              <a:gd name="adj1" fmla="val 17676"/>
              <a:gd name="adj2" fmla="val -649"/>
              <a:gd name="adj3" fmla="val 5533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Connecteur en arc 148">
            <a:extLst>
              <a:ext uri="{FF2B5EF4-FFF2-40B4-BE49-F238E27FC236}">
                <a16:creationId xmlns:a16="http://schemas.microsoft.com/office/drawing/2014/main" id="{7A026292-52E2-DC4D-9D17-4B80C7E053BF}"/>
              </a:ext>
            </a:extLst>
          </p:cNvPr>
          <p:cNvCxnSpPr>
            <a:cxnSpLocks/>
            <a:stCxn id="101" idx="6"/>
            <a:endCxn id="137" idx="12"/>
          </p:cNvCxnSpPr>
          <p:nvPr/>
        </p:nvCxnSpPr>
        <p:spPr>
          <a:xfrm>
            <a:off x="4135491" y="3562598"/>
            <a:ext cx="829047" cy="306788"/>
          </a:xfrm>
          <a:prstGeom prst="curvedConnector3">
            <a:avLst>
              <a:gd name="adj1" fmla="val 5522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Connecteur en arc 152">
            <a:extLst>
              <a:ext uri="{FF2B5EF4-FFF2-40B4-BE49-F238E27FC236}">
                <a16:creationId xmlns:a16="http://schemas.microsoft.com/office/drawing/2014/main" id="{2DC3DB23-6A5D-E749-ADB8-7B381E63D39B}"/>
              </a:ext>
            </a:extLst>
          </p:cNvPr>
          <p:cNvCxnSpPr>
            <a:cxnSpLocks/>
            <a:stCxn id="102" idx="4"/>
            <a:endCxn id="144" idx="12"/>
          </p:cNvCxnSpPr>
          <p:nvPr/>
        </p:nvCxnSpPr>
        <p:spPr>
          <a:xfrm>
            <a:off x="3801003" y="4486752"/>
            <a:ext cx="792965" cy="185733"/>
          </a:xfrm>
          <a:prstGeom prst="curvedConnector5">
            <a:avLst>
              <a:gd name="adj1" fmla="val 34843"/>
              <a:gd name="adj2" fmla="val -95058"/>
              <a:gd name="adj3" fmla="val 7520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Connecteur en arc 155">
            <a:extLst>
              <a:ext uri="{FF2B5EF4-FFF2-40B4-BE49-F238E27FC236}">
                <a16:creationId xmlns:a16="http://schemas.microsoft.com/office/drawing/2014/main" id="{F9EA507E-0900-F849-9386-1BB4D7C02DB6}"/>
              </a:ext>
            </a:extLst>
          </p:cNvPr>
          <p:cNvCxnSpPr>
            <a:cxnSpLocks/>
            <a:stCxn id="102" idx="6"/>
            <a:endCxn id="145" idx="12"/>
          </p:cNvCxnSpPr>
          <p:nvPr/>
        </p:nvCxnSpPr>
        <p:spPr>
          <a:xfrm>
            <a:off x="3805946" y="4783314"/>
            <a:ext cx="632145" cy="697856"/>
          </a:xfrm>
          <a:prstGeom prst="curvedConnector3">
            <a:avLst>
              <a:gd name="adj1" fmla="val 5241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Rectangle à coins arrondis 34">
            <a:extLst>
              <a:ext uri="{FF2B5EF4-FFF2-40B4-BE49-F238E27FC236}">
                <a16:creationId xmlns:a16="http://schemas.microsoft.com/office/drawing/2014/main" id="{36F04EA9-1EB7-D246-82E9-2D37616DF4E0}"/>
              </a:ext>
            </a:extLst>
          </p:cNvPr>
          <p:cNvSpPr/>
          <p:nvPr/>
        </p:nvSpPr>
        <p:spPr>
          <a:xfrm>
            <a:off x="6315277" y="624649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Another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question…</a:t>
            </a:r>
          </a:p>
        </p:txBody>
      </p:sp>
      <p:sp>
        <p:nvSpPr>
          <p:cNvPr id="193" name="Rectangle à coins arrondis 34">
            <a:extLst>
              <a:ext uri="{FF2B5EF4-FFF2-40B4-BE49-F238E27FC236}">
                <a16:creationId xmlns:a16="http://schemas.microsoft.com/office/drawing/2014/main" id="{B05B33D2-AA04-5F45-8CF5-6B413A4B2549}"/>
              </a:ext>
            </a:extLst>
          </p:cNvPr>
          <p:cNvSpPr/>
          <p:nvPr/>
        </p:nvSpPr>
        <p:spPr>
          <a:xfrm>
            <a:off x="6481807" y="160590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195" name="Connecteur en arc 125">
            <a:extLst>
              <a:ext uri="{FF2B5EF4-FFF2-40B4-BE49-F238E27FC236}">
                <a16:creationId xmlns:a16="http://schemas.microsoft.com/office/drawing/2014/main" id="{A2F5E6C3-ACD6-3442-98FA-90E5A7F6F624}"/>
              </a:ext>
            </a:extLst>
          </p:cNvPr>
          <p:cNvCxnSpPr>
            <a:cxnSpLocks/>
            <a:stCxn id="125" idx="4"/>
            <a:endCxn id="190" idx="12"/>
          </p:cNvCxnSpPr>
          <p:nvPr/>
        </p:nvCxnSpPr>
        <p:spPr>
          <a:xfrm flipV="1">
            <a:off x="5711584" y="911556"/>
            <a:ext cx="607600" cy="280461"/>
          </a:xfrm>
          <a:prstGeom prst="curvedConnector5">
            <a:avLst>
              <a:gd name="adj1" fmla="val 50246"/>
              <a:gd name="adj2" fmla="val 100413"/>
              <a:gd name="adj3" fmla="val 12857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Connecteur en arc 125">
            <a:extLst>
              <a:ext uri="{FF2B5EF4-FFF2-40B4-BE49-F238E27FC236}">
                <a16:creationId xmlns:a16="http://schemas.microsoft.com/office/drawing/2014/main" id="{A2923D8C-4ECE-C443-9401-ED63BF343DC5}"/>
              </a:ext>
            </a:extLst>
          </p:cNvPr>
          <p:cNvCxnSpPr>
            <a:cxnSpLocks/>
            <a:stCxn id="44" idx="5"/>
            <a:endCxn id="193" idx="12"/>
          </p:cNvCxnSpPr>
          <p:nvPr/>
        </p:nvCxnSpPr>
        <p:spPr>
          <a:xfrm flipV="1">
            <a:off x="6147306" y="1878883"/>
            <a:ext cx="335942" cy="259022"/>
          </a:xfrm>
          <a:prstGeom prst="curvedConnector5">
            <a:avLst>
              <a:gd name="adj1" fmla="val 19919"/>
              <a:gd name="adj2" fmla="val 1168"/>
              <a:gd name="adj3" fmla="val 6597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Connecteur en arc 125">
            <a:extLst>
              <a:ext uri="{FF2B5EF4-FFF2-40B4-BE49-F238E27FC236}">
                <a16:creationId xmlns:a16="http://schemas.microsoft.com/office/drawing/2014/main" id="{FF17110D-D0CC-4341-A052-671AC8A5B246}"/>
              </a:ext>
            </a:extLst>
          </p:cNvPr>
          <p:cNvCxnSpPr>
            <a:cxnSpLocks/>
            <a:stCxn id="136" idx="5"/>
            <a:endCxn id="222" idx="12"/>
          </p:cNvCxnSpPr>
          <p:nvPr/>
        </p:nvCxnSpPr>
        <p:spPr>
          <a:xfrm flipV="1">
            <a:off x="6042149" y="2831967"/>
            <a:ext cx="510323" cy="159754"/>
          </a:xfrm>
          <a:prstGeom prst="curvedConnector5">
            <a:avLst>
              <a:gd name="adj1" fmla="val 24225"/>
              <a:gd name="adj2" fmla="val 3054"/>
              <a:gd name="adj3" fmla="val 6864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2" name="Rectangle à coins arrondis 34">
            <a:extLst>
              <a:ext uri="{FF2B5EF4-FFF2-40B4-BE49-F238E27FC236}">
                <a16:creationId xmlns:a16="http://schemas.microsoft.com/office/drawing/2014/main" id="{5853FD6B-41FB-A042-A5AF-676C6E542BD4}"/>
              </a:ext>
            </a:extLst>
          </p:cNvPr>
          <p:cNvSpPr/>
          <p:nvPr/>
        </p:nvSpPr>
        <p:spPr>
          <a:xfrm>
            <a:off x="6551031" y="2558986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sp>
        <p:nvSpPr>
          <p:cNvPr id="231" name="Rectangle à coins arrondis 34">
            <a:extLst>
              <a:ext uri="{FF2B5EF4-FFF2-40B4-BE49-F238E27FC236}">
                <a16:creationId xmlns:a16="http://schemas.microsoft.com/office/drawing/2014/main" id="{9097EA2C-D21C-F044-AD2F-668674EA7A5C}"/>
              </a:ext>
            </a:extLst>
          </p:cNvPr>
          <p:cNvSpPr/>
          <p:nvPr/>
        </p:nvSpPr>
        <p:spPr>
          <a:xfrm>
            <a:off x="6702713" y="344766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232" name="Connecteur en arc 125">
            <a:extLst>
              <a:ext uri="{FF2B5EF4-FFF2-40B4-BE49-F238E27FC236}">
                <a16:creationId xmlns:a16="http://schemas.microsoft.com/office/drawing/2014/main" id="{05E47EE6-0B7F-C44D-939A-625AC4145855}"/>
              </a:ext>
            </a:extLst>
          </p:cNvPr>
          <p:cNvCxnSpPr>
            <a:cxnSpLocks/>
            <a:stCxn id="137" idx="5"/>
            <a:endCxn id="231" idx="12"/>
          </p:cNvCxnSpPr>
          <p:nvPr/>
        </p:nvCxnSpPr>
        <p:spPr>
          <a:xfrm flipV="1">
            <a:off x="6368266" y="3720643"/>
            <a:ext cx="335888" cy="168514"/>
          </a:xfrm>
          <a:prstGeom prst="curvedConnector5">
            <a:avLst>
              <a:gd name="adj1" fmla="val 40332"/>
              <a:gd name="adj2" fmla="val 903"/>
              <a:gd name="adj3" fmla="val 7504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2" name="Rectangle à coins arrondis 34">
            <a:extLst>
              <a:ext uri="{FF2B5EF4-FFF2-40B4-BE49-F238E27FC236}">
                <a16:creationId xmlns:a16="http://schemas.microsoft.com/office/drawing/2014/main" id="{1C2393CD-A903-0643-8E5C-2F83C222F961}"/>
              </a:ext>
            </a:extLst>
          </p:cNvPr>
          <p:cNvSpPr/>
          <p:nvPr/>
        </p:nvSpPr>
        <p:spPr>
          <a:xfrm>
            <a:off x="6375740" y="458742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246" name="Connecteur en arc 125">
            <a:extLst>
              <a:ext uri="{FF2B5EF4-FFF2-40B4-BE49-F238E27FC236}">
                <a16:creationId xmlns:a16="http://schemas.microsoft.com/office/drawing/2014/main" id="{3B1F6EBD-D52D-E14C-BE73-9336ED84F9D0}"/>
              </a:ext>
            </a:extLst>
          </p:cNvPr>
          <p:cNvCxnSpPr>
            <a:cxnSpLocks/>
            <a:stCxn id="144" idx="5"/>
            <a:endCxn id="242" idx="12"/>
          </p:cNvCxnSpPr>
          <p:nvPr/>
        </p:nvCxnSpPr>
        <p:spPr>
          <a:xfrm>
            <a:off x="5997696" y="4692256"/>
            <a:ext cx="379485" cy="168148"/>
          </a:xfrm>
          <a:prstGeom prst="curvedConnector5">
            <a:avLst>
              <a:gd name="adj1" fmla="val 32385"/>
              <a:gd name="adj2" fmla="val -1601"/>
              <a:gd name="adj3" fmla="val 7052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à coins arrondis 34">
            <a:extLst>
              <a:ext uri="{FF2B5EF4-FFF2-40B4-BE49-F238E27FC236}">
                <a16:creationId xmlns:a16="http://schemas.microsoft.com/office/drawing/2014/main" id="{77BE9BD7-1ECA-C348-B94A-0D776583C2F2}"/>
              </a:ext>
            </a:extLst>
          </p:cNvPr>
          <p:cNvSpPr/>
          <p:nvPr/>
        </p:nvSpPr>
        <p:spPr>
          <a:xfrm>
            <a:off x="6226443" y="5699027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267" name="Connecteur en arc 125">
            <a:extLst>
              <a:ext uri="{FF2B5EF4-FFF2-40B4-BE49-F238E27FC236}">
                <a16:creationId xmlns:a16="http://schemas.microsoft.com/office/drawing/2014/main" id="{1A6A14CB-76C9-3141-A7CF-27CC8C961C40}"/>
              </a:ext>
            </a:extLst>
          </p:cNvPr>
          <p:cNvCxnSpPr>
            <a:cxnSpLocks/>
            <a:stCxn id="145" idx="5"/>
            <a:endCxn id="247" idx="12"/>
          </p:cNvCxnSpPr>
          <p:nvPr/>
        </p:nvCxnSpPr>
        <p:spPr>
          <a:xfrm>
            <a:off x="5841819" y="5500941"/>
            <a:ext cx="386065" cy="471067"/>
          </a:xfrm>
          <a:prstGeom prst="curvedConnector3">
            <a:avLst>
              <a:gd name="adj1" fmla="val 5592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" name="Rectangle à coins arrondis 34">
            <a:extLst>
              <a:ext uri="{FF2B5EF4-FFF2-40B4-BE49-F238E27FC236}">
                <a16:creationId xmlns:a16="http://schemas.microsoft.com/office/drawing/2014/main" id="{6C9964B7-01BE-6B42-836A-D701936E605C}"/>
              </a:ext>
            </a:extLst>
          </p:cNvPr>
          <p:cNvSpPr/>
          <p:nvPr/>
        </p:nvSpPr>
        <p:spPr>
          <a:xfrm>
            <a:off x="8143158" y="596443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Another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cxnSp>
        <p:nvCxnSpPr>
          <p:cNvPr id="278" name="Connecteur en arc 125">
            <a:extLst>
              <a:ext uri="{FF2B5EF4-FFF2-40B4-BE49-F238E27FC236}">
                <a16:creationId xmlns:a16="http://schemas.microsoft.com/office/drawing/2014/main" id="{F40EEF85-96BD-8541-809C-E2610D3718FA}"/>
              </a:ext>
            </a:extLst>
          </p:cNvPr>
          <p:cNvCxnSpPr>
            <a:cxnSpLocks/>
            <a:stCxn id="190" idx="5"/>
            <a:endCxn id="276" idx="12"/>
          </p:cNvCxnSpPr>
          <p:nvPr/>
        </p:nvCxnSpPr>
        <p:spPr>
          <a:xfrm flipV="1">
            <a:off x="7717968" y="883350"/>
            <a:ext cx="429097" cy="18321"/>
          </a:xfrm>
          <a:prstGeom prst="curvedConnector5">
            <a:avLst>
              <a:gd name="adj1" fmla="val 30248"/>
              <a:gd name="adj2" fmla="val -890072"/>
              <a:gd name="adj3" fmla="val 7672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Rectangle à coins arrondis 34">
            <a:extLst>
              <a:ext uri="{FF2B5EF4-FFF2-40B4-BE49-F238E27FC236}">
                <a16:creationId xmlns:a16="http://schemas.microsoft.com/office/drawing/2014/main" id="{5EAD57C4-B6E1-6F49-8FFA-A27F2EC16D0F}"/>
              </a:ext>
            </a:extLst>
          </p:cNvPr>
          <p:cNvSpPr/>
          <p:nvPr/>
        </p:nvSpPr>
        <p:spPr>
          <a:xfrm>
            <a:off x="8286855" y="1392966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285" name="Rectangle à coins arrondis 34">
            <a:extLst>
              <a:ext uri="{FF2B5EF4-FFF2-40B4-BE49-F238E27FC236}">
                <a16:creationId xmlns:a16="http://schemas.microsoft.com/office/drawing/2014/main" id="{75DE63F0-76F2-F547-B225-76B150892624}"/>
              </a:ext>
            </a:extLst>
          </p:cNvPr>
          <p:cNvSpPr/>
          <p:nvPr/>
        </p:nvSpPr>
        <p:spPr>
          <a:xfrm>
            <a:off x="8364205" y="235960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286" name="Rectangle à coins arrondis 34">
            <a:extLst>
              <a:ext uri="{FF2B5EF4-FFF2-40B4-BE49-F238E27FC236}">
                <a16:creationId xmlns:a16="http://schemas.microsoft.com/office/drawing/2014/main" id="{630839A2-CC29-2E44-9114-8568D6CC4D1D}"/>
              </a:ext>
            </a:extLst>
          </p:cNvPr>
          <p:cNvSpPr/>
          <p:nvPr/>
        </p:nvSpPr>
        <p:spPr>
          <a:xfrm>
            <a:off x="8299517" y="3554748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287" name="Rectangle à coins arrondis 34">
            <a:extLst>
              <a:ext uri="{FF2B5EF4-FFF2-40B4-BE49-F238E27FC236}">
                <a16:creationId xmlns:a16="http://schemas.microsoft.com/office/drawing/2014/main" id="{D70B4FC1-C46C-444A-B0DC-C233FE292401}"/>
              </a:ext>
            </a:extLst>
          </p:cNvPr>
          <p:cNvSpPr/>
          <p:nvPr/>
        </p:nvSpPr>
        <p:spPr>
          <a:xfrm>
            <a:off x="8279233" y="448675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288" name="Rectangle à coins arrondis 34">
            <a:extLst>
              <a:ext uri="{FF2B5EF4-FFF2-40B4-BE49-F238E27FC236}">
                <a16:creationId xmlns:a16="http://schemas.microsoft.com/office/drawing/2014/main" id="{383981BB-448F-8245-A6C1-3B501BC8DC5A}"/>
              </a:ext>
            </a:extLst>
          </p:cNvPr>
          <p:cNvSpPr/>
          <p:nvPr/>
        </p:nvSpPr>
        <p:spPr>
          <a:xfrm>
            <a:off x="8204420" y="553219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cxnSp>
        <p:nvCxnSpPr>
          <p:cNvPr id="289" name="Connecteur en arc 125">
            <a:extLst>
              <a:ext uri="{FF2B5EF4-FFF2-40B4-BE49-F238E27FC236}">
                <a16:creationId xmlns:a16="http://schemas.microsoft.com/office/drawing/2014/main" id="{0F610F29-28E4-074C-AF05-737858EBD349}"/>
              </a:ext>
            </a:extLst>
          </p:cNvPr>
          <p:cNvCxnSpPr>
            <a:cxnSpLocks/>
            <a:stCxn id="193" idx="5"/>
            <a:endCxn id="284" idx="12"/>
          </p:cNvCxnSpPr>
          <p:nvPr/>
        </p:nvCxnSpPr>
        <p:spPr>
          <a:xfrm flipV="1">
            <a:off x="7886976" y="1665947"/>
            <a:ext cx="401320" cy="232707"/>
          </a:xfrm>
          <a:prstGeom prst="curvedConnector5">
            <a:avLst>
              <a:gd name="adj1" fmla="val 36912"/>
              <a:gd name="adj2" fmla="val 98441"/>
              <a:gd name="adj3" fmla="val 9444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Connecteur en arc 125">
            <a:extLst>
              <a:ext uri="{FF2B5EF4-FFF2-40B4-BE49-F238E27FC236}">
                <a16:creationId xmlns:a16="http://schemas.microsoft.com/office/drawing/2014/main" id="{8AED8FEA-90A1-BD41-9BE3-6B8C215AD543}"/>
              </a:ext>
            </a:extLst>
          </p:cNvPr>
          <p:cNvCxnSpPr>
            <a:cxnSpLocks/>
            <a:stCxn id="222" idx="5"/>
            <a:endCxn id="285" idx="12"/>
          </p:cNvCxnSpPr>
          <p:nvPr/>
        </p:nvCxnSpPr>
        <p:spPr>
          <a:xfrm flipV="1">
            <a:off x="7956200" y="2632582"/>
            <a:ext cx="409446" cy="219156"/>
          </a:xfrm>
          <a:prstGeom prst="curvedConnector5">
            <a:avLst>
              <a:gd name="adj1" fmla="val 41841"/>
              <a:gd name="adj2" fmla="val 96362"/>
              <a:gd name="adj3" fmla="val 9019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Connecteur en arc 125">
            <a:extLst>
              <a:ext uri="{FF2B5EF4-FFF2-40B4-BE49-F238E27FC236}">
                <a16:creationId xmlns:a16="http://schemas.microsoft.com/office/drawing/2014/main" id="{6569F90D-B359-514B-B35D-AF42B9CFCD0E}"/>
              </a:ext>
            </a:extLst>
          </p:cNvPr>
          <p:cNvCxnSpPr>
            <a:cxnSpLocks/>
            <a:stCxn id="231" idx="5"/>
            <a:endCxn id="286" idx="12"/>
          </p:cNvCxnSpPr>
          <p:nvPr/>
        </p:nvCxnSpPr>
        <p:spPr>
          <a:xfrm>
            <a:off x="8107882" y="3740414"/>
            <a:ext cx="193076" cy="87315"/>
          </a:xfrm>
          <a:prstGeom prst="curvedConnector5">
            <a:avLst>
              <a:gd name="adj1" fmla="val 48966"/>
              <a:gd name="adj2" fmla="val 84998"/>
              <a:gd name="adj3" fmla="val 5658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Connecteur en arc 125">
            <a:extLst>
              <a:ext uri="{FF2B5EF4-FFF2-40B4-BE49-F238E27FC236}">
                <a16:creationId xmlns:a16="http://schemas.microsoft.com/office/drawing/2014/main" id="{2856F740-B81F-924E-9B7D-333057658B2A}"/>
              </a:ext>
            </a:extLst>
          </p:cNvPr>
          <p:cNvCxnSpPr>
            <a:cxnSpLocks/>
            <a:stCxn id="242" idx="5"/>
            <a:endCxn id="287" idx="12"/>
          </p:cNvCxnSpPr>
          <p:nvPr/>
        </p:nvCxnSpPr>
        <p:spPr>
          <a:xfrm flipV="1">
            <a:off x="7780909" y="4759733"/>
            <a:ext cx="499765" cy="120442"/>
          </a:xfrm>
          <a:prstGeom prst="curvedConnector5">
            <a:avLst>
              <a:gd name="adj1" fmla="val 38928"/>
              <a:gd name="adj2" fmla="val 3619"/>
              <a:gd name="adj3" fmla="val 7191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Connecteur en arc 125">
            <a:extLst>
              <a:ext uri="{FF2B5EF4-FFF2-40B4-BE49-F238E27FC236}">
                <a16:creationId xmlns:a16="http://schemas.microsoft.com/office/drawing/2014/main" id="{7A7ACBB4-2142-AC4E-9E87-911C3220FFC4}"/>
              </a:ext>
            </a:extLst>
          </p:cNvPr>
          <p:cNvCxnSpPr>
            <a:cxnSpLocks/>
            <a:stCxn id="247" idx="5"/>
            <a:endCxn id="288" idx="12"/>
          </p:cNvCxnSpPr>
          <p:nvPr/>
        </p:nvCxnSpPr>
        <p:spPr>
          <a:xfrm flipV="1">
            <a:off x="7631612" y="5805174"/>
            <a:ext cx="574249" cy="186605"/>
          </a:xfrm>
          <a:prstGeom prst="curvedConnector5">
            <a:avLst>
              <a:gd name="adj1" fmla="val 25768"/>
              <a:gd name="adj2" fmla="val 2321"/>
              <a:gd name="adj3" fmla="val 7744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4" name="Rectangle 473">
            <a:extLst>
              <a:ext uri="{FF2B5EF4-FFF2-40B4-BE49-F238E27FC236}">
                <a16:creationId xmlns:a16="http://schemas.microsoft.com/office/drawing/2014/main" id="{8212C53F-EEAE-DE4F-B778-340F8F1E7F37}"/>
              </a:ext>
            </a:extLst>
          </p:cNvPr>
          <p:cNvSpPr/>
          <p:nvPr/>
        </p:nvSpPr>
        <p:spPr>
          <a:xfrm>
            <a:off x="1836228" y="242752"/>
            <a:ext cx="13580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The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Squid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87" name="Rectangle 486">
            <a:extLst>
              <a:ext uri="{FF2B5EF4-FFF2-40B4-BE49-F238E27FC236}">
                <a16:creationId xmlns:a16="http://schemas.microsoft.com/office/drawing/2014/main" id="{11044ED2-773A-324E-AA45-412F43AA40C3}"/>
              </a:ext>
            </a:extLst>
          </p:cNvPr>
          <p:cNvSpPr/>
          <p:nvPr/>
        </p:nvSpPr>
        <p:spPr>
          <a:xfrm>
            <a:off x="6694399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Credited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to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Gamestorming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: Dave Gray and James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Macanufo</a:t>
            </a:r>
            <a:endParaRPr lang="fr-FR" sz="600" dirty="0">
              <a:solidFill>
                <a:schemeClr val="tx1">
                  <a:alpha val="25000"/>
                </a:schemeClr>
              </a:solidFill>
            </a:endParaRPr>
          </a:p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www.gamestorming.com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squid</a:t>
            </a:r>
            <a:endParaRPr lang="fr-FR" sz="60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805277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77039906"/>
              </p:ext>
            </p:extLst>
          </p:nvPr>
        </p:nvGraphicFramePr>
        <p:xfrm>
          <a:off x="193145" y="680657"/>
          <a:ext cx="9562576" cy="60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575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293036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: 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188327"/>
              </p:ext>
            </p:extLst>
          </p:nvPr>
        </p:nvGraphicFramePr>
        <p:xfrm>
          <a:off x="1551831" y="127675"/>
          <a:ext cx="187529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52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0583439"/>
              </p:ext>
            </p:extLst>
          </p:nvPr>
        </p:nvGraphicFramePr>
        <p:xfrm>
          <a:off x="3562822" y="127675"/>
          <a:ext cx="3108385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0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843815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79483939"/>
              </p:ext>
            </p:extLst>
          </p:nvPr>
        </p:nvGraphicFramePr>
        <p:xfrm>
          <a:off x="193148" y="680665"/>
          <a:ext cx="9552511" cy="60954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561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490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490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4909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4909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2619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 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2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7827625"/>
              </p:ext>
            </p:extLst>
          </p:nvPr>
        </p:nvGraphicFramePr>
        <p:xfrm>
          <a:off x="1551831" y="127675"/>
          <a:ext cx="187529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52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9691019"/>
              </p:ext>
            </p:extLst>
          </p:nvPr>
        </p:nvGraphicFramePr>
        <p:xfrm>
          <a:off x="3562822" y="127675"/>
          <a:ext cx="3108385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0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8015467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6616880"/>
              </p:ext>
            </p:extLst>
          </p:nvPr>
        </p:nvGraphicFramePr>
        <p:xfrm>
          <a:off x="206872" y="230460"/>
          <a:ext cx="9489085" cy="656002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39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82145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2329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0795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759887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16800316"/>
              </p:ext>
            </p:extLst>
          </p:nvPr>
        </p:nvGraphicFramePr>
        <p:xfrm>
          <a:off x="206872" y="230460"/>
          <a:ext cx="9489085" cy="656002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39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8793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82145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2329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0795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6947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04512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39042544"/>
              </p:ext>
            </p:extLst>
          </p:nvPr>
        </p:nvGraphicFramePr>
        <p:xfrm>
          <a:off x="142443" y="230457"/>
          <a:ext cx="9620860" cy="656002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20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2867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90963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105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799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JAN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JAN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6548119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7204494"/>
              </p:ext>
            </p:extLst>
          </p:nvPr>
        </p:nvGraphicFramePr>
        <p:xfrm>
          <a:off x="142443" y="230457"/>
          <a:ext cx="9617940" cy="656002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47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2633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90963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105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799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JUL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7880" marR="77880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63616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387918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620472"/>
              </p:ext>
            </p:extLst>
          </p:nvPr>
        </p:nvGraphicFramePr>
        <p:xfrm>
          <a:off x="193157" y="680665"/>
          <a:ext cx="9552509" cy="60954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635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377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377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377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377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377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52619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2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1551841" y="127675"/>
          <a:ext cx="1508561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085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686532"/>
              </p:ext>
            </p:extLst>
          </p:nvPr>
        </p:nvGraphicFramePr>
        <p:xfrm>
          <a:off x="3197442" y="127675"/>
          <a:ext cx="3143500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43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9217534"/>
              </p:ext>
            </p:extLst>
          </p:nvPr>
        </p:nvGraphicFramePr>
        <p:xfrm>
          <a:off x="6470480" y="127675"/>
          <a:ext cx="1508561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085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Week: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848128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3246119"/>
              </p:ext>
            </p:extLst>
          </p:nvPr>
        </p:nvGraphicFramePr>
        <p:xfrm>
          <a:off x="193146" y="5220142"/>
          <a:ext cx="4664398" cy="1484195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46643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6335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Pending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860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9729168"/>
              </p:ext>
            </p:extLst>
          </p:nvPr>
        </p:nvGraphicFramePr>
        <p:xfrm>
          <a:off x="5043746" y="5220142"/>
          <a:ext cx="4664398" cy="1484195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46643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6335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860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6883754"/>
              </p:ext>
            </p:extLst>
          </p:nvPr>
        </p:nvGraphicFramePr>
        <p:xfrm>
          <a:off x="193146" y="208822"/>
          <a:ext cx="9516534" cy="48592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860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60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860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860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860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860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51561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2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2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02564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To do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02564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In progress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02564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8" name="Image 7" descr="icon-clock.png"/>
          <p:cNvPicPr>
            <a:picLocks noChangeAspect="1"/>
          </p:cNvPicPr>
          <p:nvPr/>
        </p:nvPicPr>
        <p:blipFill>
          <a:blip r:embed="rId3" cstate="email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2943" y="5851490"/>
            <a:ext cx="467999" cy="467999"/>
          </a:xfrm>
          <a:prstGeom prst="rect">
            <a:avLst/>
          </a:prstGeom>
        </p:spPr>
      </p:pic>
      <p:pic>
        <p:nvPicPr>
          <p:cNvPr id="9" name="Image 8" descr="icon-parking.png"/>
          <p:cNvPicPr>
            <a:picLocks noChangeAspect="1"/>
          </p:cNvPicPr>
          <p:nvPr/>
        </p:nvPicPr>
        <p:blipFill>
          <a:blip r:embed="rId4" cstate="email">
            <a:alphaModFix amt="3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5414" y="5864990"/>
            <a:ext cx="467999" cy="46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612200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Table 2"/>
          <p:cNvGraphicFramePr>
            <a:graphicFrameLocks noGrp="1"/>
          </p:cNvGraphicFramePr>
          <p:nvPr/>
        </p:nvGraphicFramePr>
        <p:xfrm>
          <a:off x="1287420" y="127675"/>
          <a:ext cx="2611240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11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Current week: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0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4108068"/>
              </p:ext>
            </p:extLst>
          </p:nvPr>
        </p:nvGraphicFramePr>
        <p:xfrm>
          <a:off x="3997974" y="127675"/>
          <a:ext cx="287317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731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1" name="Table 2"/>
          <p:cNvGraphicFramePr>
            <a:graphicFrameLocks noGrp="1"/>
          </p:cNvGraphicFramePr>
          <p:nvPr/>
        </p:nvGraphicFramePr>
        <p:xfrm>
          <a:off x="6964747" y="127675"/>
          <a:ext cx="1650669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0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14255537"/>
              </p:ext>
            </p:extLst>
          </p:nvPr>
        </p:nvGraphicFramePr>
        <p:xfrm>
          <a:off x="193146" y="635272"/>
          <a:ext cx="9552510" cy="2608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10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05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105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105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105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1499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2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2"/>
          <p:cNvGraphicFramePr>
            <a:graphicFrameLocks noGrp="1"/>
          </p:cNvGraphicFramePr>
          <p:nvPr/>
        </p:nvGraphicFramePr>
        <p:xfrm>
          <a:off x="1287420" y="3504819"/>
          <a:ext cx="2611240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11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Next</a:t>
                      </a:r>
                      <a:r>
                        <a:rPr lang="en-US" sz="12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 week</a:t>
                      </a:r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5707603"/>
              </p:ext>
            </p:extLst>
          </p:nvPr>
        </p:nvGraphicFramePr>
        <p:xfrm>
          <a:off x="3997974" y="3504819"/>
          <a:ext cx="287317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731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2024533"/>
              </p:ext>
            </p:extLst>
          </p:nvPr>
        </p:nvGraphicFramePr>
        <p:xfrm>
          <a:off x="6964747" y="3504819"/>
          <a:ext cx="1650669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0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8614831"/>
              </p:ext>
            </p:extLst>
          </p:nvPr>
        </p:nvGraphicFramePr>
        <p:xfrm>
          <a:off x="193146" y="4018320"/>
          <a:ext cx="9552510" cy="2608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105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05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105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105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105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1499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2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4336065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Connecteur en angle 7"/>
          <p:cNvCxnSpPr/>
          <p:nvPr/>
        </p:nvCxnSpPr>
        <p:spPr>
          <a:xfrm rot="16200000" flipH="1">
            <a:off x="3805449" y="1402270"/>
            <a:ext cx="996389" cy="395288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en angle 49"/>
          <p:cNvCxnSpPr/>
          <p:nvPr/>
        </p:nvCxnSpPr>
        <p:spPr>
          <a:xfrm rot="16200000" flipH="1">
            <a:off x="5011403" y="2552257"/>
            <a:ext cx="996389" cy="395288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en angle 50"/>
          <p:cNvCxnSpPr/>
          <p:nvPr/>
        </p:nvCxnSpPr>
        <p:spPr>
          <a:xfrm rot="16200000" flipH="1">
            <a:off x="6217822" y="3759184"/>
            <a:ext cx="996389" cy="395288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en angle 51"/>
          <p:cNvCxnSpPr/>
          <p:nvPr/>
        </p:nvCxnSpPr>
        <p:spPr>
          <a:xfrm rot="16200000" flipH="1">
            <a:off x="7421994" y="4957142"/>
            <a:ext cx="996389" cy="395288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317155" y="3270989"/>
            <a:ext cx="2321962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537031" y="4455035"/>
            <a:ext cx="2321962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770539" y="5650247"/>
            <a:ext cx="2321962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3097279" y="2098119"/>
            <a:ext cx="2321962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884216" y="914077"/>
            <a:ext cx="2321962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1884215" y="939221"/>
            <a:ext cx="872554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1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st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5" name="ZoneTexte 34"/>
          <p:cNvSpPr txBox="1"/>
          <p:nvPr/>
        </p:nvSpPr>
        <p:spPr>
          <a:xfrm>
            <a:off x="3097285" y="2098107"/>
            <a:ext cx="918307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2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nd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6" name="ZoneTexte 35"/>
          <p:cNvSpPr txBox="1"/>
          <p:nvPr/>
        </p:nvSpPr>
        <p:spPr>
          <a:xfrm>
            <a:off x="4317158" y="3270979"/>
            <a:ext cx="887783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3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rd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7" name="ZoneTexte 36"/>
          <p:cNvSpPr txBox="1"/>
          <p:nvPr/>
        </p:nvSpPr>
        <p:spPr>
          <a:xfrm>
            <a:off x="5552030" y="4455023"/>
            <a:ext cx="880235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4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8" name="ZoneTexte 37"/>
          <p:cNvSpPr txBox="1"/>
          <p:nvPr/>
        </p:nvSpPr>
        <p:spPr>
          <a:xfrm>
            <a:off x="6770540" y="5652981"/>
            <a:ext cx="880235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5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884219" y="246770"/>
            <a:ext cx="7203761" cy="48731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40" name="ZoneTexte 39"/>
          <p:cNvSpPr txBox="1"/>
          <p:nvPr/>
        </p:nvSpPr>
        <p:spPr>
          <a:xfrm>
            <a:off x="621608" y="278420"/>
            <a:ext cx="1044201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Problem</a:t>
            </a:r>
            <a:endParaRPr lang="fr-FR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3420760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à coins arrondis 34">
            <a:extLst>
              <a:ext uri="{FF2B5EF4-FFF2-40B4-BE49-F238E27FC236}">
                <a16:creationId xmlns:a16="http://schemas.microsoft.com/office/drawing/2014/main" id="{5CB7B6DF-2280-8E4D-9F47-51F16C08A577}"/>
              </a:ext>
            </a:extLst>
          </p:cNvPr>
          <p:cNvSpPr/>
          <p:nvPr/>
        </p:nvSpPr>
        <p:spPr>
          <a:xfrm>
            <a:off x="77755" y="118899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08458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921895" y="899939"/>
            <a:ext cx="2321962" cy="5741492"/>
            <a:chOff x="1923483" y="892911"/>
            <a:chExt cx="2321962" cy="5696657"/>
          </a:xfrm>
        </p:grpSpPr>
        <p:sp>
          <p:nvSpPr>
            <p:cNvPr id="5" name="Rectangle 4"/>
            <p:cNvSpPr/>
            <p:nvPr/>
          </p:nvSpPr>
          <p:spPr>
            <a:xfrm>
              <a:off x="1923483" y="3231413"/>
              <a:ext cx="2321962" cy="997471"/>
            </a:xfrm>
            <a:prstGeom prst="rect">
              <a:avLst/>
            </a:prstGeom>
            <a:solidFill>
              <a:srgbClr val="F2F7EA"/>
            </a:solidFill>
            <a:ln w="3175" cmpd="sng">
              <a:solidFill>
                <a:srgbClr val="C7D4A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Arial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1923483" y="4406218"/>
              <a:ext cx="2321962" cy="997471"/>
            </a:xfrm>
            <a:prstGeom prst="rect">
              <a:avLst/>
            </a:prstGeom>
            <a:solidFill>
              <a:srgbClr val="F2F7EA"/>
            </a:solidFill>
            <a:ln w="3175" cmpd="sng">
              <a:solidFill>
                <a:srgbClr val="C7D4A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Arial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1923483" y="5592097"/>
              <a:ext cx="2321962" cy="997471"/>
            </a:xfrm>
            <a:prstGeom prst="rect">
              <a:avLst/>
            </a:prstGeom>
            <a:solidFill>
              <a:srgbClr val="F2F7EA"/>
            </a:solidFill>
            <a:ln w="3175" cmpd="sng">
              <a:solidFill>
                <a:srgbClr val="C7D4A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Arial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923483" y="2067707"/>
              <a:ext cx="2321962" cy="997471"/>
            </a:xfrm>
            <a:prstGeom prst="rect">
              <a:avLst/>
            </a:prstGeom>
            <a:solidFill>
              <a:srgbClr val="F2F7EA"/>
            </a:solidFill>
            <a:ln w="3175" cmpd="sng">
              <a:solidFill>
                <a:srgbClr val="C7D4A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Arial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923483" y="892911"/>
              <a:ext cx="2321962" cy="997471"/>
            </a:xfrm>
            <a:prstGeom prst="rect">
              <a:avLst/>
            </a:prstGeom>
            <a:solidFill>
              <a:srgbClr val="F2F7EA"/>
            </a:solidFill>
            <a:ln w="3175" cmpd="sng">
              <a:solidFill>
                <a:srgbClr val="C7D4A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Arial"/>
              </a:endParaRPr>
            </a:p>
          </p:txBody>
        </p:sp>
      </p:grpSp>
      <p:sp>
        <p:nvSpPr>
          <p:cNvPr id="13" name="Rectangle 12"/>
          <p:cNvSpPr/>
          <p:nvPr/>
        </p:nvSpPr>
        <p:spPr>
          <a:xfrm>
            <a:off x="4366202" y="3260884"/>
            <a:ext cx="2321962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366202" y="4444935"/>
            <a:ext cx="2321962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366202" y="5640147"/>
            <a:ext cx="2321962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366202" y="2088019"/>
            <a:ext cx="2321962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366202" y="903977"/>
            <a:ext cx="2321962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803694" y="3264919"/>
            <a:ext cx="2321962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FAA19C"/>
              </a:solidFill>
              <a:latin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803694" y="4448971"/>
            <a:ext cx="2321962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FAA19C"/>
              </a:solidFill>
              <a:latin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803694" y="5644183"/>
            <a:ext cx="2321962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FAA19C"/>
              </a:solidFill>
              <a:latin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803694" y="2092055"/>
            <a:ext cx="2321962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FAA19C"/>
              </a:solidFill>
              <a:latin typeface="Arial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803694" y="908013"/>
            <a:ext cx="2321962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FAA19C"/>
              </a:solidFill>
              <a:latin typeface="Arial"/>
            </a:endParaRPr>
          </a:p>
        </p:txBody>
      </p:sp>
      <p:sp>
        <p:nvSpPr>
          <p:cNvPr id="23" name="ZoneTexte 22"/>
          <p:cNvSpPr txBox="1"/>
          <p:nvPr/>
        </p:nvSpPr>
        <p:spPr>
          <a:xfrm>
            <a:off x="644049" y="1086716"/>
            <a:ext cx="986668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1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st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5" name="ZoneTexte 24"/>
          <p:cNvSpPr txBox="1"/>
          <p:nvPr/>
        </p:nvSpPr>
        <p:spPr>
          <a:xfrm>
            <a:off x="646511" y="2200227"/>
            <a:ext cx="1032420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2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nd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7" name="ZoneTexte 26"/>
          <p:cNvSpPr txBox="1"/>
          <p:nvPr/>
        </p:nvSpPr>
        <p:spPr>
          <a:xfrm>
            <a:off x="650356" y="3375410"/>
            <a:ext cx="1001897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3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rd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652818" y="4508920"/>
            <a:ext cx="994349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4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1" name="ZoneTexte 30"/>
          <p:cNvSpPr txBox="1"/>
          <p:nvPr/>
        </p:nvSpPr>
        <p:spPr>
          <a:xfrm>
            <a:off x="648466" y="5702423"/>
            <a:ext cx="1024739" cy="341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5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921895" y="252630"/>
            <a:ext cx="7203761" cy="48731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8" name="ZoneTexte 27"/>
          <p:cNvSpPr txBox="1"/>
          <p:nvPr/>
        </p:nvSpPr>
        <p:spPr>
          <a:xfrm>
            <a:off x="684941" y="284280"/>
            <a:ext cx="1044201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Problem</a:t>
            </a:r>
            <a:endParaRPr lang="fr-FR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5" name="Flèche vers le bas 34"/>
          <p:cNvSpPr/>
          <p:nvPr/>
        </p:nvSpPr>
        <p:spPr>
          <a:xfrm>
            <a:off x="907989" y="1631217"/>
            <a:ext cx="275032" cy="282117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6" name="Flèche vers le bas 34"/>
          <p:cNvSpPr/>
          <p:nvPr/>
        </p:nvSpPr>
        <p:spPr>
          <a:xfrm>
            <a:off x="927399" y="2792917"/>
            <a:ext cx="275032" cy="282117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8" name="Flèche vers le bas 34"/>
          <p:cNvSpPr/>
          <p:nvPr/>
        </p:nvSpPr>
        <p:spPr>
          <a:xfrm>
            <a:off x="942283" y="3952647"/>
            <a:ext cx="275032" cy="282117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60" name="Flèche vers le bas 34"/>
          <p:cNvSpPr/>
          <p:nvPr/>
        </p:nvSpPr>
        <p:spPr>
          <a:xfrm>
            <a:off x="957167" y="5124659"/>
            <a:ext cx="275032" cy="282117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66811721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029120"/>
              </p:ext>
            </p:extLst>
          </p:nvPr>
        </p:nvGraphicFramePr>
        <p:xfrm>
          <a:off x="3422181" y="2598677"/>
          <a:ext cx="3060865" cy="3944765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6482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58283">
                <a:tc>
                  <a:txBody>
                    <a:bodyPr/>
                    <a:lstStyle/>
                    <a:p>
                      <a:endParaRPr lang="fr-FR" sz="12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3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72014080"/>
              </p:ext>
            </p:extLst>
          </p:nvPr>
        </p:nvGraphicFramePr>
        <p:xfrm>
          <a:off x="3422181" y="552200"/>
          <a:ext cx="3060865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4 – Over-</a:t>
                      </a:r>
                      <a:r>
                        <a:rPr lang="fr-FR" sz="12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processing</a:t>
                      </a:r>
                      <a:endParaRPr lang="fr-FR" sz="12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5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15646843"/>
              </p:ext>
            </p:extLst>
          </p:nvPr>
        </p:nvGraphicFramePr>
        <p:xfrm>
          <a:off x="6625128" y="4660932"/>
          <a:ext cx="3060865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7 – </a:t>
                      </a:r>
                      <a:r>
                        <a:rPr lang="fr-FR" sz="12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Waiting</a:t>
                      </a:r>
                      <a:endParaRPr lang="fr-FR" sz="12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914948"/>
              </p:ext>
            </p:extLst>
          </p:nvPr>
        </p:nvGraphicFramePr>
        <p:xfrm>
          <a:off x="6625128" y="552200"/>
          <a:ext cx="3060865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5 - Motion</a:t>
                      </a:r>
                      <a:endParaRPr lang="fr-FR" sz="12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7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6666409"/>
              </p:ext>
            </p:extLst>
          </p:nvPr>
        </p:nvGraphicFramePr>
        <p:xfrm>
          <a:off x="6625128" y="2598661"/>
          <a:ext cx="3060865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6 - </a:t>
                      </a:r>
                      <a:r>
                        <a:rPr lang="fr-FR" sz="12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Defects</a:t>
                      </a:r>
                      <a:endParaRPr lang="fr-FR" sz="12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8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3837308"/>
              </p:ext>
            </p:extLst>
          </p:nvPr>
        </p:nvGraphicFramePr>
        <p:xfrm>
          <a:off x="204052" y="4660932"/>
          <a:ext cx="3060865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1 – Over-production</a:t>
                      </a:r>
                      <a:endParaRPr lang="fr-FR" sz="12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04892425"/>
              </p:ext>
            </p:extLst>
          </p:nvPr>
        </p:nvGraphicFramePr>
        <p:xfrm>
          <a:off x="204052" y="552200"/>
          <a:ext cx="3060865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3 - </a:t>
                      </a:r>
                      <a:r>
                        <a:rPr lang="fr-FR" sz="1200" b="0" kern="120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Transportation</a:t>
                      </a: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402077"/>
              </p:ext>
            </p:extLst>
          </p:nvPr>
        </p:nvGraphicFramePr>
        <p:xfrm>
          <a:off x="204052" y="2593366"/>
          <a:ext cx="3060865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2 - </a:t>
                      </a:r>
                      <a:r>
                        <a:rPr lang="fr-FR" sz="12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Inventory</a:t>
                      </a:r>
                      <a:endParaRPr lang="fr-FR" sz="12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5" name="Image 14" descr="icon-parking.png"/>
          <p:cNvPicPr>
            <a:picLocks noChangeAspect="1"/>
          </p:cNvPicPr>
          <p:nvPr/>
        </p:nvPicPr>
        <p:blipFill>
          <a:blip r:embed="rId3" cstate="email">
            <a:alphaModFix am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8224" y="4320757"/>
            <a:ext cx="540000" cy="544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495634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2848521"/>
              </p:ext>
            </p:extLst>
          </p:nvPr>
        </p:nvGraphicFramePr>
        <p:xfrm>
          <a:off x="3412358" y="1991672"/>
          <a:ext cx="3060865" cy="4481809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965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99844">
                <a:tc>
                  <a:txBody>
                    <a:bodyPr/>
                    <a:lstStyle/>
                    <a:p>
                      <a:endParaRPr lang="fr-FR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5940853"/>
              </p:ext>
            </p:extLst>
          </p:nvPr>
        </p:nvGraphicFramePr>
        <p:xfrm>
          <a:off x="189434" y="5071515"/>
          <a:ext cx="3060865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2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 – Over-production</a:t>
                      </a:r>
                      <a:endParaRPr kumimoji="0" lang="fr-FR" sz="12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0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79080481"/>
              </p:ext>
            </p:extLst>
          </p:nvPr>
        </p:nvGraphicFramePr>
        <p:xfrm>
          <a:off x="189434" y="3537047"/>
          <a:ext cx="3060865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2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2 - </a:t>
                      </a:r>
                      <a:r>
                        <a:rPr kumimoji="0" lang="fr-FR" sz="12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Inventory</a:t>
                      </a:r>
                      <a:endParaRPr kumimoji="0" lang="fr-FR" sz="12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3074525"/>
              </p:ext>
            </p:extLst>
          </p:nvPr>
        </p:nvGraphicFramePr>
        <p:xfrm>
          <a:off x="189434" y="1994890"/>
          <a:ext cx="3060865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2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3 - Transportation</a:t>
                      </a: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9746922"/>
              </p:ext>
            </p:extLst>
          </p:nvPr>
        </p:nvGraphicFramePr>
        <p:xfrm>
          <a:off x="189434" y="484236"/>
          <a:ext cx="3060865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2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4 – Over-</a:t>
                      </a:r>
                      <a:r>
                        <a:rPr kumimoji="0" lang="fr-FR" sz="12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processing</a:t>
                      </a:r>
                      <a:endParaRPr kumimoji="0" lang="fr-FR" sz="12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0281009"/>
              </p:ext>
            </p:extLst>
          </p:nvPr>
        </p:nvGraphicFramePr>
        <p:xfrm>
          <a:off x="3412101" y="484236"/>
          <a:ext cx="3060865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2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5 - Motion</a:t>
                      </a:r>
                      <a:endParaRPr kumimoji="0" lang="fr-FR" sz="12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6120079"/>
              </p:ext>
            </p:extLst>
          </p:nvPr>
        </p:nvGraphicFramePr>
        <p:xfrm>
          <a:off x="6645103" y="478042"/>
          <a:ext cx="3060865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2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6 - </a:t>
                      </a:r>
                      <a:r>
                        <a:rPr kumimoji="0" lang="fr-FR" sz="12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Defects</a:t>
                      </a:r>
                      <a:endParaRPr kumimoji="0" lang="fr-FR" sz="12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5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910389"/>
              </p:ext>
            </p:extLst>
          </p:nvPr>
        </p:nvGraphicFramePr>
        <p:xfrm>
          <a:off x="6645103" y="2003876"/>
          <a:ext cx="3060865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2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7 – </a:t>
                      </a:r>
                      <a:r>
                        <a:rPr kumimoji="0" lang="fr-FR" sz="12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Waiting</a:t>
                      </a:r>
                      <a:endParaRPr kumimoji="0" lang="fr-FR" sz="12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08190577"/>
              </p:ext>
            </p:extLst>
          </p:nvPr>
        </p:nvGraphicFramePr>
        <p:xfrm>
          <a:off x="6645103" y="3550797"/>
          <a:ext cx="3060865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algn="ctr"/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8</a:t>
                      </a:r>
                      <a:r>
                        <a:rPr kumimoji="0" lang="fr-FR" sz="12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– </a:t>
                      </a:r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Latent </a:t>
                      </a:r>
                      <a:r>
                        <a:rPr lang="fr-FR" sz="12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skills</a:t>
                      </a:r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 (Bonus)</a:t>
                      </a:r>
                      <a:endParaRPr lang="fr-FR" sz="12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D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32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3052809"/>
              </p:ext>
            </p:extLst>
          </p:nvPr>
        </p:nvGraphicFramePr>
        <p:xfrm>
          <a:off x="6645103" y="5071516"/>
          <a:ext cx="3060865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algn="ctr"/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9</a:t>
                      </a:r>
                      <a:r>
                        <a:rPr kumimoji="0" lang="fr-FR" sz="12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– </a:t>
                      </a:r>
                      <a:r>
                        <a:rPr lang="fr-FR" sz="12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Opportunities (Bonus)</a:t>
                      </a:r>
                      <a:endParaRPr lang="fr-FR" sz="12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D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32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0" name="Image 19" descr="icon-parking.png"/>
          <p:cNvPicPr>
            <a:picLocks noChangeAspect="1"/>
          </p:cNvPicPr>
          <p:nvPr/>
        </p:nvPicPr>
        <p:blipFill>
          <a:blip r:embed="rId3" cstate="email">
            <a:alphaModFix amt="3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8224" y="4132131"/>
            <a:ext cx="540000" cy="544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579590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à coins arrondis 37">
            <a:extLst>
              <a:ext uri="{FF2B5EF4-FFF2-40B4-BE49-F238E27FC236}">
                <a16:creationId xmlns:a16="http://schemas.microsoft.com/office/drawing/2014/main" id="{E7515CBD-281A-0C49-87BC-F747C646E52E}"/>
              </a:ext>
            </a:extLst>
          </p:cNvPr>
          <p:cNvSpPr/>
          <p:nvPr/>
        </p:nvSpPr>
        <p:spPr>
          <a:xfrm>
            <a:off x="58675" y="76085"/>
            <a:ext cx="9765218" cy="66009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A2EB62F-DC42-8048-A044-C70049436F13}"/>
              </a:ext>
            </a:extLst>
          </p:cNvPr>
          <p:cNvSpPr txBox="1"/>
          <p:nvPr/>
        </p:nvSpPr>
        <p:spPr>
          <a:xfrm>
            <a:off x="154022" y="77020"/>
            <a:ext cx="948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1D - Team</a:t>
            </a:r>
          </a:p>
        </p:txBody>
      </p:sp>
      <p:sp>
        <p:nvSpPr>
          <p:cNvPr id="7" name="Rectangle à coins arrondis 34">
            <a:extLst>
              <a:ext uri="{FF2B5EF4-FFF2-40B4-BE49-F238E27FC236}">
                <a16:creationId xmlns:a16="http://schemas.microsoft.com/office/drawing/2014/main" id="{4F2D756D-ED2A-094A-A777-0FC7E6E1B159}"/>
              </a:ext>
            </a:extLst>
          </p:cNvPr>
          <p:cNvSpPr/>
          <p:nvPr/>
        </p:nvSpPr>
        <p:spPr>
          <a:xfrm>
            <a:off x="72629" y="820412"/>
            <a:ext cx="4824000" cy="15582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CB3B013E-A121-9B4B-9034-87306F5760C3}"/>
              </a:ext>
            </a:extLst>
          </p:cNvPr>
          <p:cNvSpPr txBox="1"/>
          <p:nvPr/>
        </p:nvSpPr>
        <p:spPr>
          <a:xfrm>
            <a:off x="139892" y="861679"/>
            <a:ext cx="20265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2D - Problem description</a:t>
            </a:r>
          </a:p>
        </p:txBody>
      </p:sp>
      <p:sp>
        <p:nvSpPr>
          <p:cNvPr id="9" name="Rectangle à coins arrondis 34">
            <a:extLst>
              <a:ext uri="{FF2B5EF4-FFF2-40B4-BE49-F238E27FC236}">
                <a16:creationId xmlns:a16="http://schemas.microsoft.com/office/drawing/2014/main" id="{CE482A9B-A387-CE49-9E9D-721FEB595339}"/>
              </a:ext>
            </a:extLst>
          </p:cNvPr>
          <p:cNvSpPr/>
          <p:nvPr/>
        </p:nvSpPr>
        <p:spPr>
          <a:xfrm>
            <a:off x="72629" y="2425805"/>
            <a:ext cx="4824000" cy="140203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FFC49C88-59EB-4D42-8F89-E7F6E633A46B}"/>
              </a:ext>
            </a:extLst>
          </p:cNvPr>
          <p:cNvSpPr txBox="1"/>
          <p:nvPr/>
        </p:nvSpPr>
        <p:spPr>
          <a:xfrm>
            <a:off x="139892" y="2467072"/>
            <a:ext cx="26500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3D - Interim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containment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actions </a:t>
            </a:r>
          </a:p>
        </p:txBody>
      </p:sp>
      <p:sp>
        <p:nvSpPr>
          <p:cNvPr id="11" name="Rectangle à coins arrondis 34">
            <a:extLst>
              <a:ext uri="{FF2B5EF4-FFF2-40B4-BE49-F238E27FC236}">
                <a16:creationId xmlns:a16="http://schemas.microsoft.com/office/drawing/2014/main" id="{B75ABFE6-D66B-0141-BDCF-0B1BAC7AC1C6}"/>
              </a:ext>
            </a:extLst>
          </p:cNvPr>
          <p:cNvSpPr/>
          <p:nvPr/>
        </p:nvSpPr>
        <p:spPr>
          <a:xfrm>
            <a:off x="72604" y="3916280"/>
            <a:ext cx="4824000" cy="289841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6DB1E09F-44E7-F74A-B1A6-E845E36DF1AB}"/>
              </a:ext>
            </a:extLst>
          </p:cNvPr>
          <p:cNvSpPr txBox="1"/>
          <p:nvPr/>
        </p:nvSpPr>
        <p:spPr>
          <a:xfrm>
            <a:off x="139867" y="3957547"/>
            <a:ext cx="20441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4D - Root cause analysis</a:t>
            </a:r>
          </a:p>
        </p:txBody>
      </p:sp>
      <p:sp>
        <p:nvSpPr>
          <p:cNvPr id="13" name="Rectangle à coins arrondis 34">
            <a:extLst>
              <a:ext uri="{FF2B5EF4-FFF2-40B4-BE49-F238E27FC236}">
                <a16:creationId xmlns:a16="http://schemas.microsoft.com/office/drawing/2014/main" id="{F3B6C085-F981-A34E-A6B2-AFA7424324E6}"/>
              </a:ext>
            </a:extLst>
          </p:cNvPr>
          <p:cNvSpPr/>
          <p:nvPr/>
        </p:nvSpPr>
        <p:spPr>
          <a:xfrm>
            <a:off x="4999892" y="826571"/>
            <a:ext cx="4824000" cy="15520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049DAF8C-3DBE-224D-AC0C-B7A7E604B28E}"/>
              </a:ext>
            </a:extLst>
          </p:cNvPr>
          <p:cNvSpPr txBox="1"/>
          <p:nvPr/>
        </p:nvSpPr>
        <p:spPr>
          <a:xfrm>
            <a:off x="5067155" y="867838"/>
            <a:ext cx="18934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5D - Corrective actions</a:t>
            </a:r>
          </a:p>
        </p:txBody>
      </p:sp>
      <p:sp>
        <p:nvSpPr>
          <p:cNvPr id="15" name="Rectangle à coins arrondis 34">
            <a:extLst>
              <a:ext uri="{FF2B5EF4-FFF2-40B4-BE49-F238E27FC236}">
                <a16:creationId xmlns:a16="http://schemas.microsoft.com/office/drawing/2014/main" id="{D33255C7-40DF-D545-812D-B4DCF800E543}"/>
              </a:ext>
            </a:extLst>
          </p:cNvPr>
          <p:cNvSpPr/>
          <p:nvPr/>
        </p:nvSpPr>
        <p:spPr>
          <a:xfrm>
            <a:off x="4999892" y="2425805"/>
            <a:ext cx="4824000" cy="140203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445106D1-33C7-D548-9BDA-33F8ECBA13C2}"/>
              </a:ext>
            </a:extLst>
          </p:cNvPr>
          <p:cNvSpPr txBox="1"/>
          <p:nvPr/>
        </p:nvSpPr>
        <p:spPr>
          <a:xfrm>
            <a:off x="5067155" y="2467072"/>
            <a:ext cx="25024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6D - Validate corrective actions</a:t>
            </a:r>
          </a:p>
        </p:txBody>
      </p:sp>
      <p:sp>
        <p:nvSpPr>
          <p:cNvPr id="17" name="Rectangle à coins arrondis 34">
            <a:extLst>
              <a:ext uri="{FF2B5EF4-FFF2-40B4-BE49-F238E27FC236}">
                <a16:creationId xmlns:a16="http://schemas.microsoft.com/office/drawing/2014/main" id="{BF6AB9D2-9154-2C40-8A73-81CC2838D5C2}"/>
              </a:ext>
            </a:extLst>
          </p:cNvPr>
          <p:cNvSpPr/>
          <p:nvPr/>
        </p:nvSpPr>
        <p:spPr>
          <a:xfrm>
            <a:off x="4999892" y="3916280"/>
            <a:ext cx="4824000" cy="140203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33F5EDB2-B929-7F45-8D38-E1D63E40BD59}"/>
              </a:ext>
            </a:extLst>
          </p:cNvPr>
          <p:cNvSpPr txBox="1"/>
          <p:nvPr/>
        </p:nvSpPr>
        <p:spPr>
          <a:xfrm>
            <a:off x="5067155" y="3957547"/>
            <a:ext cx="34708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7D - Identify &amp; implement preventive actions</a:t>
            </a:r>
          </a:p>
        </p:txBody>
      </p:sp>
      <p:sp>
        <p:nvSpPr>
          <p:cNvPr id="19" name="Rectangle à coins arrondis 34">
            <a:extLst>
              <a:ext uri="{FF2B5EF4-FFF2-40B4-BE49-F238E27FC236}">
                <a16:creationId xmlns:a16="http://schemas.microsoft.com/office/drawing/2014/main" id="{C42C04A9-CC96-AC40-9657-9EEBBB01073C}"/>
              </a:ext>
            </a:extLst>
          </p:cNvPr>
          <p:cNvSpPr/>
          <p:nvPr/>
        </p:nvSpPr>
        <p:spPr>
          <a:xfrm>
            <a:off x="4999892" y="5418558"/>
            <a:ext cx="4824000" cy="13961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01D830E9-9DC9-2D4A-B979-B9DB9F934C29}"/>
              </a:ext>
            </a:extLst>
          </p:cNvPr>
          <p:cNvSpPr txBox="1"/>
          <p:nvPr/>
        </p:nvSpPr>
        <p:spPr>
          <a:xfrm>
            <a:off x="5067155" y="5459825"/>
            <a:ext cx="272645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8D - Team &amp; individual recognition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636FDE13-F2AD-AB40-A1FD-30EA7A3E6AF8}"/>
              </a:ext>
            </a:extLst>
          </p:cNvPr>
          <p:cNvSpPr txBox="1"/>
          <p:nvPr/>
        </p:nvSpPr>
        <p:spPr>
          <a:xfrm>
            <a:off x="242052" y="1187104"/>
            <a:ext cx="2436059" cy="111376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is the problem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 detected the problem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 did the problem occur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When was the problem detected 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fr-FR" sz="9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4A187807-F31E-734C-B1AB-DB5E8836DD0D}"/>
              </a:ext>
            </a:extLst>
          </p:cNvPr>
          <p:cNvSpPr txBox="1"/>
          <p:nvPr/>
        </p:nvSpPr>
        <p:spPr>
          <a:xfrm>
            <a:off x="237211" y="4174505"/>
            <a:ext cx="3240197" cy="73635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6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- 5 M or fishbone diagram</a:t>
            </a:r>
          </a:p>
          <a:p>
            <a:pPr>
              <a:lnSpc>
                <a:spcPct val="16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- 5 whys</a:t>
            </a:r>
          </a:p>
          <a:p>
            <a:pPr>
              <a:lnSpc>
                <a:spcPct val="16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FMEA (Failure Mode and Effect Analysis)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0767F58E-8676-6D4D-A7E6-75D77F708F09}"/>
              </a:ext>
            </a:extLst>
          </p:cNvPr>
          <p:cNvSpPr txBox="1"/>
          <p:nvPr/>
        </p:nvSpPr>
        <p:spPr>
          <a:xfrm>
            <a:off x="5180090" y="1095384"/>
            <a:ext cx="3240197" cy="28277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Identify and list corrective actions</a:t>
            </a: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6E1ED107-F8F7-0245-A070-2BF22E2DED7C}"/>
              </a:ext>
            </a:extLst>
          </p:cNvPr>
          <p:cNvSpPr txBox="1"/>
          <p:nvPr/>
        </p:nvSpPr>
        <p:spPr>
          <a:xfrm>
            <a:off x="5174759" y="2691076"/>
            <a:ext cx="3240197" cy="49051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Implement corrective actions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Make sure they have an effect on causes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81C2B625-96A6-714F-A5D0-496286470887}"/>
              </a:ext>
            </a:extLst>
          </p:cNvPr>
          <p:cNvSpPr txBox="1"/>
          <p:nvPr/>
        </p:nvSpPr>
        <p:spPr>
          <a:xfrm>
            <a:off x="5189234" y="4178566"/>
            <a:ext cx="3617752" cy="69826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Standardize corrective actions 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Update documentation (process maps, SOPs,...)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Inform/train stakeholders on the new standard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CCF88851-E9CF-794B-883F-D088B96A7984}"/>
              </a:ext>
            </a:extLst>
          </p:cNvPr>
          <p:cNvSpPr txBox="1"/>
          <p:nvPr/>
        </p:nvSpPr>
        <p:spPr>
          <a:xfrm>
            <a:off x="5206468" y="5653516"/>
            <a:ext cx="4487486" cy="99642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Knowledge management: make sure that lessons learned have  </a:t>
            </a:r>
          </a:p>
          <a:p>
            <a:pPr>
              <a:lnSpc>
                <a:spcPct val="150000"/>
              </a:lnSpc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   been captured, shared and made accessible to all the stakeholders</a:t>
            </a:r>
          </a:p>
          <a:p>
            <a:pPr>
              <a:lnSpc>
                <a:spcPct val="150000"/>
              </a:lnSpc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 Celebrate with the team</a:t>
            </a: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38136880-FEB6-424D-8617-23E552B3D72F}"/>
              </a:ext>
            </a:extLst>
          </p:cNvPr>
          <p:cNvSpPr txBox="1"/>
          <p:nvPr/>
        </p:nvSpPr>
        <p:spPr>
          <a:xfrm>
            <a:off x="245318" y="2693596"/>
            <a:ext cx="3240197" cy="28277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Quick actions to protect the customer</a:t>
            </a: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ACE679F4-CCDB-7247-858C-4ED3B2EE48AA}"/>
              </a:ext>
            </a:extLst>
          </p:cNvPr>
          <p:cNvSpPr txBox="1"/>
          <p:nvPr/>
        </p:nvSpPr>
        <p:spPr>
          <a:xfrm>
            <a:off x="2678111" y="1186929"/>
            <a:ext cx="2101402" cy="49051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How was the problem detected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many parts are involved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B9E0B8A1-160A-C246-817A-1EC9F652BEA2}"/>
              </a:ext>
            </a:extLst>
          </p:cNvPr>
          <p:cNvSpPr txBox="1"/>
          <p:nvPr/>
        </p:nvSpPr>
        <p:spPr>
          <a:xfrm>
            <a:off x="267887" y="312657"/>
            <a:ext cx="4436193" cy="28277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Cross functional team of people with product/process knowledge</a:t>
            </a:r>
          </a:p>
        </p:txBody>
      </p:sp>
    </p:spTree>
    <p:extLst>
      <p:ext uri="{BB962C8B-B14F-4D97-AF65-F5344CB8AC3E}">
        <p14:creationId xmlns:p14="http://schemas.microsoft.com/office/powerpoint/2010/main" val="286198884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à coins arrondis 34">
            <a:extLst>
              <a:ext uri="{FF2B5EF4-FFF2-40B4-BE49-F238E27FC236}">
                <a16:creationId xmlns:a16="http://schemas.microsoft.com/office/drawing/2014/main" id="{6E7812C9-D61E-A948-B397-897B7072F5D1}"/>
              </a:ext>
            </a:extLst>
          </p:cNvPr>
          <p:cNvSpPr/>
          <p:nvPr/>
        </p:nvSpPr>
        <p:spPr>
          <a:xfrm>
            <a:off x="86760" y="675133"/>
            <a:ext cx="5010757" cy="8422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16B21CBC-0EBA-AE43-A6C7-8759A5FC5B0D}"/>
              </a:ext>
            </a:extLst>
          </p:cNvPr>
          <p:cNvSpPr txBox="1"/>
          <p:nvPr/>
        </p:nvSpPr>
        <p:spPr>
          <a:xfrm>
            <a:off x="154022" y="716399"/>
            <a:ext cx="10663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Background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DB31BFE7-3E2E-994B-B005-3D1BCEA80B76}"/>
              </a:ext>
            </a:extLst>
          </p:cNvPr>
          <p:cNvSpPr txBox="1"/>
          <p:nvPr/>
        </p:nvSpPr>
        <p:spPr>
          <a:xfrm>
            <a:off x="234523" y="972939"/>
            <a:ext cx="3240197" cy="49051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Context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Why is it important to solve this problem?</a:t>
            </a:r>
          </a:p>
        </p:txBody>
      </p:sp>
      <p:sp>
        <p:nvSpPr>
          <p:cNvPr id="34" name="Rectangle à coins arrondis 34">
            <a:extLst>
              <a:ext uri="{FF2B5EF4-FFF2-40B4-BE49-F238E27FC236}">
                <a16:creationId xmlns:a16="http://schemas.microsoft.com/office/drawing/2014/main" id="{9F5F1BE6-65C4-B34A-8A0B-31CE17C0E72E}"/>
              </a:ext>
            </a:extLst>
          </p:cNvPr>
          <p:cNvSpPr/>
          <p:nvPr/>
        </p:nvSpPr>
        <p:spPr>
          <a:xfrm>
            <a:off x="86760" y="1583201"/>
            <a:ext cx="5010757" cy="12816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5" name="ZoneTexte 34">
            <a:extLst>
              <a:ext uri="{FF2B5EF4-FFF2-40B4-BE49-F238E27FC236}">
                <a16:creationId xmlns:a16="http://schemas.microsoft.com/office/drawing/2014/main" id="{429CC207-7CD1-F346-9BD5-D3FFF55A8CF4}"/>
              </a:ext>
            </a:extLst>
          </p:cNvPr>
          <p:cNvSpPr txBox="1"/>
          <p:nvPr/>
        </p:nvSpPr>
        <p:spPr>
          <a:xfrm>
            <a:off x="154021" y="1598168"/>
            <a:ext cx="15440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Current conditions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6600DEE6-665E-3340-82C7-FA0A5D991DEC}"/>
              </a:ext>
            </a:extLst>
          </p:cNvPr>
          <p:cNvSpPr txBox="1"/>
          <p:nvPr/>
        </p:nvSpPr>
        <p:spPr>
          <a:xfrm>
            <a:off x="234523" y="1839508"/>
            <a:ext cx="3514517" cy="668498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Problem statement/definition (data and facts)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Current performance level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As is process map</a:t>
            </a: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17D7567F-1A6E-1D4C-84F9-D6FDEA78EFB9}"/>
              </a:ext>
            </a:extLst>
          </p:cNvPr>
          <p:cNvSpPr/>
          <p:nvPr/>
        </p:nvSpPr>
        <p:spPr>
          <a:xfrm>
            <a:off x="86760" y="2949798"/>
            <a:ext cx="5010757" cy="128121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5CF4ADDA-D6CE-8D4C-AE21-748F9C20E396}"/>
              </a:ext>
            </a:extLst>
          </p:cNvPr>
          <p:cNvSpPr txBox="1"/>
          <p:nvPr/>
        </p:nvSpPr>
        <p:spPr>
          <a:xfrm>
            <a:off x="115549" y="3014270"/>
            <a:ext cx="14532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Target conditions</a:t>
            </a: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943DB9A7-6726-A544-9E8B-7BFC9BF4BD67}"/>
              </a:ext>
            </a:extLst>
          </p:cNvPr>
          <p:cNvSpPr txBox="1"/>
          <p:nvPr/>
        </p:nvSpPr>
        <p:spPr>
          <a:xfrm>
            <a:off x="234523" y="3258653"/>
            <a:ext cx="2712071" cy="4903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Desired outcome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Target performance level</a:t>
            </a: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676305E8-60B2-9F45-8356-6C41F2E61B15}"/>
              </a:ext>
            </a:extLst>
          </p:cNvPr>
          <p:cNvSpPr/>
          <p:nvPr/>
        </p:nvSpPr>
        <p:spPr>
          <a:xfrm>
            <a:off x="86760" y="4314613"/>
            <a:ext cx="5010757" cy="251225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14AD9E04-DDD6-FA4E-9D8C-F72B76440141}"/>
              </a:ext>
            </a:extLst>
          </p:cNvPr>
          <p:cNvSpPr txBox="1"/>
          <p:nvPr/>
        </p:nvSpPr>
        <p:spPr>
          <a:xfrm>
            <a:off x="148781" y="4355377"/>
            <a:ext cx="8066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Analysis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6CFA8F3B-0C57-784B-8E93-C64B0DD0D231}"/>
              </a:ext>
            </a:extLst>
          </p:cNvPr>
          <p:cNvSpPr txBox="1"/>
          <p:nvPr/>
        </p:nvSpPr>
        <p:spPr>
          <a:xfrm>
            <a:off x="234523" y="4596620"/>
            <a:ext cx="2712071" cy="49051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5 M or fishbone diagram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5 whys</a:t>
            </a: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4AA9DA86-D5BA-D24F-A8A2-05B6F6322401}"/>
              </a:ext>
            </a:extLst>
          </p:cNvPr>
          <p:cNvSpPr/>
          <p:nvPr/>
        </p:nvSpPr>
        <p:spPr>
          <a:xfrm>
            <a:off x="5219063" y="675132"/>
            <a:ext cx="4561270" cy="217035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126EAC45-F715-4C44-AE03-D2379F03E402}"/>
              </a:ext>
            </a:extLst>
          </p:cNvPr>
          <p:cNvSpPr txBox="1"/>
          <p:nvPr/>
        </p:nvSpPr>
        <p:spPr>
          <a:xfrm>
            <a:off x="5276631" y="699954"/>
            <a:ext cx="14991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Countermeasures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5" name="ZoneTexte 44">
            <a:extLst>
              <a:ext uri="{FF2B5EF4-FFF2-40B4-BE49-F238E27FC236}">
                <a16:creationId xmlns:a16="http://schemas.microsoft.com/office/drawing/2014/main" id="{F92A97D9-1AA2-B84E-A266-BFC611264E04}"/>
              </a:ext>
            </a:extLst>
          </p:cNvPr>
          <p:cNvSpPr txBox="1"/>
          <p:nvPr/>
        </p:nvSpPr>
        <p:spPr>
          <a:xfrm>
            <a:off x="5366826" y="922738"/>
            <a:ext cx="3970214" cy="69826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Actions to address the problem and reach target conditions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Containment actions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To be process map</a:t>
            </a: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E44C7ABA-B0BF-BF4B-9BB1-B68544DC99E8}"/>
              </a:ext>
            </a:extLst>
          </p:cNvPr>
          <p:cNvSpPr/>
          <p:nvPr/>
        </p:nvSpPr>
        <p:spPr>
          <a:xfrm>
            <a:off x="5219063" y="2930092"/>
            <a:ext cx="4561270" cy="199598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7" name="ZoneTexte 46">
            <a:extLst>
              <a:ext uri="{FF2B5EF4-FFF2-40B4-BE49-F238E27FC236}">
                <a16:creationId xmlns:a16="http://schemas.microsoft.com/office/drawing/2014/main" id="{621E0C96-F84C-124F-B8BC-38D33215C5EF}"/>
              </a:ext>
            </a:extLst>
          </p:cNvPr>
          <p:cNvSpPr txBox="1"/>
          <p:nvPr/>
        </p:nvSpPr>
        <p:spPr>
          <a:xfrm>
            <a:off x="5276631" y="2976784"/>
            <a:ext cx="516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Plan</a:t>
            </a: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0A96CBA2-C036-2F44-97BE-F19A58D40300}"/>
              </a:ext>
            </a:extLst>
          </p:cNvPr>
          <p:cNvSpPr txBox="1"/>
          <p:nvPr/>
        </p:nvSpPr>
        <p:spPr>
          <a:xfrm>
            <a:off x="5366826" y="3266803"/>
            <a:ext cx="3827974" cy="28277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Action plan: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 what, when, with what resources</a:t>
            </a: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6092E6BE-A70D-6744-A856-266F87E07E70}"/>
              </a:ext>
            </a:extLst>
          </p:cNvPr>
          <p:cNvSpPr/>
          <p:nvPr/>
        </p:nvSpPr>
        <p:spPr>
          <a:xfrm>
            <a:off x="5219063" y="5010686"/>
            <a:ext cx="4561270" cy="1816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90F37B67-76D3-7546-A30A-BCF89E6EF4E7}"/>
              </a:ext>
            </a:extLst>
          </p:cNvPr>
          <p:cNvSpPr txBox="1"/>
          <p:nvPr/>
        </p:nvSpPr>
        <p:spPr>
          <a:xfrm>
            <a:off x="5276630" y="5047631"/>
            <a:ext cx="15135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Impact monitoring</a:t>
            </a: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21A248F5-8144-1448-B1F6-9D8702704660}"/>
              </a:ext>
            </a:extLst>
          </p:cNvPr>
          <p:cNvSpPr txBox="1"/>
          <p:nvPr/>
        </p:nvSpPr>
        <p:spPr>
          <a:xfrm>
            <a:off x="5386359" y="5285433"/>
            <a:ext cx="3656041" cy="90601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Results achieved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Trend graphs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Learnt lessons to be captured, shared and made accessible to all stakeholders</a:t>
            </a: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8C55F512-E1F4-A941-8417-0E51F41B3D0A}"/>
              </a:ext>
            </a:extLst>
          </p:cNvPr>
          <p:cNvSpPr/>
          <p:nvPr/>
        </p:nvSpPr>
        <p:spPr>
          <a:xfrm>
            <a:off x="7842900" y="60580"/>
            <a:ext cx="1928208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F31FEBF9-1AA5-F04B-90E9-9A2DCF029CB8}"/>
              </a:ext>
            </a:extLst>
          </p:cNvPr>
          <p:cNvSpPr txBox="1"/>
          <p:nvPr/>
        </p:nvSpPr>
        <p:spPr>
          <a:xfrm>
            <a:off x="7877362" y="59580"/>
            <a:ext cx="15119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Start date and </a:t>
            </a:r>
          </a:p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expected duration</a:t>
            </a: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AF1D19EA-B1C9-D549-BCA4-A2E107683C70}"/>
              </a:ext>
            </a:extLst>
          </p:cNvPr>
          <p:cNvSpPr/>
          <p:nvPr/>
        </p:nvSpPr>
        <p:spPr>
          <a:xfrm>
            <a:off x="86760" y="61962"/>
            <a:ext cx="2250040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977FEC5A-07A2-884D-B9EB-B2E8D5EA59CA}"/>
              </a:ext>
            </a:extLst>
          </p:cNvPr>
          <p:cNvSpPr txBox="1"/>
          <p:nvPr/>
        </p:nvSpPr>
        <p:spPr>
          <a:xfrm>
            <a:off x="115043" y="172722"/>
            <a:ext cx="11705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A3 # and title</a:t>
            </a:r>
          </a:p>
        </p:txBody>
      </p:sp>
      <p:sp>
        <p:nvSpPr>
          <p:cNvPr id="27" name="Rectangle à coins arrondis 34">
            <a:extLst>
              <a:ext uri="{FF2B5EF4-FFF2-40B4-BE49-F238E27FC236}">
                <a16:creationId xmlns:a16="http://schemas.microsoft.com/office/drawing/2014/main" id="{878153FB-00B9-064F-83D2-C6C4957FAC1A}"/>
              </a:ext>
            </a:extLst>
          </p:cNvPr>
          <p:cNvSpPr/>
          <p:nvPr/>
        </p:nvSpPr>
        <p:spPr>
          <a:xfrm>
            <a:off x="2426043" y="48871"/>
            <a:ext cx="3341428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11736739-D7AE-A246-8F23-E5ED2AC5ADBB}"/>
              </a:ext>
            </a:extLst>
          </p:cNvPr>
          <p:cNvSpPr txBox="1"/>
          <p:nvPr/>
        </p:nvSpPr>
        <p:spPr>
          <a:xfrm>
            <a:off x="2444165" y="159631"/>
            <a:ext cx="27655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A3 team (members names &amp; roles)</a:t>
            </a:r>
          </a:p>
        </p:txBody>
      </p:sp>
      <p:sp>
        <p:nvSpPr>
          <p:cNvPr id="32" name="Rectangle à coins arrondis 34">
            <a:extLst>
              <a:ext uri="{FF2B5EF4-FFF2-40B4-BE49-F238E27FC236}">
                <a16:creationId xmlns:a16="http://schemas.microsoft.com/office/drawing/2014/main" id="{E566802B-44D4-3C4E-95D2-169EB529F543}"/>
              </a:ext>
            </a:extLst>
          </p:cNvPr>
          <p:cNvSpPr/>
          <p:nvPr/>
        </p:nvSpPr>
        <p:spPr>
          <a:xfrm>
            <a:off x="5845859" y="56822"/>
            <a:ext cx="1928208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9A9CD46E-0D97-AB4B-AC88-4C48C05C9149}"/>
              </a:ext>
            </a:extLst>
          </p:cNvPr>
          <p:cNvSpPr txBox="1"/>
          <p:nvPr/>
        </p:nvSpPr>
        <p:spPr>
          <a:xfrm>
            <a:off x="5883212" y="165914"/>
            <a:ext cx="10502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Department</a:t>
            </a:r>
          </a:p>
        </p:txBody>
      </p:sp>
    </p:spTree>
    <p:extLst>
      <p:ext uri="{BB962C8B-B14F-4D97-AF65-F5344CB8AC3E}">
        <p14:creationId xmlns:p14="http://schemas.microsoft.com/office/powerpoint/2010/main" val="323085675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Connecteur droit 32"/>
          <p:cNvCxnSpPr/>
          <p:nvPr/>
        </p:nvCxnSpPr>
        <p:spPr>
          <a:xfrm flipH="1" flipV="1">
            <a:off x="2383317" y="1201891"/>
            <a:ext cx="830432" cy="2183461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4570413" y="1201891"/>
            <a:ext cx="830431" cy="2183459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6726708" y="1201873"/>
            <a:ext cx="830431" cy="2183458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3" name="ZoneTexte 72"/>
          <p:cNvSpPr txBox="1"/>
          <p:nvPr/>
        </p:nvSpPr>
        <p:spPr>
          <a:xfrm>
            <a:off x="9332452" y="3454345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cxnSp>
        <p:nvCxnSpPr>
          <p:cNvPr id="105" name="Connecteur droit 104"/>
          <p:cNvCxnSpPr>
            <a:stCxn id="109" idx="0"/>
            <a:endCxn id="108" idx="3"/>
          </p:cNvCxnSpPr>
          <p:nvPr/>
        </p:nvCxnSpPr>
        <p:spPr>
          <a:xfrm>
            <a:off x="1077137" y="3450912"/>
            <a:ext cx="7108066" cy="5076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" name="Triangle isocèle 107"/>
          <p:cNvSpPr>
            <a:spLocks noChangeAspect="1"/>
          </p:cNvSpPr>
          <p:nvPr/>
        </p:nvSpPr>
        <p:spPr>
          <a:xfrm rot="5400000">
            <a:off x="8093350" y="2912884"/>
            <a:ext cx="1269917" cy="1086208"/>
          </a:xfrm>
          <a:prstGeom prst="triangle">
            <a:avLst/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09" name="Triangle isocèle 108"/>
          <p:cNvSpPr>
            <a:spLocks noChangeAspect="1"/>
          </p:cNvSpPr>
          <p:nvPr/>
        </p:nvSpPr>
        <p:spPr>
          <a:xfrm rot="5400000">
            <a:off x="582149" y="3228069"/>
            <a:ext cx="544250" cy="445725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cxnSp>
        <p:nvCxnSpPr>
          <p:cNvPr id="110" name="Connecteur droit 109"/>
          <p:cNvCxnSpPr/>
          <p:nvPr/>
        </p:nvCxnSpPr>
        <p:spPr>
          <a:xfrm flipV="1">
            <a:off x="6726705" y="3533437"/>
            <a:ext cx="830432" cy="2171003"/>
          </a:xfrm>
          <a:prstGeom prst="line">
            <a:avLst/>
          </a:prstGeom>
          <a:ln w="12700" cmpd="sng">
            <a:solidFill>
              <a:srgbClr val="8064A2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1" name="Connecteur droit 110"/>
          <p:cNvCxnSpPr/>
          <p:nvPr/>
        </p:nvCxnSpPr>
        <p:spPr>
          <a:xfrm flipV="1">
            <a:off x="4570413" y="3533437"/>
            <a:ext cx="830431" cy="2171001"/>
          </a:xfrm>
          <a:prstGeom prst="line">
            <a:avLst/>
          </a:prstGeom>
          <a:ln w="12700" cmpd="sng">
            <a:solidFill>
              <a:srgbClr val="FF6666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2" name="Connecteur droit 111"/>
          <p:cNvCxnSpPr/>
          <p:nvPr/>
        </p:nvCxnSpPr>
        <p:spPr>
          <a:xfrm flipV="1">
            <a:off x="2383319" y="3533456"/>
            <a:ext cx="830431" cy="2171000"/>
          </a:xfrm>
          <a:prstGeom prst="line">
            <a:avLst/>
          </a:prstGeom>
          <a:ln w="12700" cmpd="sng">
            <a:solidFill>
              <a:schemeClr val="bg1">
                <a:lumMod val="50000"/>
              </a:schemeClr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47" name="Grouper 146"/>
          <p:cNvGrpSpPr/>
          <p:nvPr/>
        </p:nvGrpSpPr>
        <p:grpSpPr>
          <a:xfrm>
            <a:off x="859248" y="1400239"/>
            <a:ext cx="6476616" cy="1761386"/>
            <a:chOff x="860836" y="1389286"/>
            <a:chExt cx="6476616" cy="1747631"/>
          </a:xfrm>
        </p:grpSpPr>
        <p:grpSp>
          <p:nvGrpSpPr>
            <p:cNvPr id="132" name="Grouper 13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Grouper 13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8" name="Grouper 147"/>
          <p:cNvGrpSpPr/>
          <p:nvPr/>
        </p:nvGrpSpPr>
        <p:grpSpPr>
          <a:xfrm flipV="1">
            <a:off x="859248" y="3735949"/>
            <a:ext cx="6476616" cy="1761386"/>
            <a:chOff x="860836" y="1389286"/>
            <a:chExt cx="6476616" cy="1747631"/>
          </a:xfrm>
        </p:grpSpPr>
        <p:grpSp>
          <p:nvGrpSpPr>
            <p:cNvPr id="149" name="Grouper 148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64" name="Connecteur droit avec flèche 16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5" name="Connecteur droit avec flèche 16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6" name="Connecteur droit avec flèche 16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7" name="Connecteur droit avec flèche 16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8" name="Connecteur droit avec flèche 16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9" name="Connecteur droit avec flèche 16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0" name="Grouper 149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er 150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835890076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4099481" y="922712"/>
            <a:ext cx="826218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dirty="0" err="1">
                <a:solidFill>
                  <a:srgbClr val="31859C"/>
                </a:solidFill>
                <a:latin typeface="Arial"/>
                <a:ea typeface="Arial"/>
                <a:cs typeface="Arial"/>
              </a:rPr>
              <a:t>Suppliers</a:t>
            </a:r>
            <a:endParaRPr lang="fr-CH" sz="1200" dirty="0">
              <a:solidFill>
                <a:srgbClr val="31859C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33" name="Connecteur droit 32"/>
          <p:cNvCxnSpPr/>
          <p:nvPr/>
        </p:nvCxnSpPr>
        <p:spPr>
          <a:xfrm flipH="1" flipV="1">
            <a:off x="2383317" y="1201891"/>
            <a:ext cx="830432" cy="2183461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4570413" y="1201891"/>
            <a:ext cx="830431" cy="2183459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6726708" y="1201873"/>
            <a:ext cx="830431" cy="2183458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ZoneTexte 65"/>
          <p:cNvSpPr txBox="1">
            <a:spLocks noChangeArrowheads="1"/>
          </p:cNvSpPr>
          <p:nvPr/>
        </p:nvSpPr>
        <p:spPr bwMode="auto">
          <a:xfrm>
            <a:off x="1833314" y="922712"/>
            <a:ext cx="1100031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>
                <a:solidFill>
                  <a:srgbClr val="E46C0A"/>
                </a:solidFill>
                <a:latin typeface="Arial"/>
                <a:ea typeface="Arial"/>
                <a:cs typeface="Arial"/>
              </a:rPr>
              <a:t>Surroundings</a:t>
            </a:r>
            <a:endParaRPr lang="fr-CH" sz="1200" dirty="0">
              <a:solidFill>
                <a:srgbClr val="E46C0A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9332452" y="3454345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6339373" y="922712"/>
            <a:ext cx="774671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de-DE" sz="12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Systems</a:t>
            </a:r>
            <a:endParaRPr lang="fr-CH" sz="1200" dirty="0">
              <a:solidFill>
                <a:srgbClr val="77933C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05" name="Connecteur droit 104"/>
          <p:cNvCxnSpPr>
            <a:stCxn id="109" idx="0"/>
            <a:endCxn id="108" idx="3"/>
          </p:cNvCxnSpPr>
          <p:nvPr/>
        </p:nvCxnSpPr>
        <p:spPr>
          <a:xfrm>
            <a:off x="1077137" y="3450912"/>
            <a:ext cx="7108066" cy="5076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" name="Triangle isocèle 107"/>
          <p:cNvSpPr>
            <a:spLocks noChangeAspect="1"/>
          </p:cNvSpPr>
          <p:nvPr/>
        </p:nvSpPr>
        <p:spPr>
          <a:xfrm rot="5400000">
            <a:off x="8093350" y="2912884"/>
            <a:ext cx="1269917" cy="1086208"/>
          </a:xfrm>
          <a:prstGeom prst="triangle">
            <a:avLst/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09" name="Triangle isocèle 108"/>
          <p:cNvSpPr>
            <a:spLocks noChangeAspect="1"/>
          </p:cNvSpPr>
          <p:nvPr/>
        </p:nvSpPr>
        <p:spPr>
          <a:xfrm rot="5400000">
            <a:off x="582149" y="3228069"/>
            <a:ext cx="544250" cy="445725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147" name="Grouper 146"/>
          <p:cNvGrpSpPr/>
          <p:nvPr/>
        </p:nvGrpSpPr>
        <p:grpSpPr>
          <a:xfrm>
            <a:off x="859248" y="1400239"/>
            <a:ext cx="6476616" cy="1761386"/>
            <a:chOff x="860836" y="1389286"/>
            <a:chExt cx="6476616" cy="1747631"/>
          </a:xfrm>
        </p:grpSpPr>
        <p:grpSp>
          <p:nvGrpSpPr>
            <p:cNvPr id="132" name="Grouper 13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Grouper 13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" name="Grouper 1"/>
          <p:cNvGrpSpPr/>
          <p:nvPr/>
        </p:nvGrpSpPr>
        <p:grpSpPr>
          <a:xfrm>
            <a:off x="1945878" y="3533456"/>
            <a:ext cx="4526557" cy="2452129"/>
            <a:chOff x="3032168" y="3505844"/>
            <a:chExt cx="4526557" cy="2432981"/>
          </a:xfrm>
        </p:grpSpPr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4242293" y="5659894"/>
              <a:ext cx="54376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sv-SE" sz="1200" dirty="0" err="1">
                  <a:solidFill>
                    <a:srgbClr val="FF6666"/>
                  </a:solidFill>
                  <a:latin typeface="Arial"/>
                  <a:cs typeface="Arial"/>
                </a:rPr>
                <a:t>Skills</a:t>
              </a:r>
              <a:endParaRPr lang="fr-CH" sz="1200" dirty="0">
                <a:solidFill>
                  <a:srgbClr val="FF6666"/>
                </a:solidFill>
                <a:latin typeface="Arial"/>
                <a:cs typeface="Arial"/>
              </a:endParaRPr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>
              <a:off x="6406899" y="5661826"/>
              <a:ext cx="62093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fr-FR" sz="1200" dirty="0" err="1">
                  <a:solidFill>
                    <a:srgbClr val="8064A2"/>
                  </a:solidFill>
                  <a:latin typeface="Arial"/>
                  <a:cs typeface="Arial"/>
                </a:rPr>
                <a:t>Safety</a:t>
              </a:r>
              <a:endParaRPr lang="fr-CH" sz="1200" dirty="0">
                <a:solidFill>
                  <a:srgbClr val="8064A2"/>
                </a:solidFill>
                <a:latin typeface="Arial"/>
                <a:cs typeface="Arial"/>
              </a:endParaRPr>
            </a:p>
          </p:txBody>
        </p:sp>
        <p:cxnSp>
          <p:nvCxnSpPr>
            <p:cNvPr id="110" name="Connecteur droit 109"/>
            <p:cNvCxnSpPr/>
            <p:nvPr/>
          </p:nvCxnSpPr>
          <p:spPr>
            <a:xfrm flipV="1">
              <a:off x="6728293" y="3505844"/>
              <a:ext cx="830432" cy="2154050"/>
            </a:xfrm>
            <a:prstGeom prst="line">
              <a:avLst/>
            </a:prstGeom>
            <a:ln w="12700" cmpd="sng">
              <a:solidFill>
                <a:srgbClr val="8064A2"/>
              </a:solidFill>
              <a:headEnd type="none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1" name="Connecteur droit 110"/>
            <p:cNvCxnSpPr/>
            <p:nvPr/>
          </p:nvCxnSpPr>
          <p:spPr>
            <a:xfrm flipV="1">
              <a:off x="4571999" y="3505844"/>
              <a:ext cx="830431" cy="2154048"/>
            </a:xfrm>
            <a:prstGeom prst="line">
              <a:avLst/>
            </a:prstGeom>
            <a:ln w="12700" cmpd="sng">
              <a:solidFill>
                <a:srgbClr val="FF6666"/>
              </a:solidFill>
              <a:headEnd type="none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150" name="Grouper 149"/>
            <p:cNvGrpSpPr/>
            <p:nvPr/>
          </p:nvGrpSpPr>
          <p:grpSpPr>
            <a:xfrm flipV="1">
              <a:off x="3032168" y="3706757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er 150"/>
            <p:cNvGrpSpPr/>
            <p:nvPr/>
          </p:nvGrpSpPr>
          <p:grpSpPr>
            <a:xfrm flipV="1">
              <a:off x="5203499" y="3706757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8065685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4146596" y="922712"/>
            <a:ext cx="731991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CH" sz="1200" dirty="0">
                <a:solidFill>
                  <a:srgbClr val="31859C"/>
                </a:solidFill>
                <a:latin typeface="Arial"/>
                <a:ea typeface="Arial"/>
                <a:cs typeface="Arial"/>
              </a:rPr>
              <a:t>Material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4125149" y="5704459"/>
            <a:ext cx="774897" cy="2791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200" dirty="0">
                <a:solidFill>
                  <a:srgbClr val="FF6666"/>
                </a:solidFill>
                <a:latin typeface="Arial"/>
                <a:cs typeface="Arial"/>
              </a:rPr>
              <a:t>Methods</a:t>
            </a: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6294150" y="5706406"/>
            <a:ext cx="843275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200" dirty="0">
                <a:solidFill>
                  <a:srgbClr val="8064A2"/>
                </a:solidFill>
                <a:latin typeface="Arial"/>
                <a:cs typeface="Arial"/>
              </a:rPr>
              <a:t>Machines</a:t>
            </a:r>
          </a:p>
        </p:txBody>
      </p:sp>
      <p:cxnSp>
        <p:nvCxnSpPr>
          <p:cNvPr id="33" name="Connecteur droit 32"/>
          <p:cNvCxnSpPr/>
          <p:nvPr/>
        </p:nvCxnSpPr>
        <p:spPr>
          <a:xfrm flipH="1" flipV="1">
            <a:off x="2383317" y="1201891"/>
            <a:ext cx="830432" cy="2183461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4570413" y="1201891"/>
            <a:ext cx="830431" cy="2183459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6726708" y="1201873"/>
            <a:ext cx="830431" cy="2183458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ZoneTexte 65"/>
          <p:cNvSpPr txBox="1">
            <a:spLocks noChangeArrowheads="1"/>
          </p:cNvSpPr>
          <p:nvPr/>
        </p:nvSpPr>
        <p:spPr bwMode="auto">
          <a:xfrm>
            <a:off x="1820576" y="922712"/>
            <a:ext cx="1125503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>
                <a:solidFill>
                  <a:srgbClr val="E46C0A"/>
                </a:solidFill>
                <a:latin typeface="Arial"/>
                <a:ea typeface="Arial"/>
                <a:cs typeface="Arial"/>
              </a:rPr>
              <a:t>Measurement</a:t>
            </a:r>
            <a:endParaRPr lang="fr-CH" sz="1200" dirty="0">
              <a:solidFill>
                <a:srgbClr val="E46C0A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9332452" y="3454345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1859049" y="5704459"/>
            <a:ext cx="1048559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Environment</a:t>
            </a:r>
            <a:endParaRPr lang="fr-CH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5999585" y="922712"/>
            <a:ext cx="1454244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pl-PL" sz="12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Man</a:t>
            </a:r>
            <a:r>
              <a:rPr lang="fr-FR" sz="12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 / </a:t>
            </a:r>
            <a:r>
              <a:rPr lang="pl-PL" sz="12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Brain Power</a:t>
            </a:r>
            <a:endParaRPr lang="fr-CH" sz="1200" dirty="0">
              <a:solidFill>
                <a:srgbClr val="77933C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05" name="Connecteur droit 104"/>
          <p:cNvCxnSpPr>
            <a:stCxn id="109" idx="0"/>
            <a:endCxn id="108" idx="3"/>
          </p:cNvCxnSpPr>
          <p:nvPr/>
        </p:nvCxnSpPr>
        <p:spPr>
          <a:xfrm>
            <a:off x="1077137" y="3450912"/>
            <a:ext cx="7108066" cy="5076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" name="Triangle isocèle 107"/>
          <p:cNvSpPr>
            <a:spLocks noChangeAspect="1"/>
          </p:cNvSpPr>
          <p:nvPr/>
        </p:nvSpPr>
        <p:spPr>
          <a:xfrm rot="5400000">
            <a:off x="8093350" y="2912884"/>
            <a:ext cx="1269917" cy="1086208"/>
          </a:xfrm>
          <a:prstGeom prst="triangle">
            <a:avLst/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09" name="Triangle isocèle 108"/>
          <p:cNvSpPr>
            <a:spLocks noChangeAspect="1"/>
          </p:cNvSpPr>
          <p:nvPr/>
        </p:nvSpPr>
        <p:spPr>
          <a:xfrm rot="5400000">
            <a:off x="582149" y="3228069"/>
            <a:ext cx="544250" cy="445725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cxnSp>
        <p:nvCxnSpPr>
          <p:cNvPr id="110" name="Connecteur droit 109"/>
          <p:cNvCxnSpPr/>
          <p:nvPr/>
        </p:nvCxnSpPr>
        <p:spPr>
          <a:xfrm flipV="1">
            <a:off x="6726705" y="3533437"/>
            <a:ext cx="830432" cy="2171003"/>
          </a:xfrm>
          <a:prstGeom prst="line">
            <a:avLst/>
          </a:prstGeom>
          <a:ln w="12700" cmpd="sng">
            <a:solidFill>
              <a:srgbClr val="8064A2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1" name="Connecteur droit 110"/>
          <p:cNvCxnSpPr/>
          <p:nvPr/>
        </p:nvCxnSpPr>
        <p:spPr>
          <a:xfrm flipV="1">
            <a:off x="4570413" y="3533437"/>
            <a:ext cx="830431" cy="2171001"/>
          </a:xfrm>
          <a:prstGeom prst="line">
            <a:avLst/>
          </a:prstGeom>
          <a:ln w="12700" cmpd="sng">
            <a:solidFill>
              <a:srgbClr val="FF6666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2" name="Connecteur droit 111"/>
          <p:cNvCxnSpPr/>
          <p:nvPr/>
        </p:nvCxnSpPr>
        <p:spPr>
          <a:xfrm flipV="1">
            <a:off x="2383319" y="3533456"/>
            <a:ext cx="830431" cy="2171000"/>
          </a:xfrm>
          <a:prstGeom prst="line">
            <a:avLst/>
          </a:prstGeom>
          <a:ln w="12700" cmpd="sng">
            <a:solidFill>
              <a:schemeClr val="bg1">
                <a:lumMod val="50000"/>
              </a:schemeClr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47" name="Grouper 146"/>
          <p:cNvGrpSpPr/>
          <p:nvPr/>
        </p:nvGrpSpPr>
        <p:grpSpPr>
          <a:xfrm>
            <a:off x="859248" y="1400239"/>
            <a:ext cx="6476616" cy="1761386"/>
            <a:chOff x="860836" y="1389286"/>
            <a:chExt cx="6476616" cy="1747631"/>
          </a:xfrm>
        </p:grpSpPr>
        <p:grpSp>
          <p:nvGrpSpPr>
            <p:cNvPr id="132" name="Grouper 13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Grouper 13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8" name="Grouper 147"/>
          <p:cNvGrpSpPr/>
          <p:nvPr/>
        </p:nvGrpSpPr>
        <p:grpSpPr>
          <a:xfrm flipV="1">
            <a:off x="859248" y="3735949"/>
            <a:ext cx="6476616" cy="1761386"/>
            <a:chOff x="860836" y="1389286"/>
            <a:chExt cx="6476616" cy="1747631"/>
          </a:xfrm>
        </p:grpSpPr>
        <p:grpSp>
          <p:nvGrpSpPr>
            <p:cNvPr id="149" name="Grouper 148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64" name="Connecteur droit avec flèche 16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5" name="Connecteur droit avec flèche 16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6" name="Connecteur droit avec flèche 16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7" name="Connecteur droit avec flèche 16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8" name="Connecteur droit avec flèche 16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9" name="Connecteur droit avec flèche 16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0" name="Grouper 149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er 150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2309693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4176786" y="5801051"/>
            <a:ext cx="740557" cy="2791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200" dirty="0">
                <a:solidFill>
                  <a:srgbClr val="FF6666"/>
                </a:solidFill>
                <a:latin typeface="Arial"/>
                <a:cs typeface="Arial"/>
              </a:rPr>
              <a:t>Process</a:t>
            </a: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5503036" y="5811517"/>
            <a:ext cx="1433505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8064A2"/>
                </a:solidFill>
                <a:latin typeface="Arial"/>
                <a:cs typeface="Arial"/>
              </a:rPr>
              <a:t>Physical Evidence</a:t>
            </a:r>
            <a:endParaRPr lang="fr-CH" sz="1200" dirty="0">
              <a:solidFill>
                <a:srgbClr val="8064A2"/>
              </a:solidFill>
              <a:latin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9332452" y="3454345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2527932" y="5801051"/>
            <a:ext cx="663839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People</a:t>
            </a:r>
            <a:endParaRPr lang="fr-CH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105" name="Connecteur droit 104"/>
          <p:cNvCxnSpPr>
            <a:stCxn id="109" idx="0"/>
            <a:endCxn id="108" idx="3"/>
          </p:cNvCxnSpPr>
          <p:nvPr/>
        </p:nvCxnSpPr>
        <p:spPr>
          <a:xfrm>
            <a:off x="1077137" y="3450912"/>
            <a:ext cx="7108066" cy="5076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" name="Triangle isocèle 107"/>
          <p:cNvSpPr>
            <a:spLocks noChangeAspect="1"/>
          </p:cNvSpPr>
          <p:nvPr/>
        </p:nvSpPr>
        <p:spPr>
          <a:xfrm rot="5400000">
            <a:off x="8093350" y="2912884"/>
            <a:ext cx="1269917" cy="1086208"/>
          </a:xfrm>
          <a:prstGeom prst="triangle">
            <a:avLst/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09" name="Triangle isocèle 108"/>
          <p:cNvSpPr>
            <a:spLocks noChangeAspect="1"/>
          </p:cNvSpPr>
          <p:nvPr/>
        </p:nvSpPr>
        <p:spPr>
          <a:xfrm rot="5400000">
            <a:off x="582149" y="3228069"/>
            <a:ext cx="544250" cy="445725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cxnSp>
        <p:nvCxnSpPr>
          <p:cNvPr id="33" name="Connecteur droit 32"/>
          <p:cNvCxnSpPr/>
          <p:nvPr/>
        </p:nvCxnSpPr>
        <p:spPr>
          <a:xfrm flipH="1" flipV="1">
            <a:off x="2000321" y="1125263"/>
            <a:ext cx="584929" cy="2249042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32" name="Grouper 131"/>
          <p:cNvGrpSpPr/>
          <p:nvPr/>
        </p:nvGrpSpPr>
        <p:grpSpPr>
          <a:xfrm>
            <a:off x="2500139" y="1318538"/>
            <a:ext cx="1546548" cy="1761386"/>
            <a:chOff x="860836" y="1389286"/>
            <a:chExt cx="2133953" cy="1747631"/>
          </a:xfrm>
        </p:grpSpPr>
        <p:cxnSp>
          <p:nvCxnSpPr>
            <p:cNvPr id="125" name="Connecteur droit avec flèche 124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7" name="Connecteur droit avec flèche 126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8" name="Connecteur droit avec flèche 127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9" name="Connecteur droit avec flèche 128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0" name="Connecteur droit avec flèche 129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1" name="Connecteur droit avec flèche 130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33" name="Grouper 132"/>
          <p:cNvGrpSpPr/>
          <p:nvPr/>
        </p:nvGrpSpPr>
        <p:grpSpPr>
          <a:xfrm>
            <a:off x="4163858" y="1318538"/>
            <a:ext cx="1546548" cy="1761386"/>
            <a:chOff x="860836" y="1389286"/>
            <a:chExt cx="2133953" cy="1747631"/>
          </a:xfrm>
        </p:grpSpPr>
        <p:cxnSp>
          <p:nvCxnSpPr>
            <p:cNvPr id="134" name="Connecteur droit avec flèche 133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5" name="Connecteur droit avec flèche 134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6" name="Connecteur droit avec flèche 135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Connecteur droit avec flèche 136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8" name="Connecteur droit avec flèche 137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9" name="Connecteur droit avec flèche 138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40" name="Grouper 139"/>
          <p:cNvGrpSpPr/>
          <p:nvPr/>
        </p:nvGrpSpPr>
        <p:grpSpPr>
          <a:xfrm>
            <a:off x="5836582" y="1318538"/>
            <a:ext cx="1546548" cy="1761386"/>
            <a:chOff x="860836" y="1389286"/>
            <a:chExt cx="2133953" cy="1747631"/>
          </a:xfrm>
        </p:grpSpPr>
        <p:cxnSp>
          <p:nvCxnSpPr>
            <p:cNvPr id="141" name="Connecteur droit avec flèche 140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2" name="Connecteur droit avec flèche 141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3" name="Connecteur droit avec flèche 142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4" name="Connecteur droit avec flèche 143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5" name="Connecteur droit avec flèche 144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6" name="Connecteur droit avec flèche 145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62" name="Grouper 61"/>
          <p:cNvGrpSpPr/>
          <p:nvPr/>
        </p:nvGrpSpPr>
        <p:grpSpPr>
          <a:xfrm>
            <a:off x="868293" y="1318538"/>
            <a:ext cx="1505403" cy="1761386"/>
            <a:chOff x="860836" y="1389286"/>
            <a:chExt cx="2133953" cy="1747631"/>
          </a:xfrm>
        </p:grpSpPr>
        <p:cxnSp>
          <p:nvCxnSpPr>
            <p:cNvPr id="63" name="Connecteur droit avec flèche 62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4" name="Connecteur droit avec flèche 63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5" name="Connecteur droit avec flèche 64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7" name="Connecteur droit avec flèche 66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8" name="Connecteur droit avec flèche 67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9" name="Connecteur droit avec flèche 68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5016718" y="840997"/>
            <a:ext cx="569612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fr-FR"/>
            </a:defPPr>
            <a:lvl1pPr algn="ctr" eaLnBrk="1" hangingPunct="1">
              <a:defRPr sz="1200">
                <a:solidFill>
                  <a:srgbClr val="77933C"/>
                </a:solidFill>
                <a:latin typeface="Corbel"/>
                <a:ea typeface="ＭＳ Ｐゴシック" charset="0"/>
                <a:cs typeface="Corbel"/>
              </a:defRPr>
            </a:lvl1pPr>
            <a:lvl2pPr marL="742950" indent="-285750" eaLnBrk="0" hangingPunct="0">
              <a:defRPr>
                <a:ea typeface="ＭＳ Ｐゴシック" charset="0"/>
              </a:defRPr>
            </a:lvl2pPr>
            <a:lvl3pPr marL="1143000" indent="-228600" eaLnBrk="0" hangingPunct="0">
              <a:defRPr>
                <a:ea typeface="ＭＳ Ｐゴシック" charset="0"/>
              </a:defRPr>
            </a:lvl3pPr>
            <a:lvl4pPr marL="1600200" indent="-228600" eaLnBrk="0" hangingPunct="0">
              <a:defRPr>
                <a:ea typeface="ＭＳ Ｐゴシック" charset="0"/>
              </a:defRPr>
            </a:lvl4pPr>
            <a:lvl5pPr marL="2057400" indent="-228600" eaLnBrk="0" hangingPunct="0">
              <a:defRPr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9pPr>
          </a:lstStyle>
          <a:p>
            <a:r>
              <a:rPr lang="fr-CH" dirty="0">
                <a:latin typeface="Arial"/>
                <a:ea typeface="Arial"/>
                <a:cs typeface="Arial"/>
              </a:rPr>
              <a:t>Place</a:t>
            </a: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6566751" y="840997"/>
            <a:ext cx="886030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pl-PL" sz="1200" dirty="0" err="1">
                <a:solidFill>
                  <a:srgbClr val="E7B044"/>
                </a:solidFill>
                <a:latin typeface="Arial"/>
                <a:ea typeface="Arial"/>
                <a:cs typeface="Arial"/>
              </a:rPr>
              <a:t>Promotion</a:t>
            </a:r>
            <a:endParaRPr lang="fr-CH" sz="1200" dirty="0">
              <a:solidFill>
                <a:srgbClr val="E7B044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1" name="ZoneTexte 70"/>
          <p:cNvSpPr txBox="1">
            <a:spLocks noChangeArrowheads="1"/>
          </p:cNvSpPr>
          <p:nvPr/>
        </p:nvSpPr>
        <p:spPr bwMode="auto">
          <a:xfrm>
            <a:off x="3384607" y="840997"/>
            <a:ext cx="535273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CH" sz="1200" dirty="0">
                <a:solidFill>
                  <a:srgbClr val="31859C"/>
                </a:solidFill>
                <a:latin typeface="Arial"/>
                <a:ea typeface="Arial"/>
                <a:cs typeface="Arial"/>
              </a:rPr>
              <a:t>Price</a:t>
            </a:r>
          </a:p>
        </p:txBody>
      </p:sp>
      <p:sp>
        <p:nvSpPr>
          <p:cNvPr id="72" name="ZoneTexte 71"/>
          <p:cNvSpPr txBox="1">
            <a:spLocks noChangeArrowheads="1"/>
          </p:cNvSpPr>
          <p:nvPr/>
        </p:nvSpPr>
        <p:spPr bwMode="auto">
          <a:xfrm>
            <a:off x="1641095" y="840997"/>
            <a:ext cx="715009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>
                <a:solidFill>
                  <a:srgbClr val="E46C0A"/>
                </a:solidFill>
                <a:latin typeface="Arial"/>
                <a:ea typeface="Arial"/>
                <a:cs typeface="Arial"/>
              </a:rPr>
              <a:t>Product</a:t>
            </a:r>
            <a:endParaRPr lang="fr-CH" sz="1200" dirty="0">
              <a:solidFill>
                <a:srgbClr val="E46C0A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17" name="Connecteur droit 116"/>
          <p:cNvCxnSpPr/>
          <p:nvPr/>
        </p:nvCxnSpPr>
        <p:spPr>
          <a:xfrm flipH="1" flipV="1">
            <a:off x="3673321" y="1125263"/>
            <a:ext cx="584929" cy="2249042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8" name="Connecteur droit 117"/>
          <p:cNvCxnSpPr/>
          <p:nvPr/>
        </p:nvCxnSpPr>
        <p:spPr>
          <a:xfrm flipH="1" flipV="1">
            <a:off x="5337038" y="1120189"/>
            <a:ext cx="584929" cy="2249042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9" name="Connecteur droit 118"/>
          <p:cNvCxnSpPr/>
          <p:nvPr/>
        </p:nvCxnSpPr>
        <p:spPr>
          <a:xfrm flipH="1" flipV="1">
            <a:off x="7008410" y="1109723"/>
            <a:ext cx="584929" cy="2249042"/>
          </a:xfrm>
          <a:prstGeom prst="line">
            <a:avLst/>
          </a:prstGeom>
          <a:ln w="12700" cmpd="sng">
            <a:solidFill>
              <a:srgbClr val="E7B044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95" name="Grouper 194"/>
          <p:cNvGrpSpPr/>
          <p:nvPr/>
        </p:nvGrpSpPr>
        <p:grpSpPr>
          <a:xfrm flipV="1">
            <a:off x="1710160" y="3841316"/>
            <a:ext cx="1546548" cy="1761386"/>
            <a:chOff x="860836" y="1389286"/>
            <a:chExt cx="2133953" cy="1747631"/>
          </a:xfrm>
        </p:grpSpPr>
        <p:cxnSp>
          <p:nvCxnSpPr>
            <p:cNvPr id="224" name="Connecteur droit avec flèche 223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5" name="Connecteur droit avec flèche 224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6" name="Connecteur droit avec flèche 225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7" name="Connecteur droit avec flèche 226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" name="Connecteur droit avec flèche 227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" name="Connecteur droit avec flèche 228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96" name="Grouper 195"/>
          <p:cNvGrpSpPr/>
          <p:nvPr/>
        </p:nvGrpSpPr>
        <p:grpSpPr>
          <a:xfrm flipV="1">
            <a:off x="3373877" y="3841316"/>
            <a:ext cx="1546548" cy="1761386"/>
            <a:chOff x="860836" y="1389286"/>
            <a:chExt cx="2133953" cy="1747631"/>
          </a:xfrm>
        </p:grpSpPr>
        <p:cxnSp>
          <p:nvCxnSpPr>
            <p:cNvPr id="218" name="Connecteur droit avec flèche 217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9" name="Connecteur droit avec flèche 218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0" name="Connecteur droit avec flèche 219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1" name="Connecteur droit avec flèche 220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2" name="Connecteur droit avec flèche 221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3" name="Connecteur droit avec flèche 222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97" name="Grouper 196"/>
          <p:cNvGrpSpPr/>
          <p:nvPr/>
        </p:nvGrpSpPr>
        <p:grpSpPr>
          <a:xfrm flipV="1">
            <a:off x="5046603" y="3841316"/>
            <a:ext cx="1546548" cy="1761386"/>
            <a:chOff x="860836" y="1389286"/>
            <a:chExt cx="2133953" cy="1747631"/>
          </a:xfrm>
        </p:grpSpPr>
        <p:cxnSp>
          <p:nvCxnSpPr>
            <p:cNvPr id="212" name="Connecteur droit avec flèche 211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3" name="Connecteur droit avec flèche 212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4" name="Connecteur droit avec flèche 213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5" name="Connecteur droit avec flèche 214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6" name="Connecteur droit avec flèche 215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7" name="Connecteur droit avec flèche 216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cxnSp>
        <p:nvCxnSpPr>
          <p:cNvPr id="203" name="Connecteur droit 202"/>
          <p:cNvCxnSpPr/>
          <p:nvPr/>
        </p:nvCxnSpPr>
        <p:spPr>
          <a:xfrm flipH="1">
            <a:off x="2883340" y="3546934"/>
            <a:ext cx="584929" cy="2249042"/>
          </a:xfrm>
          <a:prstGeom prst="line">
            <a:avLst/>
          </a:prstGeom>
          <a:ln w="12700" cmpd="sng">
            <a:solidFill>
              <a:schemeClr val="bg1">
                <a:lumMod val="50000"/>
              </a:schemeClr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4" name="Connecteur droit 203"/>
          <p:cNvCxnSpPr/>
          <p:nvPr/>
        </p:nvCxnSpPr>
        <p:spPr>
          <a:xfrm flipH="1">
            <a:off x="4547060" y="3552009"/>
            <a:ext cx="584929" cy="2249042"/>
          </a:xfrm>
          <a:prstGeom prst="line">
            <a:avLst/>
          </a:prstGeom>
          <a:ln w="12700" cmpd="sng">
            <a:solidFill>
              <a:srgbClr val="FF6666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5" name="Connecteur droit 204"/>
          <p:cNvCxnSpPr/>
          <p:nvPr/>
        </p:nvCxnSpPr>
        <p:spPr>
          <a:xfrm flipH="1">
            <a:off x="6218430" y="3562474"/>
            <a:ext cx="584929" cy="2249042"/>
          </a:xfrm>
          <a:prstGeom prst="line">
            <a:avLst/>
          </a:prstGeom>
          <a:ln w="12700" cmpd="sng">
            <a:solidFill>
              <a:srgbClr val="8064A2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120589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21148181">
            <a:off x="-239019" y="6241178"/>
            <a:ext cx="10489626" cy="687169"/>
          </a:xfrm>
          <a:prstGeom prst="rect">
            <a:avLst/>
          </a:prstGeom>
          <a:gradFill flip="none" rotWithShape="1">
            <a:gsLst>
              <a:gs pos="100000">
                <a:srgbClr val="E0E0E0"/>
              </a:gs>
              <a:gs pos="0">
                <a:schemeClr val="bg1"/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3" name="Chart 2"/>
          <p:cNvGraphicFramePr/>
          <p:nvPr/>
        </p:nvGraphicFramePr>
        <p:xfrm>
          <a:off x="1649412" y="442292"/>
          <a:ext cx="6604000" cy="5937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9" name="Group 38"/>
          <p:cNvGrpSpPr/>
          <p:nvPr/>
        </p:nvGrpSpPr>
        <p:grpSpPr>
          <a:xfrm>
            <a:off x="4390392" y="2808633"/>
            <a:ext cx="1142360" cy="1151351"/>
            <a:chOff x="4381820" y="2857820"/>
            <a:chExt cx="1142360" cy="1142360"/>
          </a:xfrm>
        </p:grpSpPr>
        <p:sp>
          <p:nvSpPr>
            <p:cNvPr id="33" name="Circular Arrow 32"/>
            <p:cNvSpPr/>
            <p:nvPr/>
          </p:nvSpPr>
          <p:spPr>
            <a:xfrm rot="15787216">
              <a:off x="4381820" y="2857820"/>
              <a:ext cx="1142360" cy="1142360"/>
            </a:xfrm>
            <a:prstGeom prst="circularArrow">
              <a:avLst>
                <a:gd name="adj1" fmla="val 7649"/>
                <a:gd name="adj2" fmla="val 1257931"/>
                <a:gd name="adj3" fmla="val 20127791"/>
                <a:gd name="adj4" fmla="val 506235"/>
                <a:gd name="adj5" fmla="val 10862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  <a:latin typeface="Arial"/>
              </a:endParaRPr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4684714" y="3174601"/>
              <a:ext cx="541760" cy="541218"/>
              <a:chOff x="8401727" y="3521410"/>
              <a:chExt cx="541760" cy="541218"/>
            </a:xfrm>
          </p:grpSpPr>
          <p:cxnSp>
            <p:nvCxnSpPr>
              <p:cNvPr id="37" name="Straight Connector 36"/>
              <p:cNvCxnSpPr/>
              <p:nvPr/>
            </p:nvCxnSpPr>
            <p:spPr>
              <a:xfrm>
                <a:off x="8401727" y="3792019"/>
                <a:ext cx="541760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>
                <a:off x="8672607" y="3521410"/>
                <a:ext cx="0" cy="541218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4" name="ZoneTexte 19">
            <a:extLst>
              <a:ext uri="{FF2B5EF4-FFF2-40B4-BE49-F238E27FC236}">
                <a16:creationId xmlns:a16="http://schemas.microsoft.com/office/drawing/2014/main" id="{8F17B3DB-49F3-B24E-B712-5399355AD64D}"/>
              </a:ext>
            </a:extLst>
          </p:cNvPr>
          <p:cNvSpPr txBox="1"/>
          <p:nvPr/>
        </p:nvSpPr>
        <p:spPr>
          <a:xfrm>
            <a:off x="4686525" y="3111762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C000"/>
                </a:solidFill>
                <a:latin typeface="Arial"/>
                <a:cs typeface="Arial"/>
              </a:rPr>
              <a:t>A</a:t>
            </a:r>
          </a:p>
        </p:txBody>
      </p:sp>
      <p:sp>
        <p:nvSpPr>
          <p:cNvPr id="15" name="ZoneTexte 19">
            <a:extLst>
              <a:ext uri="{FF2B5EF4-FFF2-40B4-BE49-F238E27FC236}">
                <a16:creationId xmlns:a16="http://schemas.microsoft.com/office/drawing/2014/main" id="{6ECC0B9F-CAE8-0A43-9695-ECF1F3758763}"/>
              </a:ext>
            </a:extLst>
          </p:cNvPr>
          <p:cNvSpPr txBox="1"/>
          <p:nvPr/>
        </p:nvSpPr>
        <p:spPr>
          <a:xfrm>
            <a:off x="4961448" y="3115188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0070C0"/>
                </a:solidFill>
                <a:latin typeface="Arial"/>
                <a:cs typeface="Arial"/>
              </a:rPr>
              <a:t>P</a:t>
            </a:r>
          </a:p>
        </p:txBody>
      </p:sp>
      <p:sp>
        <p:nvSpPr>
          <p:cNvPr id="16" name="ZoneTexte 19">
            <a:extLst>
              <a:ext uri="{FF2B5EF4-FFF2-40B4-BE49-F238E27FC236}">
                <a16:creationId xmlns:a16="http://schemas.microsoft.com/office/drawing/2014/main" id="{685BC09C-B470-9A4B-8659-0662F55ABA5A}"/>
              </a:ext>
            </a:extLst>
          </p:cNvPr>
          <p:cNvSpPr txBox="1"/>
          <p:nvPr/>
        </p:nvSpPr>
        <p:spPr>
          <a:xfrm>
            <a:off x="4959788" y="3405680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</a:p>
        </p:txBody>
      </p:sp>
      <p:sp>
        <p:nvSpPr>
          <p:cNvPr id="17" name="ZoneTexte 19">
            <a:extLst>
              <a:ext uri="{FF2B5EF4-FFF2-40B4-BE49-F238E27FC236}">
                <a16:creationId xmlns:a16="http://schemas.microsoft.com/office/drawing/2014/main" id="{3D4CF4FE-906F-E14C-BE46-114CDD96E46A}"/>
              </a:ext>
            </a:extLst>
          </p:cNvPr>
          <p:cNvSpPr txBox="1"/>
          <p:nvPr/>
        </p:nvSpPr>
        <p:spPr>
          <a:xfrm>
            <a:off x="4680034" y="3405680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92D050"/>
                </a:solidFill>
                <a:latin typeface="Arial"/>
                <a:cs typeface="Arial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539597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à coins arrondis 34">
            <a:extLst>
              <a:ext uri="{FF2B5EF4-FFF2-40B4-BE49-F238E27FC236}">
                <a16:creationId xmlns:a16="http://schemas.microsoft.com/office/drawing/2014/main" id="{D889F2F9-7EB1-EE42-8A32-5BCB585F3C5A}"/>
              </a:ext>
            </a:extLst>
          </p:cNvPr>
          <p:cNvSpPr/>
          <p:nvPr/>
        </p:nvSpPr>
        <p:spPr>
          <a:xfrm>
            <a:off x="87093" y="94268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rgbClr val="EFFBED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708239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6044059"/>
              </p:ext>
            </p:extLst>
          </p:nvPr>
        </p:nvGraphicFramePr>
        <p:xfrm>
          <a:off x="5646414" y="154772"/>
          <a:ext cx="4074817" cy="4835020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40748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5404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Priority</a:t>
                      </a:r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matrix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9616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 rot="21148181">
            <a:off x="-4361990" y="6103554"/>
            <a:ext cx="12138808" cy="622013"/>
          </a:xfrm>
          <a:prstGeom prst="rect">
            <a:avLst/>
          </a:prstGeom>
          <a:gradFill flip="none" rotWithShape="1">
            <a:gsLst>
              <a:gs pos="100000">
                <a:srgbClr val="E0E0E0">
                  <a:alpha val="49000"/>
                </a:srgbClr>
              </a:gs>
              <a:gs pos="0">
                <a:schemeClr val="bg1">
                  <a:alpha val="49000"/>
                </a:scheme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8" name="Tableau 11"/>
          <p:cNvGraphicFramePr>
            <a:graphicFrameLocks noGrp="1"/>
          </p:cNvGraphicFramePr>
          <p:nvPr/>
        </p:nvGraphicFramePr>
        <p:xfrm>
          <a:off x="6281439" y="1670284"/>
          <a:ext cx="2777775" cy="27563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5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5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5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18771">
                <a:tc>
                  <a:txBody>
                    <a:bodyPr/>
                    <a:lstStyle/>
                    <a:p>
                      <a:pPr algn="ctr"/>
                      <a:endParaRPr lang="fr-FR" sz="18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8771"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8771"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ZoneTexte 12"/>
          <p:cNvSpPr txBox="1"/>
          <p:nvPr/>
        </p:nvSpPr>
        <p:spPr>
          <a:xfrm>
            <a:off x="9144620" y="4454702"/>
            <a:ext cx="59663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fr-FR" sz="105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Stakes</a:t>
            </a:r>
            <a:endParaRPr lang="fr-FR" sz="10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10" name="Connecteur droit avec flèche 18"/>
          <p:cNvCxnSpPr/>
          <p:nvPr/>
        </p:nvCxnSpPr>
        <p:spPr>
          <a:xfrm flipV="1">
            <a:off x="6266622" y="1227619"/>
            <a:ext cx="0" cy="321150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5864997" y="2017723"/>
            <a:ext cx="338554" cy="326371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864997" y="2784964"/>
            <a:ext cx="338554" cy="547586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13" name="Rectangle 12"/>
          <p:cNvSpPr/>
          <p:nvPr/>
        </p:nvSpPr>
        <p:spPr>
          <a:xfrm>
            <a:off x="5864997" y="3820941"/>
            <a:ext cx="338554" cy="355225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14" name="Rectangle 13"/>
          <p:cNvSpPr/>
          <p:nvPr/>
        </p:nvSpPr>
        <p:spPr>
          <a:xfrm>
            <a:off x="6546609" y="4463805"/>
            <a:ext cx="448410" cy="24815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15" name="Rectangle 14"/>
          <p:cNvSpPr/>
          <p:nvPr/>
        </p:nvSpPr>
        <p:spPr>
          <a:xfrm>
            <a:off x="7361135" y="4463805"/>
            <a:ext cx="640770" cy="24815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16" name="Rectangle 15"/>
          <p:cNvSpPr/>
          <p:nvPr/>
        </p:nvSpPr>
        <p:spPr>
          <a:xfrm>
            <a:off x="8373911" y="4463805"/>
            <a:ext cx="419919" cy="24815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cxnSp>
        <p:nvCxnSpPr>
          <p:cNvPr id="17" name="Connecteur droit avec flèche 3"/>
          <p:cNvCxnSpPr/>
          <p:nvPr/>
        </p:nvCxnSpPr>
        <p:spPr>
          <a:xfrm>
            <a:off x="6266622" y="4430701"/>
            <a:ext cx="3319400" cy="0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18" name="Chart 45"/>
          <p:cNvGraphicFramePr/>
          <p:nvPr/>
        </p:nvGraphicFramePr>
        <p:xfrm>
          <a:off x="-189317" y="720016"/>
          <a:ext cx="5977824" cy="5374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" name="Group 92"/>
          <p:cNvGrpSpPr/>
          <p:nvPr/>
        </p:nvGrpSpPr>
        <p:grpSpPr>
          <a:xfrm>
            <a:off x="2225821" y="2818873"/>
            <a:ext cx="1142360" cy="1151351"/>
            <a:chOff x="4381820" y="2857820"/>
            <a:chExt cx="1142360" cy="1142360"/>
          </a:xfrm>
        </p:grpSpPr>
        <p:sp>
          <p:nvSpPr>
            <p:cNvPr id="24" name="Circular Arrow 97"/>
            <p:cNvSpPr/>
            <p:nvPr/>
          </p:nvSpPr>
          <p:spPr>
            <a:xfrm rot="15787216">
              <a:off x="4381820" y="2857820"/>
              <a:ext cx="1142360" cy="1142360"/>
            </a:xfrm>
            <a:prstGeom prst="circularArrow">
              <a:avLst>
                <a:gd name="adj1" fmla="val 7649"/>
                <a:gd name="adj2" fmla="val 1257931"/>
                <a:gd name="adj3" fmla="val 20127791"/>
                <a:gd name="adj4" fmla="val 506235"/>
                <a:gd name="adj5" fmla="val 10862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  <a:latin typeface="Arial"/>
              </a:endParaRPr>
            </a:p>
          </p:txBody>
        </p:sp>
        <p:grpSp>
          <p:nvGrpSpPr>
            <p:cNvPr id="25" name="Group 98"/>
            <p:cNvGrpSpPr/>
            <p:nvPr/>
          </p:nvGrpSpPr>
          <p:grpSpPr>
            <a:xfrm>
              <a:off x="4684714" y="3174601"/>
              <a:ext cx="541760" cy="541218"/>
              <a:chOff x="8401727" y="3521410"/>
              <a:chExt cx="541760" cy="541218"/>
            </a:xfrm>
          </p:grpSpPr>
          <p:cxnSp>
            <p:nvCxnSpPr>
              <p:cNvPr id="26" name="Straight Connector 99"/>
              <p:cNvCxnSpPr/>
              <p:nvPr/>
            </p:nvCxnSpPr>
            <p:spPr>
              <a:xfrm>
                <a:off x="8401727" y="3792019"/>
                <a:ext cx="541760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100"/>
              <p:cNvCxnSpPr/>
              <p:nvPr/>
            </p:nvCxnSpPr>
            <p:spPr>
              <a:xfrm>
                <a:off x="8672607" y="3521410"/>
                <a:ext cx="0" cy="541218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29" name="ZoneTexte 14"/>
          <p:cNvSpPr txBox="1"/>
          <p:nvPr/>
        </p:nvSpPr>
        <p:spPr>
          <a:xfrm>
            <a:off x="5769036" y="707881"/>
            <a:ext cx="992974" cy="47848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fr-FR" sz="105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Implementing</a:t>
            </a:r>
            <a:endParaRPr lang="fr-FR" sz="10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  <a:p>
            <a:pPr algn="ctr">
              <a:lnSpc>
                <a:spcPct val="120000"/>
              </a:lnSpc>
            </a:pPr>
            <a:r>
              <a:rPr lang="fr-FR" sz="105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difficulties</a:t>
            </a:r>
            <a:endParaRPr lang="fr-FR" sz="10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aphicFrame>
        <p:nvGraphicFramePr>
          <p:cNvPr id="32" name="Tableau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962026"/>
              </p:ext>
            </p:extLst>
          </p:nvPr>
        </p:nvGraphicFramePr>
        <p:xfrm>
          <a:off x="5646414" y="5135637"/>
          <a:ext cx="4063275" cy="16098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3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8607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1216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30" name="Image 29" descr="icon-parking.png"/>
          <p:cNvPicPr>
            <a:picLocks noChangeAspect="1"/>
          </p:cNvPicPr>
          <p:nvPr/>
        </p:nvPicPr>
        <p:blipFill>
          <a:blip r:embed="rId4" cstate="email">
            <a:alphaModFix amt="2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4052" y="5875783"/>
            <a:ext cx="467999" cy="471682"/>
          </a:xfrm>
          <a:prstGeom prst="rect">
            <a:avLst/>
          </a:prstGeom>
        </p:spPr>
      </p:pic>
      <p:sp>
        <p:nvSpPr>
          <p:cNvPr id="28" name="ZoneTexte 19">
            <a:extLst>
              <a:ext uri="{FF2B5EF4-FFF2-40B4-BE49-F238E27FC236}">
                <a16:creationId xmlns:a16="http://schemas.microsoft.com/office/drawing/2014/main" id="{F8F3950C-775E-D444-92AF-ADA71878362B}"/>
              </a:ext>
            </a:extLst>
          </p:cNvPr>
          <p:cNvSpPr txBox="1"/>
          <p:nvPr/>
        </p:nvSpPr>
        <p:spPr>
          <a:xfrm>
            <a:off x="2538757" y="3120479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C000"/>
                </a:solidFill>
                <a:latin typeface="Arial"/>
                <a:cs typeface="Arial"/>
              </a:rPr>
              <a:t>A</a:t>
            </a:r>
          </a:p>
        </p:txBody>
      </p:sp>
      <p:sp>
        <p:nvSpPr>
          <p:cNvPr id="31" name="ZoneTexte 19">
            <a:extLst>
              <a:ext uri="{FF2B5EF4-FFF2-40B4-BE49-F238E27FC236}">
                <a16:creationId xmlns:a16="http://schemas.microsoft.com/office/drawing/2014/main" id="{9CB12747-A2BF-FF4F-ACC1-DA45D47D2DD6}"/>
              </a:ext>
            </a:extLst>
          </p:cNvPr>
          <p:cNvSpPr txBox="1"/>
          <p:nvPr/>
        </p:nvSpPr>
        <p:spPr>
          <a:xfrm>
            <a:off x="2813680" y="3123905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0070C0"/>
                </a:solidFill>
                <a:latin typeface="Arial"/>
                <a:cs typeface="Arial"/>
              </a:rPr>
              <a:t>P</a:t>
            </a:r>
          </a:p>
        </p:txBody>
      </p:sp>
      <p:sp>
        <p:nvSpPr>
          <p:cNvPr id="33" name="ZoneTexte 19">
            <a:extLst>
              <a:ext uri="{FF2B5EF4-FFF2-40B4-BE49-F238E27FC236}">
                <a16:creationId xmlns:a16="http://schemas.microsoft.com/office/drawing/2014/main" id="{922B90BF-E7C5-9B4A-A4BD-B6B3A744C00D}"/>
              </a:ext>
            </a:extLst>
          </p:cNvPr>
          <p:cNvSpPr txBox="1"/>
          <p:nvPr/>
        </p:nvSpPr>
        <p:spPr>
          <a:xfrm>
            <a:off x="2812020" y="3414397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</a:p>
        </p:txBody>
      </p:sp>
      <p:sp>
        <p:nvSpPr>
          <p:cNvPr id="34" name="ZoneTexte 19">
            <a:extLst>
              <a:ext uri="{FF2B5EF4-FFF2-40B4-BE49-F238E27FC236}">
                <a16:creationId xmlns:a16="http://schemas.microsoft.com/office/drawing/2014/main" id="{5DDCDC7D-D042-FD42-8914-49CCEC027F00}"/>
              </a:ext>
            </a:extLst>
          </p:cNvPr>
          <p:cNvSpPr txBox="1"/>
          <p:nvPr/>
        </p:nvSpPr>
        <p:spPr>
          <a:xfrm>
            <a:off x="2532266" y="3414397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92D050"/>
                </a:solidFill>
                <a:latin typeface="Arial"/>
                <a:cs typeface="Arial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1709564547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288247"/>
              </p:ext>
            </p:extLst>
          </p:nvPr>
        </p:nvGraphicFramePr>
        <p:xfrm>
          <a:off x="5646414" y="154772"/>
          <a:ext cx="4074817" cy="4835020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40748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5404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Priority</a:t>
                      </a:r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matrix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9616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 rot="21148181">
            <a:off x="-4361990" y="6103554"/>
            <a:ext cx="12138808" cy="622013"/>
          </a:xfrm>
          <a:prstGeom prst="rect">
            <a:avLst/>
          </a:prstGeom>
          <a:gradFill flip="none" rotWithShape="1">
            <a:gsLst>
              <a:gs pos="100000">
                <a:srgbClr val="E0E0E0">
                  <a:alpha val="49000"/>
                </a:srgbClr>
              </a:gs>
              <a:gs pos="0">
                <a:schemeClr val="bg1">
                  <a:alpha val="49000"/>
                </a:scheme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8" name="Tableau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5077279"/>
              </p:ext>
            </p:extLst>
          </p:nvPr>
        </p:nvGraphicFramePr>
        <p:xfrm>
          <a:off x="6281439" y="1670284"/>
          <a:ext cx="2777775" cy="27563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25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5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5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18771">
                <a:tc>
                  <a:txBody>
                    <a:bodyPr/>
                    <a:lstStyle/>
                    <a:p>
                      <a:pPr algn="ctr"/>
                      <a:r>
                        <a:rPr lang="fr-FR" sz="18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8771"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8771"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50397" marR="50397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ZoneTexte 12"/>
          <p:cNvSpPr txBox="1"/>
          <p:nvPr/>
        </p:nvSpPr>
        <p:spPr>
          <a:xfrm>
            <a:off x="9144619" y="4454564"/>
            <a:ext cx="59663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fr-FR" sz="105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Stakes</a:t>
            </a:r>
            <a:endParaRPr lang="fr-FR" sz="10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10" name="Connecteur droit avec flèche 18"/>
          <p:cNvCxnSpPr/>
          <p:nvPr/>
        </p:nvCxnSpPr>
        <p:spPr>
          <a:xfrm flipV="1">
            <a:off x="6266622" y="1227619"/>
            <a:ext cx="0" cy="321150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5864997" y="2017723"/>
            <a:ext cx="338554" cy="326371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864997" y="2784964"/>
            <a:ext cx="338554" cy="547586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13" name="Rectangle 12"/>
          <p:cNvSpPr/>
          <p:nvPr/>
        </p:nvSpPr>
        <p:spPr>
          <a:xfrm>
            <a:off x="5864997" y="3820941"/>
            <a:ext cx="338554" cy="355225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14" name="Rectangle 13"/>
          <p:cNvSpPr/>
          <p:nvPr/>
        </p:nvSpPr>
        <p:spPr>
          <a:xfrm>
            <a:off x="6546609" y="4463805"/>
            <a:ext cx="448410" cy="24815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15" name="Rectangle 14"/>
          <p:cNvSpPr/>
          <p:nvPr/>
        </p:nvSpPr>
        <p:spPr>
          <a:xfrm>
            <a:off x="7361135" y="4463805"/>
            <a:ext cx="640770" cy="24815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16" name="Rectangle 15"/>
          <p:cNvSpPr/>
          <p:nvPr/>
        </p:nvSpPr>
        <p:spPr>
          <a:xfrm>
            <a:off x="8373911" y="4463805"/>
            <a:ext cx="419919" cy="24815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cxnSp>
        <p:nvCxnSpPr>
          <p:cNvPr id="17" name="Connecteur droit avec flèche 3"/>
          <p:cNvCxnSpPr/>
          <p:nvPr/>
        </p:nvCxnSpPr>
        <p:spPr>
          <a:xfrm>
            <a:off x="6266622" y="4430701"/>
            <a:ext cx="3319400" cy="0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18" name="Chart 45"/>
          <p:cNvGraphicFramePr/>
          <p:nvPr/>
        </p:nvGraphicFramePr>
        <p:xfrm>
          <a:off x="-189317" y="720016"/>
          <a:ext cx="5977824" cy="5374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" name="Group 92"/>
          <p:cNvGrpSpPr/>
          <p:nvPr/>
        </p:nvGrpSpPr>
        <p:grpSpPr>
          <a:xfrm>
            <a:off x="2225821" y="2818873"/>
            <a:ext cx="1142360" cy="1151351"/>
            <a:chOff x="4381820" y="2857820"/>
            <a:chExt cx="1142360" cy="1142360"/>
          </a:xfrm>
        </p:grpSpPr>
        <p:sp>
          <p:nvSpPr>
            <p:cNvPr id="24" name="Circular Arrow 97"/>
            <p:cNvSpPr/>
            <p:nvPr/>
          </p:nvSpPr>
          <p:spPr>
            <a:xfrm rot="15787216">
              <a:off x="4381820" y="2857820"/>
              <a:ext cx="1142360" cy="1142360"/>
            </a:xfrm>
            <a:prstGeom prst="circularArrow">
              <a:avLst>
                <a:gd name="adj1" fmla="val 7649"/>
                <a:gd name="adj2" fmla="val 1257931"/>
                <a:gd name="adj3" fmla="val 20127791"/>
                <a:gd name="adj4" fmla="val 506235"/>
                <a:gd name="adj5" fmla="val 10862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  <a:latin typeface="Arial"/>
              </a:endParaRPr>
            </a:p>
          </p:txBody>
        </p:sp>
        <p:grpSp>
          <p:nvGrpSpPr>
            <p:cNvPr id="25" name="Group 98"/>
            <p:cNvGrpSpPr/>
            <p:nvPr/>
          </p:nvGrpSpPr>
          <p:grpSpPr>
            <a:xfrm>
              <a:off x="4684714" y="3174601"/>
              <a:ext cx="541760" cy="541218"/>
              <a:chOff x="8401727" y="3521410"/>
              <a:chExt cx="541760" cy="541218"/>
            </a:xfrm>
          </p:grpSpPr>
          <p:cxnSp>
            <p:nvCxnSpPr>
              <p:cNvPr id="26" name="Straight Connector 99"/>
              <p:cNvCxnSpPr/>
              <p:nvPr/>
            </p:nvCxnSpPr>
            <p:spPr>
              <a:xfrm>
                <a:off x="8401727" y="3792019"/>
                <a:ext cx="541760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100"/>
              <p:cNvCxnSpPr/>
              <p:nvPr/>
            </p:nvCxnSpPr>
            <p:spPr>
              <a:xfrm>
                <a:off x="8672607" y="3521410"/>
                <a:ext cx="0" cy="541218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29" name="ZoneTexte 14"/>
          <p:cNvSpPr txBox="1"/>
          <p:nvPr/>
        </p:nvSpPr>
        <p:spPr>
          <a:xfrm>
            <a:off x="5767632" y="707742"/>
            <a:ext cx="995785" cy="480131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fr-FR" sz="105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Implementing</a:t>
            </a:r>
            <a:endParaRPr lang="fr-FR" sz="10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  <a:p>
            <a:pPr algn="ctr">
              <a:lnSpc>
                <a:spcPct val="120000"/>
              </a:lnSpc>
            </a:pPr>
            <a:r>
              <a:rPr lang="fr-FR" sz="105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difficulties</a:t>
            </a:r>
            <a:endParaRPr lang="fr-FR" sz="10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aphicFrame>
        <p:nvGraphicFramePr>
          <p:cNvPr id="32" name="Tableau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8753135"/>
              </p:ext>
            </p:extLst>
          </p:nvPr>
        </p:nvGraphicFramePr>
        <p:xfrm>
          <a:off x="5646414" y="5135637"/>
          <a:ext cx="4063275" cy="16098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3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8607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1216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30" name="Image 29" descr="icon-parking.png"/>
          <p:cNvPicPr>
            <a:picLocks noChangeAspect="1"/>
          </p:cNvPicPr>
          <p:nvPr/>
        </p:nvPicPr>
        <p:blipFill>
          <a:blip r:embed="rId4" cstate="email">
            <a:alphaModFix amt="2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4052" y="5875783"/>
            <a:ext cx="467999" cy="471682"/>
          </a:xfrm>
          <a:prstGeom prst="rect">
            <a:avLst/>
          </a:prstGeom>
        </p:spPr>
      </p:pic>
      <p:sp>
        <p:nvSpPr>
          <p:cNvPr id="35" name="ZoneTexte 19">
            <a:extLst>
              <a:ext uri="{FF2B5EF4-FFF2-40B4-BE49-F238E27FC236}">
                <a16:creationId xmlns:a16="http://schemas.microsoft.com/office/drawing/2014/main" id="{E85FD3A0-5612-7E4F-8825-2DDDC4BDF68D}"/>
              </a:ext>
            </a:extLst>
          </p:cNvPr>
          <p:cNvSpPr txBox="1"/>
          <p:nvPr/>
        </p:nvSpPr>
        <p:spPr>
          <a:xfrm>
            <a:off x="2538757" y="3120479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C000"/>
                </a:solidFill>
                <a:latin typeface="Arial"/>
                <a:cs typeface="Arial"/>
              </a:rPr>
              <a:t>A</a:t>
            </a:r>
          </a:p>
        </p:txBody>
      </p:sp>
      <p:sp>
        <p:nvSpPr>
          <p:cNvPr id="36" name="ZoneTexte 19">
            <a:extLst>
              <a:ext uri="{FF2B5EF4-FFF2-40B4-BE49-F238E27FC236}">
                <a16:creationId xmlns:a16="http://schemas.microsoft.com/office/drawing/2014/main" id="{F0A47673-D37A-1642-80EC-B4AC72FA5DB4}"/>
              </a:ext>
            </a:extLst>
          </p:cNvPr>
          <p:cNvSpPr txBox="1"/>
          <p:nvPr/>
        </p:nvSpPr>
        <p:spPr>
          <a:xfrm>
            <a:off x="2813680" y="3123905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0070C0"/>
                </a:solidFill>
                <a:latin typeface="Arial"/>
                <a:cs typeface="Arial"/>
              </a:rPr>
              <a:t>P</a:t>
            </a:r>
          </a:p>
        </p:txBody>
      </p:sp>
      <p:sp>
        <p:nvSpPr>
          <p:cNvPr id="37" name="ZoneTexte 19">
            <a:extLst>
              <a:ext uri="{FF2B5EF4-FFF2-40B4-BE49-F238E27FC236}">
                <a16:creationId xmlns:a16="http://schemas.microsoft.com/office/drawing/2014/main" id="{8EAD941D-22DD-2D41-AAAD-53505FB83B19}"/>
              </a:ext>
            </a:extLst>
          </p:cNvPr>
          <p:cNvSpPr txBox="1"/>
          <p:nvPr/>
        </p:nvSpPr>
        <p:spPr>
          <a:xfrm>
            <a:off x="2812020" y="3414397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</a:p>
        </p:txBody>
      </p:sp>
      <p:sp>
        <p:nvSpPr>
          <p:cNvPr id="38" name="ZoneTexte 19">
            <a:extLst>
              <a:ext uri="{FF2B5EF4-FFF2-40B4-BE49-F238E27FC236}">
                <a16:creationId xmlns:a16="http://schemas.microsoft.com/office/drawing/2014/main" id="{EA9FEC35-4416-A749-AA6C-C6328D7678A8}"/>
              </a:ext>
            </a:extLst>
          </p:cNvPr>
          <p:cNvSpPr txBox="1"/>
          <p:nvPr/>
        </p:nvSpPr>
        <p:spPr>
          <a:xfrm>
            <a:off x="2532266" y="3414397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92D050"/>
                </a:solidFill>
                <a:latin typeface="Arial"/>
                <a:cs typeface="Arial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43025687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-1578" y="-9071"/>
            <a:ext cx="9905999" cy="6930117"/>
          </a:xfrm>
          <a:prstGeom prst="rect">
            <a:avLst/>
          </a:prstGeom>
          <a:gradFill flip="none" rotWithShape="1">
            <a:gsLst>
              <a:gs pos="33000">
                <a:schemeClr val="bg1">
                  <a:lumMod val="95000"/>
                </a:schemeClr>
              </a:gs>
              <a:gs pos="6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>
                <a:latin typeface="Arial"/>
              </a:rPr>
              <a:t> </a:t>
            </a:r>
          </a:p>
        </p:txBody>
      </p:sp>
      <p:sp>
        <p:nvSpPr>
          <p:cNvPr id="20" name="Ellipse 19"/>
          <p:cNvSpPr/>
          <p:nvPr/>
        </p:nvSpPr>
        <p:spPr>
          <a:xfrm>
            <a:off x="1780118" y="259736"/>
            <a:ext cx="6342588" cy="6392507"/>
          </a:xfrm>
          <a:prstGeom prst="ellipse">
            <a:avLst/>
          </a:prstGeom>
          <a:noFill/>
          <a:ln>
            <a:solidFill>
              <a:srgbClr val="E6E6E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7" name="Grouper 6"/>
          <p:cNvGrpSpPr/>
          <p:nvPr/>
        </p:nvGrpSpPr>
        <p:grpSpPr>
          <a:xfrm>
            <a:off x="2435018" y="1825666"/>
            <a:ext cx="5032788" cy="3260646"/>
            <a:chOff x="2436606" y="1811409"/>
            <a:chExt cx="5032788" cy="3235184"/>
          </a:xfrm>
        </p:grpSpPr>
        <p:sp>
          <p:nvSpPr>
            <p:cNvPr id="22" name="Forme libre 7"/>
            <p:cNvSpPr>
              <a:spLocks noChangeAspect="1"/>
            </p:cNvSpPr>
            <p:nvPr/>
          </p:nvSpPr>
          <p:spPr>
            <a:xfrm>
              <a:off x="2436606" y="1811409"/>
              <a:ext cx="3248585" cy="3235184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FEDFDF">
                <a:alpha val="60000"/>
              </a:srgbClr>
            </a:solidFill>
            <a:ln>
              <a:noFill/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283080" tIns="776590" rIns="919382" bIns="576180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  <p:sp>
          <p:nvSpPr>
            <p:cNvPr id="23" name="Forme libre 5"/>
            <p:cNvSpPr/>
            <p:nvPr/>
          </p:nvSpPr>
          <p:spPr>
            <a:xfrm>
              <a:off x="4220809" y="1811409"/>
              <a:ext cx="3248585" cy="3235184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DCEEF4">
                <a:alpha val="60000"/>
              </a:srgbClr>
            </a:solidFill>
            <a:ln>
              <a:noFill/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400820" tIns="526077" rIns="400821" bIns="1127308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</p:grpSp>
      <p:grpSp>
        <p:nvGrpSpPr>
          <p:cNvPr id="27" name="Grouper 26"/>
          <p:cNvGrpSpPr/>
          <p:nvPr/>
        </p:nvGrpSpPr>
        <p:grpSpPr>
          <a:xfrm>
            <a:off x="2435018" y="1825665"/>
            <a:ext cx="5032788" cy="3260646"/>
            <a:chOff x="2615833" y="2352422"/>
            <a:chExt cx="4773138" cy="3068277"/>
          </a:xfrm>
        </p:grpSpPr>
        <p:sp>
          <p:nvSpPr>
            <p:cNvPr id="28" name="Forme libre 7"/>
            <p:cNvSpPr>
              <a:spLocks noChangeAspect="1"/>
            </p:cNvSpPr>
            <p:nvPr/>
          </p:nvSpPr>
          <p:spPr>
            <a:xfrm>
              <a:off x="2615833" y="2352422"/>
              <a:ext cx="3080985" cy="3068277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noFill/>
            <a:ln>
              <a:solidFill>
                <a:srgbClr val="FB0202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283080" tIns="776590" rIns="919382" bIns="576180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  <p:sp>
          <p:nvSpPr>
            <p:cNvPr id="29" name="Forme libre 5"/>
            <p:cNvSpPr/>
            <p:nvPr/>
          </p:nvSpPr>
          <p:spPr>
            <a:xfrm>
              <a:off x="4307986" y="2352422"/>
              <a:ext cx="3080985" cy="3068277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noFill/>
            <a:ln>
              <a:solidFill>
                <a:srgbClr val="4392A7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400820" tIns="526077" rIns="400821" bIns="1127308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63074167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-1578" y="-9071"/>
            <a:ext cx="9905999" cy="6930117"/>
          </a:xfrm>
          <a:prstGeom prst="rect">
            <a:avLst/>
          </a:prstGeom>
          <a:gradFill flip="none" rotWithShape="1">
            <a:gsLst>
              <a:gs pos="33000">
                <a:schemeClr val="bg1">
                  <a:lumMod val="95000"/>
                </a:schemeClr>
              </a:gs>
              <a:gs pos="6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7" name="Ellipse 16"/>
          <p:cNvSpPr/>
          <p:nvPr/>
        </p:nvSpPr>
        <p:spPr>
          <a:xfrm>
            <a:off x="1780119" y="259736"/>
            <a:ext cx="6342588" cy="6392507"/>
          </a:xfrm>
          <a:prstGeom prst="ellipse">
            <a:avLst/>
          </a:prstGeom>
          <a:noFill/>
          <a:ln>
            <a:solidFill>
              <a:srgbClr val="E6E6E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13" name="Grouper 12"/>
          <p:cNvGrpSpPr/>
          <p:nvPr/>
        </p:nvGrpSpPr>
        <p:grpSpPr>
          <a:xfrm>
            <a:off x="2531183" y="932031"/>
            <a:ext cx="4840458" cy="4611325"/>
            <a:chOff x="2581989" y="756680"/>
            <a:chExt cx="5316516" cy="5046111"/>
          </a:xfrm>
        </p:grpSpPr>
        <p:sp>
          <p:nvSpPr>
            <p:cNvPr id="8" name="Forme libre 7"/>
            <p:cNvSpPr>
              <a:spLocks noChangeAspect="1"/>
            </p:cNvSpPr>
            <p:nvPr/>
          </p:nvSpPr>
          <p:spPr>
            <a:xfrm>
              <a:off x="2581989" y="2418792"/>
              <a:ext cx="3383999" cy="3383999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FEDFDF">
                <a:alpha val="60000"/>
              </a:srgbClr>
            </a:solidFill>
            <a:ln>
              <a:noFill/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283080" tIns="776590" rIns="919382" bIns="576180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  <p:sp>
          <p:nvSpPr>
            <p:cNvPr id="6" name="Forme libre 5"/>
            <p:cNvSpPr/>
            <p:nvPr/>
          </p:nvSpPr>
          <p:spPr>
            <a:xfrm>
              <a:off x="3552986" y="756680"/>
              <a:ext cx="3383999" cy="3383999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DCEEF4">
                <a:alpha val="60000"/>
              </a:srgbClr>
            </a:solidFill>
            <a:ln>
              <a:noFill/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400820" tIns="526077" rIns="400821" bIns="1127308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  <p:sp>
          <p:nvSpPr>
            <p:cNvPr id="7" name="Forme libre 6"/>
            <p:cNvSpPr>
              <a:spLocks noChangeAspect="1"/>
            </p:cNvSpPr>
            <p:nvPr/>
          </p:nvSpPr>
          <p:spPr>
            <a:xfrm>
              <a:off x="4514508" y="2418792"/>
              <a:ext cx="3383997" cy="3383997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EBF1DE">
                <a:alpha val="60000"/>
              </a:srgbClr>
            </a:solidFill>
            <a:ln>
              <a:noFill/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919382" tIns="776590" rIns="283080" bIns="576180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</p:grpSp>
      <p:grpSp>
        <p:nvGrpSpPr>
          <p:cNvPr id="15" name="Grouper 12"/>
          <p:cNvGrpSpPr/>
          <p:nvPr/>
        </p:nvGrpSpPr>
        <p:grpSpPr>
          <a:xfrm>
            <a:off x="2531183" y="925856"/>
            <a:ext cx="4840458" cy="4611325"/>
            <a:chOff x="2581989" y="756680"/>
            <a:chExt cx="5316516" cy="5046111"/>
          </a:xfrm>
        </p:grpSpPr>
        <p:sp>
          <p:nvSpPr>
            <p:cNvPr id="16" name="Forme libre 7"/>
            <p:cNvSpPr>
              <a:spLocks noChangeAspect="1"/>
            </p:cNvSpPr>
            <p:nvPr/>
          </p:nvSpPr>
          <p:spPr>
            <a:xfrm>
              <a:off x="2581989" y="2418792"/>
              <a:ext cx="3383999" cy="3383999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noFill/>
            <a:ln>
              <a:solidFill>
                <a:srgbClr val="FB0202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283080" tIns="776590" rIns="919382" bIns="576180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  <p:sp>
          <p:nvSpPr>
            <p:cNvPr id="18" name="Forme libre 5"/>
            <p:cNvSpPr/>
            <p:nvPr/>
          </p:nvSpPr>
          <p:spPr>
            <a:xfrm>
              <a:off x="3552986" y="756680"/>
              <a:ext cx="3383999" cy="3383999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noFill/>
            <a:ln>
              <a:solidFill>
                <a:srgbClr val="4392A7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400820" tIns="526077" rIns="400821" bIns="1127308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  <p:sp>
          <p:nvSpPr>
            <p:cNvPr id="19" name="Forme libre 6"/>
            <p:cNvSpPr>
              <a:spLocks noChangeAspect="1"/>
            </p:cNvSpPr>
            <p:nvPr/>
          </p:nvSpPr>
          <p:spPr>
            <a:xfrm>
              <a:off x="4514508" y="2418792"/>
              <a:ext cx="3383997" cy="3383997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noFill/>
            <a:ln>
              <a:solidFill>
                <a:srgbClr val="76923A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919382" tIns="776590" rIns="283080" bIns="576180" numCol="1" spcCol="1270" anchor="ctr" anchorCtr="0">
              <a:noAutofit/>
            </a:bodyPr>
            <a:lstStyle/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5485183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-1583" y="-18142"/>
            <a:ext cx="9905999" cy="6930117"/>
          </a:xfrm>
          <a:prstGeom prst="rect">
            <a:avLst/>
          </a:prstGeom>
          <a:gradFill flip="none" rotWithShape="1">
            <a:gsLst>
              <a:gs pos="33000">
                <a:schemeClr val="bg1">
                  <a:lumMod val="95000"/>
                </a:schemeClr>
              </a:gs>
              <a:gs pos="6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21" name="Group 20"/>
          <p:cNvGrpSpPr>
            <a:grpSpLocks/>
          </p:cNvGrpSpPr>
          <p:nvPr/>
        </p:nvGrpSpPr>
        <p:grpSpPr>
          <a:xfrm>
            <a:off x="2071412" y="676706"/>
            <a:ext cx="5760000" cy="5805333"/>
            <a:chOff x="4246376" y="671418"/>
            <a:chExt cx="5597597" cy="5597597"/>
          </a:xfrm>
        </p:grpSpPr>
        <p:sp>
          <p:nvSpPr>
            <p:cNvPr id="22" name="Forme libre 5"/>
            <p:cNvSpPr/>
            <p:nvPr/>
          </p:nvSpPr>
          <p:spPr>
            <a:xfrm>
              <a:off x="4246376" y="671418"/>
              <a:ext cx="5597597" cy="5597597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EAF5F8"/>
            </a:solidFill>
            <a:ln>
              <a:solidFill>
                <a:srgbClr val="9FC8D4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400820" tIns="526077" rIns="400821" bIns="1127308" numCol="1" spcCol="1270" anchor="ctr" anchorCtr="0">
              <a:noAutofit/>
            </a:bodyPr>
            <a:lstStyle>
              <a:defPPr>
                <a:defRPr lang="fr-FR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71958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43917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15874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487833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59791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31751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603708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75668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  <p:sp>
          <p:nvSpPr>
            <p:cNvPr id="23" name="Forme libre 6"/>
            <p:cNvSpPr>
              <a:spLocks noChangeAspect="1"/>
            </p:cNvSpPr>
            <p:nvPr/>
          </p:nvSpPr>
          <p:spPr>
            <a:xfrm>
              <a:off x="5245179" y="1677646"/>
              <a:ext cx="3599991" cy="3585140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F2F7EA"/>
            </a:solidFill>
            <a:ln>
              <a:solidFill>
                <a:srgbClr val="9FC467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919382" tIns="776590" rIns="283080" bIns="576180" numCol="1" spcCol="1270" anchor="ctr" anchorCtr="0">
              <a:noAutofit/>
            </a:bodyPr>
            <a:lstStyle>
              <a:defPPr>
                <a:defRPr lang="fr-FR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71958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43917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15874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487833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59791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31751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603708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75668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  <p:sp>
          <p:nvSpPr>
            <p:cNvPr id="27" name="Forme libre 7"/>
            <p:cNvSpPr>
              <a:spLocks noChangeAspect="1"/>
            </p:cNvSpPr>
            <p:nvPr/>
          </p:nvSpPr>
          <p:spPr>
            <a:xfrm>
              <a:off x="6235174" y="2663553"/>
              <a:ext cx="1620000" cy="1613326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FFECEB"/>
            </a:solidFill>
            <a:ln>
              <a:solidFill>
                <a:srgbClr val="FC8478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283080" tIns="776590" rIns="919382" bIns="576180" numCol="1" spcCol="1270" anchor="ctr" anchorCtr="0">
              <a:noAutofit/>
            </a:bodyPr>
            <a:lstStyle>
              <a:defPPr>
                <a:defRPr lang="fr-FR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71958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43917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15874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487833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59791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31751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603708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75668" algn="l" defTabSz="743917" rtl="0" eaLnBrk="1" latinLnBrk="0" hangingPunct="1">
                <a:defRPr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2889250">
                <a:lnSpc>
                  <a:spcPct val="90000"/>
                </a:lnSpc>
                <a:spcAft>
                  <a:spcPct val="35000"/>
                </a:spcAft>
              </a:pPr>
              <a:r>
                <a:rPr lang="fr-FR" sz="6500" dirty="0">
                  <a:latin typeface="Arial"/>
                </a:rPr>
                <a:t> </a:t>
              </a:r>
            </a:p>
          </p:txBody>
        </p:sp>
        <p:sp>
          <p:nvSpPr>
            <p:cNvPr id="28" name="ZoneTexte 14"/>
            <p:cNvSpPr txBox="1"/>
            <p:nvPr/>
          </p:nvSpPr>
          <p:spPr>
            <a:xfrm>
              <a:off x="6744695" y="3808401"/>
              <a:ext cx="578258" cy="326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fr-FR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1pPr>
              <a:lvl2pPr marL="371958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2pPr>
              <a:lvl3pPr marL="743917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3pPr>
              <a:lvl4pPr marL="1115874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4pPr>
              <a:lvl5pPr marL="1487833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5pPr>
              <a:lvl6pPr marL="1859791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6pPr>
              <a:lvl7pPr marL="2231751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7pPr>
              <a:lvl8pPr marL="2603708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8pPr>
              <a:lvl9pPr marL="2975668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9pPr>
            </a:lstStyle>
            <a:p>
              <a:r>
                <a:rPr lang="fi-FI" sz="1600" dirty="0">
                  <a:solidFill>
                    <a:srgbClr val="FC8478"/>
                  </a:solidFill>
                  <a:latin typeface="Arial"/>
                  <a:cs typeface="Arial"/>
                </a:rPr>
                <a:t>Why</a:t>
              </a:r>
              <a:endParaRPr lang="fr-FR" sz="1600" dirty="0">
                <a:solidFill>
                  <a:srgbClr val="FC8478"/>
                </a:solidFill>
                <a:latin typeface="Arial"/>
                <a:cs typeface="Arial"/>
              </a:endParaRPr>
            </a:p>
          </p:txBody>
        </p:sp>
        <p:sp>
          <p:nvSpPr>
            <p:cNvPr id="29" name="ZoneTexte 16"/>
            <p:cNvSpPr txBox="1"/>
            <p:nvPr/>
          </p:nvSpPr>
          <p:spPr>
            <a:xfrm>
              <a:off x="6744645" y="4844482"/>
              <a:ext cx="576700" cy="326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fr-FR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1pPr>
              <a:lvl2pPr marL="371958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2pPr>
              <a:lvl3pPr marL="743917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3pPr>
              <a:lvl4pPr marL="1115874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4pPr>
              <a:lvl5pPr marL="1487833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5pPr>
              <a:lvl6pPr marL="1859791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6pPr>
              <a:lvl7pPr marL="2231751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7pPr>
              <a:lvl8pPr marL="2603708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8pPr>
              <a:lvl9pPr marL="2975668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9pPr>
            </a:lstStyle>
            <a:p>
              <a:r>
                <a:rPr lang="fi-FI" sz="1600" dirty="0">
                  <a:solidFill>
                    <a:srgbClr val="B7CD91"/>
                  </a:solidFill>
                  <a:latin typeface="Arial"/>
                  <a:cs typeface="Arial"/>
                </a:rPr>
                <a:t>How</a:t>
              </a:r>
              <a:endParaRPr lang="fr-FR" sz="1600" dirty="0">
                <a:solidFill>
                  <a:srgbClr val="B7CD91"/>
                </a:solidFill>
                <a:latin typeface="Arial"/>
                <a:cs typeface="Arial"/>
              </a:endParaRPr>
            </a:p>
          </p:txBody>
        </p:sp>
        <p:sp>
          <p:nvSpPr>
            <p:cNvPr id="30" name="ZoneTexte 17"/>
            <p:cNvSpPr txBox="1"/>
            <p:nvPr/>
          </p:nvSpPr>
          <p:spPr>
            <a:xfrm>
              <a:off x="6699160" y="5829763"/>
              <a:ext cx="645244" cy="326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fr-FR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1pPr>
              <a:lvl2pPr marL="371958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2pPr>
              <a:lvl3pPr marL="743917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3pPr>
              <a:lvl4pPr marL="1115874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4pPr>
              <a:lvl5pPr marL="1487833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5pPr>
              <a:lvl6pPr marL="1859791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6pPr>
              <a:lvl7pPr marL="2231751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7pPr>
              <a:lvl8pPr marL="2603708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8pPr>
              <a:lvl9pPr marL="2975668" algn="l" defTabSz="743917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Times New Roman" pitchFamily="18" charset="0"/>
                </a:defRPr>
              </a:lvl9pPr>
            </a:lstStyle>
            <a:p>
              <a:r>
                <a:rPr lang="fi-FI" sz="1600" dirty="0">
                  <a:solidFill>
                    <a:srgbClr val="9FC8D4"/>
                  </a:solidFill>
                  <a:latin typeface="Arial"/>
                  <a:cs typeface="Arial"/>
                </a:rPr>
                <a:t>What</a:t>
              </a:r>
              <a:endParaRPr lang="fr-FR" sz="1600" dirty="0">
                <a:solidFill>
                  <a:srgbClr val="9FC8D4"/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089767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à coins arrondis 34"/>
          <p:cNvSpPr/>
          <p:nvPr/>
        </p:nvSpPr>
        <p:spPr>
          <a:xfrm flipV="1">
            <a:off x="6692368" y="631577"/>
            <a:ext cx="3125360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5" name="Rectangle à coins arrondis 34"/>
          <p:cNvSpPr/>
          <p:nvPr/>
        </p:nvSpPr>
        <p:spPr>
          <a:xfrm flipV="1">
            <a:off x="6692898" y="3706102"/>
            <a:ext cx="3124820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/>
          <p:cNvSpPr/>
          <p:nvPr/>
        </p:nvSpPr>
        <p:spPr>
          <a:xfrm>
            <a:off x="139312" y="622076"/>
            <a:ext cx="3007597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7" name="Rectangle à coins arrondis 34"/>
          <p:cNvSpPr/>
          <p:nvPr/>
        </p:nvSpPr>
        <p:spPr>
          <a:xfrm>
            <a:off x="3278245" y="245478"/>
            <a:ext cx="3292067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8" name="Rectangle à coins arrondis 34"/>
          <p:cNvSpPr/>
          <p:nvPr/>
        </p:nvSpPr>
        <p:spPr>
          <a:xfrm>
            <a:off x="139832" y="3696601"/>
            <a:ext cx="3007077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9" name="Rectangle à coins arrondis 34"/>
          <p:cNvSpPr/>
          <p:nvPr/>
        </p:nvSpPr>
        <p:spPr>
          <a:xfrm>
            <a:off x="3307050" y="4082893"/>
            <a:ext cx="3220032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/>
          <p:cNvSpPr txBox="1"/>
          <p:nvPr/>
        </p:nvSpPr>
        <p:spPr>
          <a:xfrm>
            <a:off x="1338786" y="1023867"/>
            <a:ext cx="6110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Who?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4578073" y="639316"/>
            <a:ext cx="7601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Where?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7903831" y="1033368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When?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1342798" y="4082893"/>
            <a:ext cx="6030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Why?</a:t>
            </a:r>
          </a:p>
        </p:txBody>
      </p:sp>
      <p:sp>
        <p:nvSpPr>
          <p:cNvPr id="24" name="ZoneTexte 23"/>
          <p:cNvSpPr txBox="1"/>
          <p:nvPr/>
        </p:nvSpPr>
        <p:spPr>
          <a:xfrm>
            <a:off x="4657426" y="4472281"/>
            <a:ext cx="6014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How?</a:t>
            </a:r>
          </a:p>
        </p:txBody>
      </p:sp>
      <p:sp>
        <p:nvSpPr>
          <p:cNvPr id="25" name="ZoneTexte 24"/>
          <p:cNvSpPr txBox="1"/>
          <p:nvPr/>
        </p:nvSpPr>
        <p:spPr>
          <a:xfrm>
            <a:off x="7979295" y="4066679"/>
            <a:ext cx="6014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How?</a:t>
            </a:r>
          </a:p>
        </p:txBody>
      </p:sp>
      <p:sp>
        <p:nvSpPr>
          <p:cNvPr id="35" name="ZoneTexte 34"/>
          <p:cNvSpPr txBox="1"/>
          <p:nvPr/>
        </p:nvSpPr>
        <p:spPr>
          <a:xfrm>
            <a:off x="3574021" y="965625"/>
            <a:ext cx="2712071" cy="1221667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 to?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Place/area?</a:t>
            </a:r>
          </a:p>
        </p:txBody>
      </p:sp>
      <p:sp>
        <p:nvSpPr>
          <p:cNvPr id="36" name="ZoneTexte 35"/>
          <p:cNvSpPr txBox="1"/>
          <p:nvPr/>
        </p:nvSpPr>
        <p:spPr>
          <a:xfrm>
            <a:off x="3574021" y="4778091"/>
            <a:ext cx="2712071" cy="1221667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Process?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Methodology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Context?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6899014" y="1359796"/>
            <a:ext cx="2712071" cy="1221667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Beginning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Plan/Schedule?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Ending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What’s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next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6899014" y="4401301"/>
            <a:ext cx="2712071" cy="1221667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Quantity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Resources?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Impacts?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287075" y="1350295"/>
            <a:ext cx="2712071" cy="1221667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With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287075" y="4391800"/>
            <a:ext cx="2712071" cy="1221667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Goals?</a:t>
            </a:r>
          </a:p>
          <a:p>
            <a:pPr algn="ctr"/>
            <a:r>
              <a:rPr lang="fr-FR" sz="100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Meaning</a:t>
            </a:r>
            <a:r>
              <a:rPr lang="fr-FR" sz="10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41" name="Rectangle à coins arrondis 34"/>
          <p:cNvSpPr/>
          <p:nvPr/>
        </p:nvSpPr>
        <p:spPr>
          <a:xfrm>
            <a:off x="3278245" y="3032890"/>
            <a:ext cx="3292067" cy="93835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5">
                <a:lumMod val="9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842524" y="3605098"/>
            <a:ext cx="2255030" cy="2791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en-US" sz="1200" dirty="0">
                <a:solidFill>
                  <a:schemeClr val="tx1">
                    <a:lumMod val="50000"/>
                    <a:lumOff val="50000"/>
                    <a:alpha val="50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pic>
        <p:nvPicPr>
          <p:cNvPr id="27" name="Image 26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3291" y="3126164"/>
            <a:ext cx="521972" cy="4862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803756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à coins arrondis 34"/>
          <p:cNvSpPr/>
          <p:nvPr/>
        </p:nvSpPr>
        <p:spPr>
          <a:xfrm>
            <a:off x="219668" y="203200"/>
            <a:ext cx="4680000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à coins arrondis 34"/>
          <p:cNvSpPr/>
          <p:nvPr/>
        </p:nvSpPr>
        <p:spPr>
          <a:xfrm>
            <a:off x="5071101" y="203200"/>
            <a:ext cx="4680000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Rectangle à coins arrondis 34"/>
          <p:cNvSpPr/>
          <p:nvPr/>
        </p:nvSpPr>
        <p:spPr>
          <a:xfrm>
            <a:off x="219668" y="3525512"/>
            <a:ext cx="4680000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Rectangle à coins arrondis 34"/>
          <p:cNvSpPr/>
          <p:nvPr/>
        </p:nvSpPr>
        <p:spPr>
          <a:xfrm>
            <a:off x="4983160" y="3525512"/>
            <a:ext cx="4767941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C8088BA1-1FFD-0F42-9301-F5A86A162535}"/>
              </a:ext>
            </a:extLst>
          </p:cNvPr>
          <p:cNvGrpSpPr/>
          <p:nvPr/>
        </p:nvGrpSpPr>
        <p:grpSpPr>
          <a:xfrm>
            <a:off x="2231694" y="487561"/>
            <a:ext cx="655949" cy="553998"/>
            <a:chOff x="2108360" y="487561"/>
            <a:chExt cx="655949" cy="553998"/>
          </a:xfrm>
        </p:grpSpPr>
        <p:sp>
          <p:nvSpPr>
            <p:cNvPr id="4" name="ZoneTexte 3"/>
            <p:cNvSpPr txBox="1"/>
            <p:nvPr/>
          </p:nvSpPr>
          <p:spPr>
            <a:xfrm>
              <a:off x="2113970" y="733782"/>
              <a:ext cx="6447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Liked</a:t>
              </a:r>
              <a:endPara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E25231F-DAE5-1B4D-BAD1-F2820C176B32}"/>
                </a:ext>
              </a:extLst>
            </p:cNvPr>
            <p:cNvSpPr/>
            <p:nvPr/>
          </p:nvSpPr>
          <p:spPr>
            <a:xfrm>
              <a:off x="2108360" y="487561"/>
              <a:ext cx="655949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fr-FR" sz="800" dirty="0" err="1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What</a:t>
              </a:r>
              <a:r>
                <a:rPr lang="fr-FR" sz="1000" dirty="0">
                  <a:solidFill>
                    <a:schemeClr val="tx1">
                      <a:lumMod val="50000"/>
                      <a:lumOff val="50000"/>
                      <a:alpha val="50000"/>
                    </a:schemeClr>
                  </a:solidFill>
                  <a:latin typeface="Segoe Print"/>
                  <a:cs typeface="Segoe Print"/>
                </a:rPr>
                <a:t> I…</a:t>
              </a:r>
              <a:endParaRPr lang="fr-FR" sz="1000" dirty="0">
                <a:solidFill>
                  <a:schemeClr val="tx1">
                    <a:lumMod val="50000"/>
                    <a:lumOff val="50000"/>
                    <a:alpha val="50000"/>
                  </a:schemeClr>
                </a:solidFill>
              </a:endParaRPr>
            </a:p>
          </p:txBody>
        </p:sp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45B09A10-DA25-DC42-B479-2090B553F19A}"/>
              </a:ext>
            </a:extLst>
          </p:cNvPr>
          <p:cNvGrpSpPr/>
          <p:nvPr/>
        </p:nvGrpSpPr>
        <p:grpSpPr>
          <a:xfrm>
            <a:off x="6927754" y="487561"/>
            <a:ext cx="885179" cy="553998"/>
            <a:chOff x="1993745" y="487561"/>
            <a:chExt cx="885179" cy="553998"/>
          </a:xfrm>
        </p:grpSpPr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EF6CB364-B37A-CC45-82D8-3F8A2D754BAB}"/>
                </a:ext>
              </a:extLst>
            </p:cNvPr>
            <p:cNvSpPr txBox="1"/>
            <p:nvPr/>
          </p:nvSpPr>
          <p:spPr>
            <a:xfrm>
              <a:off x="1993745" y="733782"/>
              <a:ext cx="88517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Learned</a:t>
              </a:r>
              <a:endPara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B918C47-CE8F-5749-B466-89321630E78F}"/>
                </a:ext>
              </a:extLst>
            </p:cNvPr>
            <p:cNvSpPr/>
            <p:nvPr/>
          </p:nvSpPr>
          <p:spPr>
            <a:xfrm>
              <a:off x="2108360" y="487561"/>
              <a:ext cx="655949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fr-FR" sz="800" dirty="0" err="1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What</a:t>
              </a:r>
              <a:r>
                <a:rPr lang="fr-FR" sz="1000" dirty="0">
                  <a:solidFill>
                    <a:schemeClr val="tx1">
                      <a:lumMod val="50000"/>
                      <a:lumOff val="50000"/>
                      <a:alpha val="50000"/>
                    </a:schemeClr>
                  </a:solidFill>
                  <a:latin typeface="Segoe Print"/>
                  <a:cs typeface="Segoe Print"/>
                </a:rPr>
                <a:t> I…</a:t>
              </a:r>
              <a:endParaRPr lang="fr-FR" sz="1000" dirty="0">
                <a:solidFill>
                  <a:schemeClr val="tx1">
                    <a:lumMod val="50000"/>
                    <a:lumOff val="50000"/>
                    <a:alpha val="50000"/>
                  </a:schemeClr>
                </a:solidFill>
              </a:endParaRPr>
            </a:p>
          </p:txBody>
        </p:sp>
      </p:grpSp>
      <p:grpSp>
        <p:nvGrpSpPr>
          <p:cNvPr id="28" name="Groupe 27">
            <a:extLst>
              <a:ext uri="{FF2B5EF4-FFF2-40B4-BE49-F238E27FC236}">
                <a16:creationId xmlns:a16="http://schemas.microsoft.com/office/drawing/2014/main" id="{DD65570E-BA21-8E44-878B-B7DA710048BB}"/>
              </a:ext>
            </a:extLst>
          </p:cNvPr>
          <p:cNvGrpSpPr/>
          <p:nvPr/>
        </p:nvGrpSpPr>
        <p:grpSpPr>
          <a:xfrm>
            <a:off x="6739508" y="3818590"/>
            <a:ext cx="1167307" cy="553998"/>
            <a:chOff x="1852683" y="487561"/>
            <a:chExt cx="1167307" cy="553998"/>
          </a:xfrm>
        </p:grpSpPr>
        <p:sp>
          <p:nvSpPr>
            <p:cNvPr id="29" name="ZoneTexte 28">
              <a:extLst>
                <a:ext uri="{FF2B5EF4-FFF2-40B4-BE49-F238E27FC236}">
                  <a16:creationId xmlns:a16="http://schemas.microsoft.com/office/drawing/2014/main" id="{FA38AD9B-C612-D444-A8C9-510578C0BFE6}"/>
                </a:ext>
              </a:extLst>
            </p:cNvPr>
            <p:cNvSpPr txBox="1"/>
            <p:nvPr/>
          </p:nvSpPr>
          <p:spPr>
            <a:xfrm>
              <a:off x="1852683" y="733782"/>
              <a:ext cx="116730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Longed</a:t>
              </a:r>
              <a:r>
                <a:rPr lang="fr-FR" sz="1400" spc="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Arial"/>
                  <a:cs typeface="Arial"/>
                </a:rPr>
                <a:t> for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D1AC897-ABAA-CF42-BB72-C6017135A7B6}"/>
                </a:ext>
              </a:extLst>
            </p:cNvPr>
            <p:cNvSpPr/>
            <p:nvPr/>
          </p:nvSpPr>
          <p:spPr>
            <a:xfrm>
              <a:off x="2108360" y="487561"/>
              <a:ext cx="655949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fr-FR" sz="800" dirty="0" err="1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What</a:t>
              </a:r>
              <a:r>
                <a:rPr lang="fr-FR" sz="1000" dirty="0">
                  <a:solidFill>
                    <a:schemeClr val="tx1">
                      <a:lumMod val="50000"/>
                      <a:lumOff val="50000"/>
                      <a:alpha val="50000"/>
                    </a:schemeClr>
                  </a:solidFill>
                  <a:latin typeface="Segoe Print"/>
                  <a:cs typeface="Segoe Print"/>
                </a:rPr>
                <a:t> I…</a:t>
              </a:r>
              <a:endParaRPr lang="fr-FR" sz="1000" dirty="0">
                <a:solidFill>
                  <a:schemeClr val="tx1">
                    <a:lumMod val="50000"/>
                    <a:lumOff val="50000"/>
                    <a:alpha val="50000"/>
                  </a:schemeClr>
                </a:solidFill>
              </a:endParaRPr>
            </a:p>
          </p:txBody>
        </p:sp>
      </p:grp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86073514-1F9D-6648-98A5-AD6E9D28FE6F}"/>
              </a:ext>
            </a:extLst>
          </p:cNvPr>
          <p:cNvGrpSpPr/>
          <p:nvPr/>
        </p:nvGrpSpPr>
        <p:grpSpPr>
          <a:xfrm>
            <a:off x="2159559" y="3818590"/>
            <a:ext cx="800219" cy="553998"/>
            <a:chOff x="2036228" y="487561"/>
            <a:chExt cx="800219" cy="553998"/>
          </a:xfrm>
        </p:grpSpPr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9394F2DF-F03D-7046-9AC9-453D59C7147A}"/>
                </a:ext>
              </a:extLst>
            </p:cNvPr>
            <p:cNvSpPr txBox="1"/>
            <p:nvPr/>
          </p:nvSpPr>
          <p:spPr>
            <a:xfrm>
              <a:off x="2036228" y="733782"/>
              <a:ext cx="80021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Lacked</a:t>
              </a:r>
              <a:endPara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BBB3087-66BB-B84A-A031-56858ED8ACDD}"/>
                </a:ext>
              </a:extLst>
            </p:cNvPr>
            <p:cNvSpPr/>
            <p:nvPr/>
          </p:nvSpPr>
          <p:spPr>
            <a:xfrm>
              <a:off x="2108360" y="487561"/>
              <a:ext cx="655949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fr-FR" sz="800" dirty="0" err="1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What</a:t>
              </a:r>
              <a:r>
                <a:rPr lang="fr-FR" sz="1000" dirty="0">
                  <a:solidFill>
                    <a:schemeClr val="tx1">
                      <a:lumMod val="50000"/>
                      <a:lumOff val="50000"/>
                      <a:alpha val="50000"/>
                    </a:schemeClr>
                  </a:solidFill>
                  <a:latin typeface="Segoe Print"/>
                  <a:cs typeface="Segoe Print"/>
                </a:rPr>
                <a:t> I…</a:t>
              </a:r>
              <a:endParaRPr lang="fr-FR" sz="1000" dirty="0">
                <a:solidFill>
                  <a:schemeClr val="tx1">
                    <a:lumMod val="50000"/>
                    <a:lumOff val="50000"/>
                    <a:alpha val="50000"/>
                  </a:schemeClr>
                </a:solidFill>
              </a:endParaRPr>
            </a:p>
          </p:txBody>
        </p:sp>
      </p:grpSp>
      <p:pic>
        <p:nvPicPr>
          <p:cNvPr id="38" name="Image 37">
            <a:extLst>
              <a:ext uri="{FF2B5EF4-FFF2-40B4-BE49-F238E27FC236}">
                <a16:creationId xmlns:a16="http://schemas.microsoft.com/office/drawing/2014/main" id="{7FD1307B-4CE2-EA45-85F2-2FA6B52ED44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0572" y="1742519"/>
            <a:ext cx="698192" cy="670039"/>
          </a:xfrm>
          <a:prstGeom prst="rect">
            <a:avLst/>
          </a:prstGeom>
        </p:spPr>
      </p:pic>
      <p:pic>
        <p:nvPicPr>
          <p:cNvPr id="40" name="Image 39">
            <a:extLst>
              <a:ext uri="{FF2B5EF4-FFF2-40B4-BE49-F238E27FC236}">
                <a16:creationId xmlns:a16="http://schemas.microsoft.com/office/drawing/2014/main" id="{339C52FF-FDB8-7D45-B2CA-51393910AD93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1530" y="1717191"/>
            <a:ext cx="857627" cy="747147"/>
          </a:xfrm>
          <a:prstGeom prst="rect">
            <a:avLst/>
          </a:prstGeom>
        </p:spPr>
      </p:pic>
      <p:pic>
        <p:nvPicPr>
          <p:cNvPr id="42" name="Image 41">
            <a:extLst>
              <a:ext uri="{FF2B5EF4-FFF2-40B4-BE49-F238E27FC236}">
                <a16:creationId xmlns:a16="http://schemas.microsoft.com/office/drawing/2014/main" id="{3328309E-2378-104A-9155-EE2FB0C4D88B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0264" y="5036576"/>
            <a:ext cx="825795" cy="726549"/>
          </a:xfrm>
          <a:prstGeom prst="rect">
            <a:avLst/>
          </a:prstGeom>
        </p:spPr>
      </p:pic>
      <p:pic>
        <p:nvPicPr>
          <p:cNvPr id="44" name="Image 43">
            <a:extLst>
              <a:ext uri="{FF2B5EF4-FFF2-40B4-BE49-F238E27FC236}">
                <a16:creationId xmlns:a16="http://schemas.microsoft.com/office/drawing/2014/main" id="{95E65ACF-96CE-134E-9010-C573E540316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5119" y="5141248"/>
            <a:ext cx="689098" cy="517203"/>
          </a:xfrm>
          <a:prstGeom prst="rect">
            <a:avLst/>
          </a:prstGeom>
        </p:spPr>
      </p:pic>
      <p:sp>
        <p:nvSpPr>
          <p:cNvPr id="24" name="Rectangle à coins arrondis 34">
            <a:extLst>
              <a:ext uri="{FF2B5EF4-FFF2-40B4-BE49-F238E27FC236}">
                <a16:creationId xmlns:a16="http://schemas.microsoft.com/office/drawing/2014/main" id="{572EF177-6E91-D048-A85C-773A4CDFC573}"/>
              </a:ext>
            </a:extLst>
          </p:cNvPr>
          <p:cNvSpPr/>
          <p:nvPr/>
        </p:nvSpPr>
        <p:spPr>
          <a:xfrm>
            <a:off x="3945369" y="3031236"/>
            <a:ext cx="2012086" cy="8495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C837D9C-0B9C-FF4D-B3F8-F81C5FFB7DE8}"/>
              </a:ext>
            </a:extLst>
          </p:cNvPr>
          <p:cNvSpPr/>
          <p:nvPr/>
        </p:nvSpPr>
        <p:spPr>
          <a:xfrm>
            <a:off x="4051166" y="3086655"/>
            <a:ext cx="1800493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2400" b="1" spc="100" dirty="0">
                <a:solidFill>
                  <a:schemeClr val="tx1">
                    <a:alpha val="25000"/>
                  </a:schemeClr>
                </a:solidFill>
              </a:rPr>
              <a:t>4L</a:t>
            </a:r>
            <a:endParaRPr lang="fr-FR" b="1" spc="100" dirty="0">
              <a:solidFill>
                <a:schemeClr val="tx1">
                  <a:alpha val="25000"/>
                </a:schemeClr>
              </a:solidFill>
            </a:endParaRPr>
          </a:p>
          <a:p>
            <a:pPr algn="ctr"/>
            <a:r>
              <a:rPr lang="fr-FR" b="1" spc="100" dirty="0" err="1">
                <a:solidFill>
                  <a:schemeClr val="tx1">
                    <a:alpha val="25000"/>
                  </a:schemeClr>
                </a:solidFill>
              </a:rPr>
              <a:t>retrospective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48" name="Image 47">
            <a:extLst>
              <a:ext uri="{FF2B5EF4-FFF2-40B4-BE49-F238E27FC236}">
                <a16:creationId xmlns:a16="http://schemas.microsoft.com/office/drawing/2014/main" id="{D3A4F0BB-26E2-C848-AE3A-A969CE19D753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4588" y="2815236"/>
            <a:ext cx="693106" cy="21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9703179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à coins arrondis 34"/>
          <p:cNvSpPr/>
          <p:nvPr/>
        </p:nvSpPr>
        <p:spPr>
          <a:xfrm>
            <a:off x="87093" y="94268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398" y="288234"/>
            <a:ext cx="1792480" cy="619139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3976" y="342278"/>
            <a:ext cx="2203685" cy="6227420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405117" y="174540"/>
            <a:ext cx="8502287" cy="6508853"/>
            <a:chOff x="2769849" y="174540"/>
            <a:chExt cx="8502287" cy="6508853"/>
          </a:xfrm>
        </p:grpSpPr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 cstate="print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69849" y="174540"/>
              <a:ext cx="8502287" cy="6508853"/>
            </a:xfrm>
            <a:prstGeom prst="rect">
              <a:avLst/>
            </a:prstGeom>
          </p:spPr>
        </p:pic>
        <p:sp>
          <p:nvSpPr>
            <p:cNvPr id="14" name="ZoneTexte 30"/>
            <p:cNvSpPr txBox="1"/>
            <p:nvPr/>
          </p:nvSpPr>
          <p:spPr>
            <a:xfrm rot="19581379">
              <a:off x="4854641" y="780741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864668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stop </a:t>
              </a:r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doing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...</a:t>
              </a:r>
            </a:p>
          </p:txBody>
        </p:sp>
        <p:sp>
          <p:nvSpPr>
            <p:cNvPr id="15" name="ZoneTexte 30"/>
            <p:cNvSpPr txBox="1"/>
            <p:nvPr/>
          </p:nvSpPr>
          <p:spPr>
            <a:xfrm rot="2660943">
              <a:off x="7862622" y="1146118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864668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keep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 </a:t>
              </a:r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doing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...</a:t>
              </a:r>
            </a:p>
          </p:txBody>
        </p:sp>
        <p:sp>
          <p:nvSpPr>
            <p:cNvPr id="21" name="ZoneTexte 30"/>
            <p:cNvSpPr txBox="1"/>
            <p:nvPr/>
          </p:nvSpPr>
          <p:spPr>
            <a:xfrm rot="6349829" flipH="1" flipV="1">
              <a:off x="8509425" y="3515467"/>
              <a:ext cx="2636318" cy="1129742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more of...</a:t>
              </a:r>
            </a:p>
          </p:txBody>
        </p:sp>
        <p:sp>
          <p:nvSpPr>
            <p:cNvPr id="22" name="ZoneTexte 30"/>
            <p:cNvSpPr txBox="1"/>
            <p:nvPr/>
          </p:nvSpPr>
          <p:spPr>
            <a:xfrm rot="256152">
              <a:off x="5874762" y="5292180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 </a:t>
              </a:r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doing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...</a:t>
              </a:r>
            </a:p>
          </p:txBody>
        </p:sp>
        <p:sp>
          <p:nvSpPr>
            <p:cNvPr id="23" name="ZoneTexte 30"/>
            <p:cNvSpPr txBox="1"/>
            <p:nvPr/>
          </p:nvSpPr>
          <p:spPr>
            <a:xfrm rot="16005021">
              <a:off x="3673913" y="2993073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864668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less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 of...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858755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639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6" name="ZoneTexte 35"/>
          <p:cNvSpPr txBox="1"/>
          <p:nvPr/>
        </p:nvSpPr>
        <p:spPr>
          <a:xfrm>
            <a:off x="897977" y="230388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1" name="Forme libre 40"/>
          <p:cNvSpPr/>
          <p:nvPr/>
        </p:nvSpPr>
        <p:spPr>
          <a:xfrm rot="20717628" flipH="1">
            <a:off x="263296" y="3491407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 rot="4378171" flipH="1">
            <a:off x="5074499" y="627865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6904333" y="6366715"/>
            <a:ext cx="112883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Can’t control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2269217" y="6366714"/>
            <a:ext cx="103906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Can control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265008" y="4697829"/>
            <a:ext cx="90486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Went well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311965" y="2037173"/>
            <a:ext cx="10054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Not so well</a:t>
            </a: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484750" y="879672"/>
            <a:ext cx="4608000" cy="259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2584207" y="1105099"/>
            <a:ext cx="40908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Fix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5164750" y="3540328"/>
            <a:ext cx="4608000" cy="259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6"/>
              </a:solidFill>
            </a:endParaRPr>
          </a:p>
        </p:txBody>
      </p:sp>
      <p:pic>
        <p:nvPicPr>
          <p:cNvPr id="48" name="Image 47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5515" y="1135140"/>
            <a:ext cx="252000" cy="206182"/>
          </a:xfrm>
          <a:prstGeom prst="rect">
            <a:avLst/>
          </a:prstGeom>
        </p:spPr>
      </p:pic>
      <p:sp>
        <p:nvSpPr>
          <p:cNvPr id="50" name="Rectangle 49"/>
          <p:cNvSpPr/>
          <p:nvPr/>
        </p:nvSpPr>
        <p:spPr>
          <a:xfrm>
            <a:off x="6947616" y="3771343"/>
            <a:ext cx="104227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Give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Kudos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2" name="Rectangle à coins arrondis 34"/>
          <p:cNvSpPr/>
          <p:nvPr/>
        </p:nvSpPr>
        <p:spPr>
          <a:xfrm>
            <a:off x="5164750" y="879672"/>
            <a:ext cx="4608000" cy="259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Rectangle 39"/>
          <p:cNvSpPr/>
          <p:nvPr/>
        </p:nvSpPr>
        <p:spPr>
          <a:xfrm>
            <a:off x="7056618" y="1115193"/>
            <a:ext cx="82426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Escalate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51" name="Grouper 50"/>
          <p:cNvGrpSpPr/>
          <p:nvPr/>
        </p:nvGrpSpPr>
        <p:grpSpPr>
          <a:xfrm>
            <a:off x="9242301" y="1139135"/>
            <a:ext cx="252000" cy="186101"/>
            <a:chOff x="11620556" y="1544400"/>
            <a:chExt cx="252000" cy="178125"/>
          </a:xfrm>
        </p:grpSpPr>
        <p:pic>
          <p:nvPicPr>
            <p:cNvPr id="52" name="Image 51"/>
            <p:cNvPicPr>
              <a:picLocks noChangeAspect="1"/>
            </p:cNvPicPr>
            <p:nvPr/>
          </p:nvPicPr>
          <p:blipFill rotWithShape="1"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1620556" y="1544400"/>
              <a:ext cx="252000" cy="103425"/>
            </a:xfrm>
            <a:prstGeom prst="rect">
              <a:avLst/>
            </a:prstGeom>
          </p:spPr>
        </p:pic>
        <p:sp>
          <p:nvSpPr>
            <p:cNvPr id="53" name="Forme libre 52"/>
            <p:cNvSpPr/>
            <p:nvPr/>
          </p:nvSpPr>
          <p:spPr>
            <a:xfrm rot="20717628" flipH="1">
              <a:off x="11680622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0" name="Rectangle à coins arrondis 34"/>
          <p:cNvSpPr/>
          <p:nvPr/>
        </p:nvSpPr>
        <p:spPr>
          <a:xfrm>
            <a:off x="484750" y="3540328"/>
            <a:ext cx="4608000" cy="259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2277232" y="3781687"/>
            <a:ext cx="102303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Keep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doing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2" name="Forme libre 61"/>
          <p:cNvSpPr/>
          <p:nvPr/>
        </p:nvSpPr>
        <p:spPr>
          <a:xfrm rot="15284353" flipH="1">
            <a:off x="-2320246" y="2854261"/>
            <a:ext cx="5292333" cy="144392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orme libre 62"/>
          <p:cNvSpPr/>
          <p:nvPr/>
        </p:nvSpPr>
        <p:spPr>
          <a:xfrm rot="20796747" flipH="1">
            <a:off x="386145" y="5217472"/>
            <a:ext cx="9260701" cy="2174401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9" name="Image 28">
            <a:extLst>
              <a:ext uri="{FF2B5EF4-FFF2-40B4-BE49-F238E27FC236}">
                <a16:creationId xmlns:a16="http://schemas.microsoft.com/office/drawing/2014/main" id="{130B72ED-3DEC-1B48-B088-EE31D4529C9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8301" y="3752597"/>
            <a:ext cx="252000" cy="228260"/>
          </a:xfrm>
          <a:prstGeom prst="rect">
            <a:avLst/>
          </a:prstGeom>
        </p:spPr>
      </p:pic>
      <p:pic>
        <p:nvPicPr>
          <p:cNvPr id="2" name="Image 1">
            <a:extLst>
              <a:ext uri="{FF2B5EF4-FFF2-40B4-BE49-F238E27FC236}">
                <a16:creationId xmlns:a16="http://schemas.microsoft.com/office/drawing/2014/main" id="{AA3795BA-90DC-1B44-ACD1-91BD52468639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4557158" y="3723559"/>
            <a:ext cx="262890" cy="236220"/>
          </a:xfrm>
          <a:prstGeom prst="rect">
            <a:avLst/>
          </a:prstGeom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41D7C927-F6D6-D94C-B153-6D273B903B80}"/>
              </a:ext>
            </a:extLst>
          </p:cNvPr>
          <p:cNvSpPr/>
          <p:nvPr/>
        </p:nvSpPr>
        <p:spPr>
          <a:xfrm>
            <a:off x="6694399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Derek W. Wade,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Kumido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Adaptive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Strategies</a:t>
            </a:r>
            <a:endParaRPr lang="fr-FR" sz="600" dirty="0">
              <a:solidFill>
                <a:schemeClr val="tx1">
                  <a:alpha val="25000"/>
                </a:schemeClr>
              </a:solidFill>
            </a:endParaRPr>
          </a:p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www.kumido.com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wade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-matrix</a:t>
            </a:r>
          </a:p>
        </p:txBody>
      </p:sp>
    </p:spTree>
    <p:extLst>
      <p:ext uri="{BB962C8B-B14F-4D97-AF65-F5344CB8AC3E}">
        <p14:creationId xmlns:p14="http://schemas.microsoft.com/office/powerpoint/2010/main" val="1258433082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à coins arrondis 34"/>
          <p:cNvSpPr/>
          <p:nvPr/>
        </p:nvSpPr>
        <p:spPr>
          <a:xfrm>
            <a:off x="2091475" y="87989"/>
            <a:ext cx="1789638" cy="223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2401039" y="138704"/>
            <a:ext cx="117051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activities</a:t>
            </a:r>
          </a:p>
        </p:txBody>
      </p:sp>
      <p:sp>
        <p:nvSpPr>
          <p:cNvPr id="32" name="Rectangle à coins arrondis 34"/>
          <p:cNvSpPr/>
          <p:nvPr/>
        </p:nvSpPr>
        <p:spPr>
          <a:xfrm>
            <a:off x="2091475" y="2410303"/>
            <a:ext cx="1789638" cy="223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2361767" y="2432850"/>
            <a:ext cx="12490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resources</a:t>
            </a:r>
          </a:p>
        </p:txBody>
      </p:sp>
      <p:sp>
        <p:nvSpPr>
          <p:cNvPr id="34" name="Rectangle à coins arrondis 34"/>
          <p:cNvSpPr/>
          <p:nvPr/>
        </p:nvSpPr>
        <p:spPr>
          <a:xfrm flipV="1">
            <a:off x="3981891" y="87990"/>
            <a:ext cx="1883186" cy="454912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4140355" y="138704"/>
            <a:ext cx="15486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Value propositions</a:t>
            </a:r>
          </a:p>
        </p:txBody>
      </p:sp>
      <p:sp>
        <p:nvSpPr>
          <p:cNvPr id="37" name="Rectangle à coins arrondis 34"/>
          <p:cNvSpPr/>
          <p:nvPr/>
        </p:nvSpPr>
        <p:spPr>
          <a:xfrm>
            <a:off x="5959992" y="87989"/>
            <a:ext cx="1872000" cy="223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4"/>
          <p:cNvSpPr/>
          <p:nvPr/>
        </p:nvSpPr>
        <p:spPr>
          <a:xfrm>
            <a:off x="5963812" y="2405116"/>
            <a:ext cx="1872000" cy="223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Rectangle 39"/>
          <p:cNvSpPr/>
          <p:nvPr/>
        </p:nvSpPr>
        <p:spPr>
          <a:xfrm>
            <a:off x="5970099" y="138704"/>
            <a:ext cx="189346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 relationships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408917" y="2432850"/>
            <a:ext cx="88197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Channels</a:t>
            </a:r>
          </a:p>
        </p:txBody>
      </p:sp>
      <p:sp>
        <p:nvSpPr>
          <p:cNvPr id="42" name="Rectangle à coins arrondis 34"/>
          <p:cNvSpPr/>
          <p:nvPr/>
        </p:nvSpPr>
        <p:spPr>
          <a:xfrm flipV="1">
            <a:off x="7926695" y="98210"/>
            <a:ext cx="1883186" cy="453890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034566" y="148925"/>
            <a:ext cx="166744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 segments</a:t>
            </a:r>
          </a:p>
        </p:txBody>
      </p:sp>
      <p:sp>
        <p:nvSpPr>
          <p:cNvPr id="45" name="Rectangle à coins arrondis 34"/>
          <p:cNvSpPr/>
          <p:nvPr/>
        </p:nvSpPr>
        <p:spPr>
          <a:xfrm>
            <a:off x="4992786" y="4714885"/>
            <a:ext cx="4817097" cy="191192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659787" y="4841646"/>
            <a:ext cx="148309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Revenue streams</a:t>
            </a:r>
          </a:p>
        </p:txBody>
      </p:sp>
      <p:sp>
        <p:nvSpPr>
          <p:cNvPr id="51" name="Rectangle à coins arrondis 34"/>
          <p:cNvSpPr/>
          <p:nvPr/>
        </p:nvSpPr>
        <p:spPr>
          <a:xfrm flipV="1">
            <a:off x="97036" y="87990"/>
            <a:ext cx="1883186" cy="454912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/>
          <p:cNvSpPr/>
          <p:nvPr/>
        </p:nvSpPr>
        <p:spPr>
          <a:xfrm>
            <a:off x="92680" y="4727010"/>
            <a:ext cx="4807670" cy="190488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3" name="Rectangle 52"/>
          <p:cNvSpPr/>
          <p:nvPr/>
        </p:nvSpPr>
        <p:spPr>
          <a:xfrm>
            <a:off x="472613" y="138704"/>
            <a:ext cx="113204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partners</a:t>
            </a:r>
          </a:p>
        </p:txBody>
      </p:sp>
      <p:sp>
        <p:nvSpPr>
          <p:cNvPr id="54" name="Rectangle 53"/>
          <p:cNvSpPr/>
          <p:nvPr/>
        </p:nvSpPr>
        <p:spPr>
          <a:xfrm>
            <a:off x="1880805" y="4849303"/>
            <a:ext cx="123142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Cost structure</a:t>
            </a:r>
          </a:p>
        </p:txBody>
      </p:sp>
      <p:pic>
        <p:nvPicPr>
          <p:cNvPr id="4" name="Image 3"/>
          <p:cNvPicPr>
            <a:picLocks noChangeAspect="1"/>
          </p:cNvPicPr>
          <p:nvPr/>
        </p:nvPicPr>
        <p:blipFill>
          <a:blip r:embed="rId3">
            <a:alphaModFix amt="45000"/>
          </a:blip>
          <a:stretch>
            <a:fillRect/>
          </a:stretch>
        </p:blipFill>
        <p:spPr>
          <a:xfrm>
            <a:off x="809391" y="541815"/>
            <a:ext cx="458481" cy="358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Image 7"/>
          <p:cNvPicPr>
            <a:picLocks noChangeAspect="1"/>
          </p:cNvPicPr>
          <p:nvPr/>
        </p:nvPicPr>
        <p:blipFill>
          <a:blip r:embed="rId4">
            <a:alphaModFix amt="45000"/>
          </a:blip>
          <a:stretch>
            <a:fillRect/>
          </a:stretch>
        </p:blipFill>
        <p:spPr>
          <a:xfrm>
            <a:off x="4670364" y="490121"/>
            <a:ext cx="506240" cy="462089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Image 8"/>
          <p:cNvPicPr>
            <a:picLocks noChangeAspect="1"/>
          </p:cNvPicPr>
          <p:nvPr/>
        </p:nvPicPr>
        <p:blipFill>
          <a:blip r:embed="rId5">
            <a:alphaModFix amt="45000"/>
          </a:blip>
          <a:stretch>
            <a:fillRect/>
          </a:stretch>
        </p:blipFill>
        <p:spPr>
          <a:xfrm>
            <a:off x="6707292" y="515083"/>
            <a:ext cx="385045" cy="4121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6">
            <a:alphaModFix amt="45000"/>
          </a:blip>
          <a:stretch>
            <a:fillRect/>
          </a:stretch>
        </p:blipFill>
        <p:spPr>
          <a:xfrm>
            <a:off x="8686280" y="517129"/>
            <a:ext cx="364021" cy="42851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Image 35"/>
          <p:cNvPicPr>
            <a:picLocks noChangeAspect="1"/>
          </p:cNvPicPr>
          <p:nvPr/>
        </p:nvPicPr>
        <p:blipFill>
          <a:blip r:embed="rId7">
            <a:alphaModFix amt="45000"/>
          </a:blip>
          <a:stretch>
            <a:fillRect/>
          </a:stretch>
        </p:blipFill>
        <p:spPr>
          <a:xfrm>
            <a:off x="2769789" y="488162"/>
            <a:ext cx="433010" cy="46600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Image 9"/>
          <p:cNvPicPr>
            <a:picLocks noChangeAspect="1"/>
          </p:cNvPicPr>
          <p:nvPr/>
        </p:nvPicPr>
        <p:blipFill>
          <a:blip r:embed="rId8">
            <a:alphaModFix amt="45000"/>
          </a:blip>
          <a:stretch>
            <a:fillRect/>
          </a:stretch>
        </p:blipFill>
        <p:spPr>
          <a:xfrm>
            <a:off x="6645103" y="2815420"/>
            <a:ext cx="509423" cy="3941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9">
            <a:alphaModFix amt="45000"/>
          </a:blip>
          <a:stretch>
            <a:fillRect/>
          </a:stretch>
        </p:blipFill>
        <p:spPr>
          <a:xfrm>
            <a:off x="4242627" y="4867159"/>
            <a:ext cx="509423" cy="390822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Image 19"/>
          <p:cNvPicPr>
            <a:picLocks noChangeAspect="1"/>
          </p:cNvPicPr>
          <p:nvPr/>
        </p:nvPicPr>
        <p:blipFill>
          <a:blip r:embed="rId10">
            <a:alphaModFix amt="45000"/>
          </a:blip>
          <a:stretch>
            <a:fillRect/>
          </a:stretch>
        </p:blipFill>
        <p:spPr>
          <a:xfrm>
            <a:off x="9264758" y="4831527"/>
            <a:ext cx="342959" cy="462089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Image 38"/>
          <p:cNvPicPr>
            <a:picLocks noChangeAspect="1"/>
          </p:cNvPicPr>
          <p:nvPr/>
        </p:nvPicPr>
        <p:blipFill>
          <a:blip r:embed="rId11">
            <a:alphaModFix amt="45000"/>
          </a:blip>
          <a:stretch>
            <a:fillRect/>
          </a:stretch>
        </p:blipFill>
        <p:spPr>
          <a:xfrm>
            <a:off x="2772207" y="2755768"/>
            <a:ext cx="428179" cy="5134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" name="Grouper 28"/>
          <p:cNvGrpSpPr/>
          <p:nvPr/>
        </p:nvGrpSpPr>
        <p:grpSpPr>
          <a:xfrm>
            <a:off x="48766" y="6637728"/>
            <a:ext cx="9733134" cy="276999"/>
            <a:chOff x="136316" y="6660306"/>
            <a:chExt cx="9733134" cy="276999"/>
          </a:xfrm>
        </p:grpSpPr>
        <p:pic>
          <p:nvPicPr>
            <p:cNvPr id="44" name="Image 43"/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30786" y="6729473"/>
              <a:ext cx="138664" cy="138664"/>
            </a:xfrm>
            <a:prstGeom prst="rect">
              <a:avLst/>
            </a:prstGeom>
          </p:spPr>
        </p:pic>
        <p:pic>
          <p:nvPicPr>
            <p:cNvPr id="46" name="Image 45"/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57291" y="6730028"/>
              <a:ext cx="137555" cy="137555"/>
            </a:xfrm>
            <a:prstGeom prst="rect">
              <a:avLst/>
            </a:prstGeom>
          </p:spPr>
        </p:pic>
        <p:pic>
          <p:nvPicPr>
            <p:cNvPr id="48" name="Image 47"/>
            <p:cNvPicPr>
              <a:picLocks noChangeAspect="1"/>
            </p:cNvPicPr>
            <p:nvPr/>
          </p:nvPicPr>
          <p:blipFill>
            <a:blip r:embed="rId14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83796" y="6730028"/>
              <a:ext cx="137555" cy="137555"/>
            </a:xfrm>
            <a:prstGeom prst="rect">
              <a:avLst/>
            </a:prstGeom>
          </p:spPr>
        </p:pic>
        <p:sp>
          <p:nvSpPr>
            <p:cNvPr id="49" name="Rectangle 48"/>
            <p:cNvSpPr/>
            <p:nvPr/>
          </p:nvSpPr>
          <p:spPr>
            <a:xfrm>
              <a:off x="6315642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36316" y="6706472"/>
              <a:ext cx="3315911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Business Model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Canvas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 by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Alexander 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Osterwalder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742764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à coins arrondis 34">
            <a:extLst>
              <a:ext uri="{FF2B5EF4-FFF2-40B4-BE49-F238E27FC236}">
                <a16:creationId xmlns:a16="http://schemas.microsoft.com/office/drawing/2014/main" id="{011F7216-A982-C548-87EE-98CDA6204BCD}"/>
              </a:ext>
            </a:extLst>
          </p:cNvPr>
          <p:cNvSpPr/>
          <p:nvPr/>
        </p:nvSpPr>
        <p:spPr>
          <a:xfrm>
            <a:off x="87093" y="94268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043652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Rectangle à coins arrondis 34"/>
          <p:cNvSpPr/>
          <p:nvPr/>
        </p:nvSpPr>
        <p:spPr>
          <a:xfrm>
            <a:off x="2714016" y="243637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680C0E88-0EA4-BD46-BC41-D8D267C11B98}"/>
              </a:ext>
            </a:extLst>
          </p:cNvPr>
          <p:cNvGrpSpPr/>
          <p:nvPr/>
        </p:nvGrpSpPr>
        <p:grpSpPr>
          <a:xfrm>
            <a:off x="155118" y="452261"/>
            <a:ext cx="2023878" cy="662755"/>
            <a:chOff x="155118" y="452261"/>
            <a:chExt cx="2023878" cy="662755"/>
          </a:xfrm>
        </p:grpSpPr>
        <p:sp>
          <p:nvSpPr>
            <p:cNvPr id="44" name="ZoneTexte 43"/>
            <p:cNvSpPr txBox="1"/>
            <p:nvPr/>
          </p:nvSpPr>
          <p:spPr>
            <a:xfrm>
              <a:off x="840192" y="452261"/>
              <a:ext cx="535579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Date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3DDB5DD4-7B88-CA41-8016-0EA2BA0D78FA}"/>
                </a:ext>
              </a:extLst>
            </p:cNvPr>
            <p:cNvSpPr/>
            <p:nvPr/>
          </p:nvSpPr>
          <p:spPr>
            <a:xfrm>
              <a:off x="840192" y="745684"/>
              <a:ext cx="1338804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Release date or time frame</a:t>
              </a:r>
            </a:p>
          </p:txBody>
        </p:sp>
        <p:sp>
          <p:nvSpPr>
            <p:cNvPr id="6" name="Ellipse 5">
              <a:extLst>
                <a:ext uri="{FF2B5EF4-FFF2-40B4-BE49-F238E27FC236}">
                  <a16:creationId xmlns:a16="http://schemas.microsoft.com/office/drawing/2014/main" id="{4A873156-DE13-AC45-B749-425BBB44D226}"/>
                </a:ext>
              </a:extLst>
            </p:cNvPr>
            <p:cNvSpPr/>
            <p:nvPr/>
          </p:nvSpPr>
          <p:spPr>
            <a:xfrm>
              <a:off x="155118" y="469692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pic>
          <p:nvPicPr>
            <p:cNvPr id="93" name="Image 92">
              <a:extLst>
                <a:ext uri="{FF2B5EF4-FFF2-40B4-BE49-F238E27FC236}">
                  <a16:creationId xmlns:a16="http://schemas.microsoft.com/office/drawing/2014/main" id="{E773C8DE-E210-194E-9DB3-D6601AF15D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4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7873" y="657260"/>
              <a:ext cx="351392" cy="252756"/>
            </a:xfrm>
            <a:prstGeom prst="rect">
              <a:avLst/>
            </a:prstGeom>
            <a:noFill/>
          </p:spPr>
        </p:pic>
      </p:grpSp>
      <p:sp>
        <p:nvSpPr>
          <p:cNvPr id="27" name="Rectangle à coins arrondis 34"/>
          <p:cNvSpPr/>
          <p:nvPr/>
        </p:nvSpPr>
        <p:spPr>
          <a:xfrm>
            <a:off x="8127708" y="1546682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96AD289D-19AB-4A43-9782-1C04E91E6652}"/>
              </a:ext>
            </a:extLst>
          </p:cNvPr>
          <p:cNvGrpSpPr/>
          <p:nvPr/>
        </p:nvGrpSpPr>
        <p:grpSpPr>
          <a:xfrm>
            <a:off x="155118" y="1755305"/>
            <a:ext cx="2023878" cy="662755"/>
            <a:chOff x="155118" y="1755305"/>
            <a:chExt cx="2023878" cy="662755"/>
          </a:xfrm>
        </p:grpSpPr>
        <p:sp>
          <p:nvSpPr>
            <p:cNvPr id="98" name="Ellipse 97">
              <a:extLst>
                <a:ext uri="{FF2B5EF4-FFF2-40B4-BE49-F238E27FC236}">
                  <a16:creationId xmlns:a16="http://schemas.microsoft.com/office/drawing/2014/main" id="{C699E6E6-32F8-5449-9E67-48878B1F1BC7}"/>
                </a:ext>
              </a:extLst>
            </p:cNvPr>
            <p:cNvSpPr/>
            <p:nvPr/>
          </p:nvSpPr>
          <p:spPr>
            <a:xfrm>
              <a:off x="155118" y="1772736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pic>
          <p:nvPicPr>
            <p:cNvPr id="91" name="Image 90">
              <a:extLst>
                <a:ext uri="{FF2B5EF4-FFF2-40B4-BE49-F238E27FC236}">
                  <a16:creationId xmlns:a16="http://schemas.microsoft.com/office/drawing/2014/main" id="{3BA5B2EC-F358-7348-A502-466A8D164E6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4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457" y="1912506"/>
              <a:ext cx="253214" cy="348352"/>
            </a:xfrm>
            <a:prstGeom prst="rect">
              <a:avLst/>
            </a:prstGeom>
          </p:spPr>
        </p:pic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E7D8FE7F-CCFC-6741-A9FC-0A287F1A0481}"/>
                </a:ext>
              </a:extLst>
            </p:cNvPr>
            <p:cNvSpPr txBox="1"/>
            <p:nvPr/>
          </p:nvSpPr>
          <p:spPr>
            <a:xfrm>
              <a:off x="840192" y="1755305"/>
              <a:ext cx="1325410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Name / Version</a:t>
              </a: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992DC165-46D3-8C40-BCA4-CFED491A89BC}"/>
                </a:ext>
              </a:extLst>
            </p:cNvPr>
            <p:cNvSpPr/>
            <p:nvPr/>
          </p:nvSpPr>
          <p:spPr>
            <a:xfrm>
              <a:off x="840192" y="2048728"/>
              <a:ext cx="1338804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Name (or version) of the new release</a:t>
              </a:r>
            </a:p>
          </p:txBody>
        </p:sp>
      </p:grpSp>
      <p:sp>
        <p:nvSpPr>
          <p:cNvPr id="73" name="Rectangle à coins arrondis 34"/>
          <p:cNvSpPr/>
          <p:nvPr/>
        </p:nvSpPr>
        <p:spPr>
          <a:xfrm>
            <a:off x="4518581" y="2849726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D4F10922-D9B4-6640-86A9-34B2294D99CB}"/>
              </a:ext>
            </a:extLst>
          </p:cNvPr>
          <p:cNvGrpSpPr/>
          <p:nvPr/>
        </p:nvGrpSpPr>
        <p:grpSpPr>
          <a:xfrm>
            <a:off x="155118" y="3058349"/>
            <a:ext cx="2023878" cy="662755"/>
            <a:chOff x="155118" y="3058349"/>
            <a:chExt cx="2023878" cy="662755"/>
          </a:xfrm>
        </p:grpSpPr>
        <p:sp>
          <p:nvSpPr>
            <p:cNvPr id="104" name="ZoneTexte 103">
              <a:extLst>
                <a:ext uri="{FF2B5EF4-FFF2-40B4-BE49-F238E27FC236}">
                  <a16:creationId xmlns:a16="http://schemas.microsoft.com/office/drawing/2014/main" id="{23E9C4EC-B757-1D48-8D94-A46BF8E387D3}"/>
                </a:ext>
              </a:extLst>
            </p:cNvPr>
            <p:cNvSpPr txBox="1"/>
            <p:nvPr/>
          </p:nvSpPr>
          <p:spPr>
            <a:xfrm>
              <a:off x="840192" y="3058349"/>
              <a:ext cx="535579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Goal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5789E6F2-54DA-9944-B74C-B96C3E121733}"/>
                </a:ext>
              </a:extLst>
            </p:cNvPr>
            <p:cNvSpPr/>
            <p:nvPr/>
          </p:nvSpPr>
          <p:spPr>
            <a:xfrm>
              <a:off x="840192" y="3351772"/>
              <a:ext cx="1338804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Reason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for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creating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a new release</a:t>
              </a:r>
            </a:p>
          </p:txBody>
        </p:sp>
        <p:sp>
          <p:nvSpPr>
            <p:cNvPr id="101" name="Ellipse 100">
              <a:extLst>
                <a:ext uri="{FF2B5EF4-FFF2-40B4-BE49-F238E27FC236}">
                  <a16:creationId xmlns:a16="http://schemas.microsoft.com/office/drawing/2014/main" id="{595BA8F3-3BC2-4948-A2A1-218D7D4BF921}"/>
                </a:ext>
              </a:extLst>
            </p:cNvPr>
            <p:cNvSpPr/>
            <p:nvPr/>
          </p:nvSpPr>
          <p:spPr>
            <a:xfrm>
              <a:off x="155118" y="3075780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pic>
          <p:nvPicPr>
            <p:cNvPr id="118" name="Image 117">
              <a:extLst>
                <a:ext uri="{FF2B5EF4-FFF2-40B4-BE49-F238E27FC236}">
                  <a16:creationId xmlns:a16="http://schemas.microsoft.com/office/drawing/2014/main" id="{92643F2B-0B90-9A42-B348-60DA4CE87F2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69000"/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621" y="3153600"/>
              <a:ext cx="429770" cy="429770"/>
            </a:xfrm>
            <a:prstGeom prst="rect">
              <a:avLst/>
            </a:prstGeom>
          </p:spPr>
        </p:pic>
      </p:grpSp>
      <p:sp>
        <p:nvSpPr>
          <p:cNvPr id="70" name="Rectangle à coins arrondis 34"/>
          <p:cNvSpPr/>
          <p:nvPr/>
        </p:nvSpPr>
        <p:spPr>
          <a:xfrm>
            <a:off x="4518580" y="4152770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670B7DFE-C4CC-334C-A3BC-B941D9AAFA74}"/>
              </a:ext>
            </a:extLst>
          </p:cNvPr>
          <p:cNvGrpSpPr/>
          <p:nvPr/>
        </p:nvGrpSpPr>
        <p:grpSpPr>
          <a:xfrm>
            <a:off x="155118" y="4361393"/>
            <a:ext cx="2414996" cy="662755"/>
            <a:chOff x="155118" y="4361393"/>
            <a:chExt cx="2414996" cy="662755"/>
          </a:xfrm>
        </p:grpSpPr>
        <p:sp>
          <p:nvSpPr>
            <p:cNvPr id="110" name="ZoneTexte 109">
              <a:extLst>
                <a:ext uri="{FF2B5EF4-FFF2-40B4-BE49-F238E27FC236}">
                  <a16:creationId xmlns:a16="http://schemas.microsoft.com/office/drawing/2014/main" id="{66B2191D-600A-8043-8792-3DF94506906F}"/>
                </a:ext>
              </a:extLst>
            </p:cNvPr>
            <p:cNvSpPr txBox="1"/>
            <p:nvPr/>
          </p:nvSpPr>
          <p:spPr>
            <a:xfrm>
              <a:off x="840192" y="4361393"/>
              <a:ext cx="843355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Features</a:t>
              </a:r>
              <a:endPara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1F091797-F893-A74C-80CB-182BA8BAA88F}"/>
                </a:ext>
              </a:extLst>
            </p:cNvPr>
            <p:cNvSpPr/>
            <p:nvPr/>
          </p:nvSpPr>
          <p:spPr>
            <a:xfrm>
              <a:off x="840192" y="4654816"/>
              <a:ext cx="1729922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The high-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level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features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necessary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to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meet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the goal </a:t>
              </a:r>
            </a:p>
          </p:txBody>
        </p:sp>
        <p:sp>
          <p:nvSpPr>
            <p:cNvPr id="107" name="Ellipse 106">
              <a:extLst>
                <a:ext uri="{FF2B5EF4-FFF2-40B4-BE49-F238E27FC236}">
                  <a16:creationId xmlns:a16="http://schemas.microsoft.com/office/drawing/2014/main" id="{DE7AE8CF-BD1F-D64A-844C-1E31EB10E44C}"/>
                </a:ext>
              </a:extLst>
            </p:cNvPr>
            <p:cNvSpPr/>
            <p:nvPr/>
          </p:nvSpPr>
          <p:spPr>
            <a:xfrm>
              <a:off x="155118" y="4378824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pic>
          <p:nvPicPr>
            <p:cNvPr id="119" name="Image 118">
              <a:extLst>
                <a:ext uri="{FF2B5EF4-FFF2-40B4-BE49-F238E27FC236}">
                  <a16:creationId xmlns:a16="http://schemas.microsoft.com/office/drawing/2014/main" id="{37B8EB0B-F76D-C54B-946C-A20C74F61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alphaModFix amt="4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8464" y="4546169"/>
              <a:ext cx="309471" cy="288297"/>
            </a:xfrm>
            <a:prstGeom prst="rect">
              <a:avLst/>
            </a:prstGeom>
          </p:spPr>
        </p:pic>
      </p:grp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9CC7032C-A69D-4640-A271-2937901CFE67}"/>
              </a:ext>
            </a:extLst>
          </p:cNvPr>
          <p:cNvGrpSpPr/>
          <p:nvPr/>
        </p:nvGrpSpPr>
        <p:grpSpPr>
          <a:xfrm>
            <a:off x="155118" y="5664438"/>
            <a:ext cx="2414994" cy="662755"/>
            <a:chOff x="155118" y="5664438"/>
            <a:chExt cx="2414994" cy="662755"/>
          </a:xfrm>
        </p:grpSpPr>
        <p:sp>
          <p:nvSpPr>
            <p:cNvPr id="116" name="ZoneTexte 115">
              <a:extLst>
                <a:ext uri="{FF2B5EF4-FFF2-40B4-BE49-F238E27FC236}">
                  <a16:creationId xmlns:a16="http://schemas.microsoft.com/office/drawing/2014/main" id="{C063FAC3-B756-7043-8F51-A2CD0DD1BF90}"/>
                </a:ext>
              </a:extLst>
            </p:cNvPr>
            <p:cNvSpPr txBox="1"/>
            <p:nvPr/>
          </p:nvSpPr>
          <p:spPr>
            <a:xfrm>
              <a:off x="840192" y="5664438"/>
              <a:ext cx="726337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Metrics</a:t>
              </a:r>
              <a:endPara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FBED4BC8-E0B8-924B-B697-88960DB77974}"/>
                </a:ext>
              </a:extLst>
            </p:cNvPr>
            <p:cNvSpPr/>
            <p:nvPr/>
          </p:nvSpPr>
          <p:spPr>
            <a:xfrm>
              <a:off x="840191" y="5957861"/>
              <a:ext cx="1729921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The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metrics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to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determine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if the goal has been met</a:t>
              </a:r>
            </a:p>
          </p:txBody>
        </p:sp>
        <p:sp>
          <p:nvSpPr>
            <p:cNvPr id="113" name="Ellipse 112">
              <a:extLst>
                <a:ext uri="{FF2B5EF4-FFF2-40B4-BE49-F238E27FC236}">
                  <a16:creationId xmlns:a16="http://schemas.microsoft.com/office/drawing/2014/main" id="{52C56015-167F-E445-99E0-8124B27FF066}"/>
                </a:ext>
              </a:extLst>
            </p:cNvPr>
            <p:cNvSpPr/>
            <p:nvPr/>
          </p:nvSpPr>
          <p:spPr>
            <a:xfrm>
              <a:off x="155118" y="5681869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pic>
          <p:nvPicPr>
            <p:cNvPr id="120" name="Image 119">
              <a:extLst>
                <a:ext uri="{FF2B5EF4-FFF2-40B4-BE49-F238E27FC236}">
                  <a16:creationId xmlns:a16="http://schemas.microsoft.com/office/drawing/2014/main" id="{AEDA910F-383A-5745-B09A-9000C6405D1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alphaModFix amt="40000"/>
            </a:blip>
            <a:stretch>
              <a:fillRect/>
            </a:stretch>
          </p:blipFill>
          <p:spPr>
            <a:xfrm>
              <a:off x="337601" y="5835953"/>
              <a:ext cx="295023" cy="28908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5" name="Rectangle à coins arrondis 34">
            <a:extLst>
              <a:ext uri="{FF2B5EF4-FFF2-40B4-BE49-F238E27FC236}">
                <a16:creationId xmlns:a16="http://schemas.microsoft.com/office/drawing/2014/main" id="{64DC144E-32E2-BA41-B291-FC04F053237F}"/>
              </a:ext>
            </a:extLst>
          </p:cNvPr>
          <p:cNvSpPr/>
          <p:nvPr/>
        </p:nvSpPr>
        <p:spPr>
          <a:xfrm rot="10800000">
            <a:off x="8127708" y="5455815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2" name="Rectangle à coins arrondis 34"/>
          <p:cNvSpPr/>
          <p:nvPr/>
        </p:nvSpPr>
        <p:spPr>
          <a:xfrm>
            <a:off x="2714016" y="1546682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4" name="Rectangle à coins arrondis 34"/>
          <p:cNvSpPr/>
          <p:nvPr/>
        </p:nvSpPr>
        <p:spPr>
          <a:xfrm>
            <a:off x="6323144" y="2849726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5" name="Rectangle à coins arrondis 34"/>
          <p:cNvSpPr/>
          <p:nvPr/>
        </p:nvSpPr>
        <p:spPr>
          <a:xfrm>
            <a:off x="4518581" y="5455815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6" name="Rectangle à coins arrondis 34"/>
          <p:cNvSpPr/>
          <p:nvPr/>
        </p:nvSpPr>
        <p:spPr>
          <a:xfrm>
            <a:off x="8127708" y="4152770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9" name="Rectangle à coins arrondis 34"/>
          <p:cNvSpPr/>
          <p:nvPr/>
        </p:nvSpPr>
        <p:spPr>
          <a:xfrm>
            <a:off x="4518581" y="243637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1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6323144" y="243638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4518581" y="1546682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8127708" y="2849726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2714017" y="4152770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8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6323145" y="5455815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9" name="Rectangle à coins arrondis 34"/>
          <p:cNvSpPr/>
          <p:nvPr/>
        </p:nvSpPr>
        <p:spPr>
          <a:xfrm>
            <a:off x="8127708" y="243637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0" name="Rectangle à coins arrondis 34"/>
          <p:cNvSpPr/>
          <p:nvPr/>
        </p:nvSpPr>
        <p:spPr>
          <a:xfrm>
            <a:off x="6323144" y="1546682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2" name="Rectangle à coins arrondis 34"/>
          <p:cNvSpPr/>
          <p:nvPr/>
        </p:nvSpPr>
        <p:spPr>
          <a:xfrm>
            <a:off x="2714016" y="2849726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7" name="Rectangle à coins arrondis 34"/>
          <p:cNvSpPr/>
          <p:nvPr/>
        </p:nvSpPr>
        <p:spPr>
          <a:xfrm>
            <a:off x="6323144" y="4152770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9" name="Rectangle à coins arrondis 34"/>
          <p:cNvSpPr/>
          <p:nvPr/>
        </p:nvSpPr>
        <p:spPr>
          <a:xfrm>
            <a:off x="2714016" y="5455815"/>
            <a:ext cx="1620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58" name="Grouper 57"/>
          <p:cNvGrpSpPr/>
          <p:nvPr/>
        </p:nvGrpSpPr>
        <p:grpSpPr>
          <a:xfrm>
            <a:off x="48766" y="6637728"/>
            <a:ext cx="9733134" cy="276999"/>
            <a:chOff x="136316" y="6660306"/>
            <a:chExt cx="9733134" cy="276999"/>
          </a:xfrm>
        </p:grpSpPr>
        <p:pic>
          <p:nvPicPr>
            <p:cNvPr id="59" name="Image 58"/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30786" y="6729473"/>
              <a:ext cx="138664" cy="138664"/>
            </a:xfrm>
            <a:prstGeom prst="rect">
              <a:avLst/>
            </a:prstGeom>
          </p:spPr>
        </p:pic>
        <p:pic>
          <p:nvPicPr>
            <p:cNvPr id="60" name="Image 59"/>
            <p:cNvPicPr>
              <a:picLocks noChangeAspect="1"/>
            </p:cNvPicPr>
            <p:nvPr/>
          </p:nvPicPr>
          <p:blipFill>
            <a:blip r:embed="rId10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57291" y="6730028"/>
              <a:ext cx="137555" cy="137555"/>
            </a:xfrm>
            <a:prstGeom prst="rect">
              <a:avLst/>
            </a:prstGeom>
          </p:spPr>
        </p:pic>
        <p:pic>
          <p:nvPicPr>
            <p:cNvPr id="61" name="Image 60"/>
            <p:cNvPicPr>
              <a:picLocks noChangeAspect="1"/>
            </p:cNvPicPr>
            <p:nvPr/>
          </p:nvPicPr>
          <p:blipFill>
            <a:blip r:embed="rId11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83796" y="6730028"/>
              <a:ext cx="137555" cy="137555"/>
            </a:xfrm>
            <a:prstGeom prst="rect">
              <a:avLst/>
            </a:prstGeom>
          </p:spPr>
        </p:pic>
        <p:sp>
          <p:nvSpPr>
            <p:cNvPr id="62" name="Rectangle 61"/>
            <p:cNvSpPr/>
            <p:nvPr/>
          </p:nvSpPr>
          <p:spPr>
            <a:xfrm>
              <a:off x="6315642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136316" y="6660306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The GO Product Roadmap.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Created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 by Roman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Pichler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.</a:t>
              </a:r>
            </a:p>
            <a:p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  <a:cs typeface="Arial"/>
                </a:rPr>
                <a:t>www.romanpichler.com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5791948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à coins arrondis 34"/>
          <p:cNvSpPr/>
          <p:nvPr/>
        </p:nvSpPr>
        <p:spPr>
          <a:xfrm flipV="1">
            <a:off x="97036" y="709425"/>
            <a:ext cx="1883186" cy="400853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/>
          <p:cNvSpPr/>
          <p:nvPr/>
        </p:nvSpPr>
        <p:spPr>
          <a:xfrm>
            <a:off x="2094380" y="709425"/>
            <a:ext cx="1789638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/>
          <p:cNvSpPr/>
          <p:nvPr/>
        </p:nvSpPr>
        <p:spPr>
          <a:xfrm flipV="1">
            <a:off x="2097900" y="2762832"/>
            <a:ext cx="1782598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/>
          <p:cNvSpPr/>
          <p:nvPr/>
        </p:nvSpPr>
        <p:spPr>
          <a:xfrm>
            <a:off x="3998176" y="713362"/>
            <a:ext cx="1943728" cy="3993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55" name="Rectangle à coins arrondis 34"/>
          <p:cNvSpPr/>
          <p:nvPr/>
        </p:nvSpPr>
        <p:spPr>
          <a:xfrm>
            <a:off x="6038919" y="709426"/>
            <a:ext cx="1779817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6" name="Rectangle à coins arrondis 34"/>
          <p:cNvSpPr/>
          <p:nvPr/>
        </p:nvSpPr>
        <p:spPr>
          <a:xfrm>
            <a:off x="6042738" y="2773957"/>
            <a:ext cx="1772176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7" name="Rectangle à coins arrondis 34"/>
          <p:cNvSpPr/>
          <p:nvPr/>
        </p:nvSpPr>
        <p:spPr>
          <a:xfrm>
            <a:off x="7943014" y="717877"/>
            <a:ext cx="1843364" cy="398895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Rectangle à coins arrondis 34"/>
          <p:cNvSpPr/>
          <p:nvPr/>
        </p:nvSpPr>
        <p:spPr>
          <a:xfrm>
            <a:off x="92680" y="4825986"/>
            <a:ext cx="4807670" cy="180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Rectangle à coins arrondis 34"/>
          <p:cNvSpPr/>
          <p:nvPr/>
        </p:nvSpPr>
        <p:spPr>
          <a:xfrm>
            <a:off x="4985193" y="4821518"/>
            <a:ext cx="4817097" cy="180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Rectangle 20"/>
          <p:cNvSpPr/>
          <p:nvPr/>
        </p:nvSpPr>
        <p:spPr>
          <a:xfrm>
            <a:off x="415707" y="2630208"/>
            <a:ext cx="12458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top 1-3 problems</a:t>
            </a:r>
          </a:p>
        </p:txBody>
      </p:sp>
      <p:sp>
        <p:nvSpPr>
          <p:cNvPr id="22" name="Rectangle 21"/>
          <p:cNvSpPr/>
          <p:nvPr/>
        </p:nvSpPr>
        <p:spPr>
          <a:xfrm>
            <a:off x="634032" y="832120"/>
            <a:ext cx="8091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Problem</a:t>
            </a:r>
          </a:p>
        </p:txBody>
      </p:sp>
      <p:sp>
        <p:nvSpPr>
          <p:cNvPr id="24" name="Rectangle 23"/>
          <p:cNvSpPr/>
          <p:nvPr/>
        </p:nvSpPr>
        <p:spPr>
          <a:xfrm>
            <a:off x="2145866" y="1573955"/>
            <a:ext cx="1686679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Outline a possible solution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 each problem</a:t>
            </a:r>
          </a:p>
        </p:txBody>
      </p:sp>
      <p:sp>
        <p:nvSpPr>
          <p:cNvPr id="25" name="Rectangle 24"/>
          <p:cNvSpPr/>
          <p:nvPr/>
        </p:nvSpPr>
        <p:spPr>
          <a:xfrm>
            <a:off x="2589571" y="832120"/>
            <a:ext cx="79925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Solution</a:t>
            </a:r>
          </a:p>
        </p:txBody>
      </p:sp>
      <p:sp>
        <p:nvSpPr>
          <p:cNvPr id="26" name="Rectangle 25"/>
          <p:cNvSpPr/>
          <p:nvPr/>
        </p:nvSpPr>
        <p:spPr>
          <a:xfrm>
            <a:off x="2136243" y="3645398"/>
            <a:ext cx="1705916" cy="5118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the key numbers that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tell you how your business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 doing</a:t>
            </a:r>
          </a:p>
        </p:txBody>
      </p:sp>
      <p:sp>
        <p:nvSpPr>
          <p:cNvPr id="27" name="Rectangle 26"/>
          <p:cNvSpPr/>
          <p:nvPr/>
        </p:nvSpPr>
        <p:spPr>
          <a:xfrm>
            <a:off x="2452998" y="2893507"/>
            <a:ext cx="107240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metrics</a:t>
            </a:r>
          </a:p>
        </p:txBody>
      </p:sp>
      <p:sp>
        <p:nvSpPr>
          <p:cNvPr id="28" name="Rectangle 27"/>
          <p:cNvSpPr/>
          <p:nvPr/>
        </p:nvSpPr>
        <p:spPr>
          <a:xfrm>
            <a:off x="4058470" y="2340513"/>
            <a:ext cx="1823138" cy="6514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Single, clear, compelling message that states why you are different and worth paying attention to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385108" y="832119"/>
            <a:ext cx="11698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Unique value</a:t>
            </a:r>
          </a:p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proposition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443987" y="5584349"/>
            <a:ext cx="2105064" cy="2326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fixed and variable costs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871828" y="4948279"/>
            <a:ext cx="124938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Cost structure</a:t>
            </a:r>
          </a:p>
        </p:txBody>
      </p:sp>
      <p:sp>
        <p:nvSpPr>
          <p:cNvPr id="32" name="Rectangle 31"/>
          <p:cNvSpPr/>
          <p:nvPr/>
        </p:nvSpPr>
        <p:spPr>
          <a:xfrm>
            <a:off x="6073465" y="1501531"/>
            <a:ext cx="171072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Something that cannot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easily be bought or copied</a:t>
            </a:r>
          </a:p>
        </p:txBody>
      </p:sp>
      <p:sp>
        <p:nvSpPr>
          <p:cNvPr id="33" name="Rectangle 32"/>
          <p:cNvSpPr/>
          <p:nvPr/>
        </p:nvSpPr>
        <p:spPr>
          <a:xfrm>
            <a:off x="6191445" y="832120"/>
            <a:ext cx="147476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Unfair advantage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6024577" y="3645399"/>
            <a:ext cx="1808508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path to customers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(inbound or outbound)</a:t>
            </a:r>
          </a:p>
        </p:txBody>
      </p:sp>
      <p:sp>
        <p:nvSpPr>
          <p:cNvPr id="35" name="Rectangle 34"/>
          <p:cNvSpPr/>
          <p:nvPr/>
        </p:nvSpPr>
        <p:spPr>
          <a:xfrm>
            <a:off x="6482712" y="2904746"/>
            <a:ext cx="89223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Channels</a:t>
            </a:r>
          </a:p>
        </p:txBody>
      </p:sp>
      <p:sp>
        <p:nvSpPr>
          <p:cNvPr id="36" name="Rectangle 35"/>
          <p:cNvSpPr/>
          <p:nvPr/>
        </p:nvSpPr>
        <p:spPr>
          <a:xfrm>
            <a:off x="7997319" y="2630209"/>
            <a:ext cx="1734769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target customers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and users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020077" y="832120"/>
            <a:ext cx="168924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 segments</a:t>
            </a:r>
          </a:p>
        </p:txBody>
      </p:sp>
      <p:sp>
        <p:nvSpPr>
          <p:cNvPr id="38" name="Rectangle 37"/>
          <p:cNvSpPr/>
          <p:nvPr/>
        </p:nvSpPr>
        <p:spPr>
          <a:xfrm>
            <a:off x="6490290" y="5584349"/>
            <a:ext cx="1806906" cy="2326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sources of revenue</a:t>
            </a:r>
          </a:p>
        </p:txBody>
      </p:sp>
      <p:sp>
        <p:nvSpPr>
          <p:cNvPr id="39" name="Rectangle 38"/>
          <p:cNvSpPr/>
          <p:nvPr/>
        </p:nvSpPr>
        <p:spPr>
          <a:xfrm>
            <a:off x="6642576" y="4948279"/>
            <a:ext cx="150233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Revenue streams</a:t>
            </a:r>
          </a:p>
        </p:txBody>
      </p:sp>
      <p:pic>
        <p:nvPicPr>
          <p:cNvPr id="40" name="Picture 16" descr="Lign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9932" y="305605"/>
            <a:ext cx="3752877" cy="96900"/>
          </a:xfrm>
          <a:prstGeom prst="rect">
            <a:avLst/>
          </a:prstGeom>
        </p:spPr>
      </p:pic>
      <p:sp>
        <p:nvSpPr>
          <p:cNvPr id="41" name="TextBox 17"/>
          <p:cNvSpPr txBox="1"/>
          <p:nvPr/>
        </p:nvSpPr>
        <p:spPr>
          <a:xfrm>
            <a:off x="2156292" y="189265"/>
            <a:ext cx="8915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en-US" spc="100" dirty="0">
                <a:solidFill>
                  <a:schemeClr val="tx1">
                    <a:alpha val="50000"/>
                  </a:schemeClr>
                </a:solidFill>
              </a:rPr>
              <a:t>Product</a:t>
            </a:r>
          </a:p>
        </p:txBody>
      </p:sp>
      <p:sp>
        <p:nvSpPr>
          <p:cNvPr id="42" name="TextBox 18"/>
          <p:cNvSpPr txBox="1"/>
          <p:nvPr/>
        </p:nvSpPr>
        <p:spPr>
          <a:xfrm>
            <a:off x="6943121" y="189265"/>
            <a:ext cx="8082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spc="10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Market</a:t>
            </a:r>
          </a:p>
        </p:txBody>
      </p:sp>
      <p:pic>
        <p:nvPicPr>
          <p:cNvPr id="43" name="Image 42"/>
          <p:cNvPicPr>
            <a:picLocks noChangeAspect="1"/>
          </p:cNvPicPr>
          <p:nvPr/>
        </p:nvPicPr>
        <p:blipFill>
          <a:blip r:embed="rId4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7984" y="132414"/>
            <a:ext cx="490858" cy="439940"/>
          </a:xfrm>
          <a:prstGeom prst="rect">
            <a:avLst/>
          </a:prstGeom>
        </p:spPr>
      </p:pic>
      <p:pic>
        <p:nvPicPr>
          <p:cNvPr id="44" name="Image 43"/>
          <p:cNvPicPr>
            <a:picLocks noChangeAspect="1"/>
          </p:cNvPicPr>
          <p:nvPr/>
        </p:nvPicPr>
        <p:blipFill>
          <a:blip r:embed="rId5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7839" y="63768"/>
            <a:ext cx="640019" cy="577232"/>
          </a:xfrm>
          <a:prstGeom prst="rect">
            <a:avLst/>
          </a:prstGeom>
        </p:spPr>
      </p:pic>
      <p:grpSp>
        <p:nvGrpSpPr>
          <p:cNvPr id="45" name="Grouper 44"/>
          <p:cNvGrpSpPr/>
          <p:nvPr/>
        </p:nvGrpSpPr>
        <p:grpSpPr>
          <a:xfrm>
            <a:off x="48766" y="6637728"/>
            <a:ext cx="9733134" cy="276999"/>
            <a:chOff x="136316" y="6660306"/>
            <a:chExt cx="9733134" cy="276999"/>
          </a:xfrm>
        </p:grpSpPr>
        <p:pic>
          <p:nvPicPr>
            <p:cNvPr id="46" name="Image 45"/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30786" y="6729473"/>
              <a:ext cx="138664" cy="138664"/>
            </a:xfrm>
            <a:prstGeom prst="rect">
              <a:avLst/>
            </a:prstGeom>
          </p:spPr>
        </p:pic>
        <p:pic>
          <p:nvPicPr>
            <p:cNvPr id="47" name="Image 46"/>
            <p:cNvPicPr>
              <a:picLocks noChangeAspect="1"/>
            </p:cNvPicPr>
            <p:nvPr/>
          </p:nvPicPr>
          <p:blipFill>
            <a:blip r:embed="rId7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57291" y="6730028"/>
              <a:ext cx="137555" cy="137555"/>
            </a:xfrm>
            <a:prstGeom prst="rect">
              <a:avLst/>
            </a:prstGeom>
          </p:spPr>
        </p:pic>
        <p:pic>
          <p:nvPicPr>
            <p:cNvPr id="48" name="Image 47"/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83796" y="6730028"/>
              <a:ext cx="137555" cy="137555"/>
            </a:xfrm>
            <a:prstGeom prst="rect">
              <a:avLst/>
            </a:prstGeom>
          </p:spPr>
        </p:pic>
        <p:sp>
          <p:nvSpPr>
            <p:cNvPr id="51" name="Rectangle 50"/>
            <p:cNvSpPr/>
            <p:nvPr/>
          </p:nvSpPr>
          <p:spPr>
            <a:xfrm>
              <a:off x="6315642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136316" y="6660306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Lean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Canvas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leancanvas.com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Ash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Maurya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</a:p>
            <a:p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Lean Canvas is adapted to Business Model Canvas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920134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à coins arrondis 34"/>
          <p:cNvSpPr/>
          <p:nvPr/>
        </p:nvSpPr>
        <p:spPr>
          <a:xfrm>
            <a:off x="104633" y="709425"/>
            <a:ext cx="3791338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/>
          <p:cNvSpPr/>
          <p:nvPr/>
        </p:nvSpPr>
        <p:spPr>
          <a:xfrm flipV="1">
            <a:off x="104074" y="2762832"/>
            <a:ext cx="3776424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/>
          <p:cNvSpPr/>
          <p:nvPr/>
        </p:nvSpPr>
        <p:spPr>
          <a:xfrm>
            <a:off x="3998176" y="713362"/>
            <a:ext cx="1943728" cy="3993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2"/>
              </a:solidFill>
            </a:endParaRPr>
          </a:p>
        </p:txBody>
      </p:sp>
      <p:sp>
        <p:nvSpPr>
          <p:cNvPr id="55" name="Rectangle à coins arrondis 34"/>
          <p:cNvSpPr/>
          <p:nvPr/>
        </p:nvSpPr>
        <p:spPr>
          <a:xfrm>
            <a:off x="6038919" y="709426"/>
            <a:ext cx="3742981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6" name="Rectangle à coins arrondis 34"/>
          <p:cNvSpPr/>
          <p:nvPr/>
        </p:nvSpPr>
        <p:spPr>
          <a:xfrm>
            <a:off x="6042738" y="2773957"/>
            <a:ext cx="3726912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Rectangle à coins arrondis 34"/>
          <p:cNvSpPr/>
          <p:nvPr/>
        </p:nvSpPr>
        <p:spPr>
          <a:xfrm>
            <a:off x="92679" y="4825986"/>
            <a:ext cx="3168000" cy="180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Rectangle à coins arrondis 34"/>
          <p:cNvSpPr/>
          <p:nvPr/>
        </p:nvSpPr>
        <p:spPr>
          <a:xfrm>
            <a:off x="3374078" y="4821518"/>
            <a:ext cx="3132000" cy="180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Rectangle 23"/>
          <p:cNvSpPr/>
          <p:nvPr/>
        </p:nvSpPr>
        <p:spPr>
          <a:xfrm>
            <a:off x="120107" y="1127585"/>
            <a:ext cx="37603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problem does the business have that you are trying to solve?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Consider your current offerings and how they deliver value, changes in the market, delivery channels, competitive threats and customer behavior.)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38715" y="832120"/>
            <a:ext cx="152317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Business Problem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28350" y="3184885"/>
            <a:ext cx="374390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types (i.e., personas) of users and customers should you focus on first?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Who buys your product or service? Who uses it? Who configures it? </a:t>
            </a:r>
            <a:r>
              <a:rPr lang="en-US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Etc</a:t>
            </a: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)</a:t>
            </a:r>
          </a:p>
        </p:txBody>
      </p:sp>
      <p:sp>
        <p:nvSpPr>
          <p:cNvPr id="27" name="Rectangle 26"/>
          <p:cNvSpPr/>
          <p:nvPr/>
        </p:nvSpPr>
        <p:spPr>
          <a:xfrm>
            <a:off x="1187419" y="2893507"/>
            <a:ext cx="162576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Users &amp; Customers</a:t>
            </a:r>
          </a:p>
        </p:txBody>
      </p:sp>
      <p:sp>
        <p:nvSpPr>
          <p:cNvPr id="28" name="Rectangle 27"/>
          <p:cNvSpPr/>
          <p:nvPr/>
        </p:nvSpPr>
        <p:spPr>
          <a:xfrm>
            <a:off x="3992986" y="1126566"/>
            <a:ext cx="19489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can we make that will solve our business problem and meet the needs of our customers at the same time?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product, feature, or enhancement ideas here.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351929" y="832119"/>
            <a:ext cx="123623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Solution ideas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04074" y="5237020"/>
            <a:ext cx="31452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Combine the assumptions from 2, 3, 4 &amp; 5 into the following hypothesis statement: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“We believe that [business outcome] will be achieved if [user] attains [benefit] with [feature].”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Each hypothesis should focus on one feature only.)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147528" y="4948279"/>
            <a:ext cx="10583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Hypotheses</a:t>
            </a:r>
          </a:p>
        </p:txBody>
      </p:sp>
      <p:sp>
        <p:nvSpPr>
          <p:cNvPr id="32" name="Rectangle 31"/>
          <p:cNvSpPr/>
          <p:nvPr/>
        </p:nvSpPr>
        <p:spPr>
          <a:xfrm>
            <a:off x="6059583" y="1113890"/>
            <a:ext cx="36932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will you know you solved the business problem?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will you measure?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What will people/users be doing differently if your solutions work? Consider metrics that indicate customer success like average order value, time on site, and retention rate.)</a:t>
            </a:r>
          </a:p>
        </p:txBody>
      </p:sp>
      <p:sp>
        <p:nvSpPr>
          <p:cNvPr id="33" name="Rectangle 32"/>
          <p:cNvSpPr/>
          <p:nvPr/>
        </p:nvSpPr>
        <p:spPr>
          <a:xfrm>
            <a:off x="7076479" y="832120"/>
            <a:ext cx="165943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Business Outcomes</a:t>
            </a:r>
          </a:p>
        </p:txBody>
      </p:sp>
      <p:sp>
        <p:nvSpPr>
          <p:cNvPr id="34" name="Rectangle 33"/>
          <p:cNvSpPr/>
          <p:nvPr/>
        </p:nvSpPr>
        <p:spPr>
          <a:xfrm>
            <a:off x="6059582" y="3181745"/>
            <a:ext cx="36932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Why would your users seek out your product or service?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benefit would they gain from using it?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behavior change can we observe that tells us they’ve achieved their goal?</a:t>
            </a:r>
          </a:p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Save money, get a promotion, spend more time</a:t>
            </a:r>
            <a:b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with family)</a:t>
            </a:r>
          </a:p>
        </p:txBody>
      </p:sp>
      <p:sp>
        <p:nvSpPr>
          <p:cNvPr id="35" name="Rectangle 34"/>
          <p:cNvSpPr/>
          <p:nvPr/>
        </p:nvSpPr>
        <p:spPr>
          <a:xfrm>
            <a:off x="7311320" y="2904746"/>
            <a:ext cx="118974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User Benefits</a:t>
            </a:r>
          </a:p>
        </p:txBody>
      </p:sp>
      <p:sp>
        <p:nvSpPr>
          <p:cNvPr id="38" name="Rectangle 37"/>
          <p:cNvSpPr/>
          <p:nvPr/>
        </p:nvSpPr>
        <p:spPr>
          <a:xfrm>
            <a:off x="3374079" y="5419180"/>
            <a:ext cx="3132000" cy="8463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 each hypothesis from Box 6, identify</a:t>
            </a:r>
            <a:br>
              <a:rPr lang="en-US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its riskiest assumptions.</a:t>
            </a:r>
            <a:br>
              <a:rPr lang="en-US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Then determine the riskiest one right now. This is the assumption that will cause the entire idea to fail</a:t>
            </a:r>
            <a:br>
              <a:rPr lang="en-US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if it’s wrong.</a:t>
            </a:r>
            <a:br>
              <a:rPr lang="en-US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In the early stages of a hypothesis focus on risks to value rather than feasibility.)</a:t>
            </a:r>
          </a:p>
        </p:txBody>
      </p:sp>
      <p:sp>
        <p:nvSpPr>
          <p:cNvPr id="39" name="Rectangle 38"/>
          <p:cNvSpPr/>
          <p:nvPr/>
        </p:nvSpPr>
        <p:spPr>
          <a:xfrm>
            <a:off x="3606549" y="4948279"/>
            <a:ext cx="266705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What’s the most important thing we need to learn first?</a:t>
            </a: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74B382F6-4E0B-5D46-96B4-4B6472C1D6C2}"/>
              </a:ext>
            </a:extLst>
          </p:cNvPr>
          <p:cNvSpPr/>
          <p:nvPr/>
        </p:nvSpPr>
        <p:spPr>
          <a:xfrm>
            <a:off x="6606805" y="4821518"/>
            <a:ext cx="3168000" cy="180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0053A3B9-A0BD-874C-A64E-2C8B567D35EE}"/>
              </a:ext>
            </a:extLst>
          </p:cNvPr>
          <p:cNvSpPr/>
          <p:nvPr/>
        </p:nvSpPr>
        <p:spPr>
          <a:xfrm>
            <a:off x="6611961" y="5603846"/>
            <a:ext cx="31576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Design experiments to learn as fast as you can whether your riskiest assumption is true or false.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610F2819-5D0E-B540-9010-8F569587DEB4}"/>
              </a:ext>
            </a:extLst>
          </p:cNvPr>
          <p:cNvSpPr/>
          <p:nvPr/>
        </p:nvSpPr>
        <p:spPr>
          <a:xfrm>
            <a:off x="6599711" y="4948279"/>
            <a:ext cx="31821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What’s the least amount of work we need to do to learn the next most important thing?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02A7CB5F-63E8-0F4C-8336-0243AA1F4D83}"/>
              </a:ext>
            </a:extLst>
          </p:cNvPr>
          <p:cNvSpPr/>
          <p:nvPr/>
        </p:nvSpPr>
        <p:spPr>
          <a:xfrm>
            <a:off x="128350" y="211334"/>
            <a:ext cx="312093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100" dirty="0">
                <a:solidFill>
                  <a:schemeClr val="tx1">
                    <a:alpha val="25000"/>
                  </a:schemeClr>
                </a:solidFill>
              </a:rPr>
              <a:t>Lean UX </a:t>
            </a:r>
            <a:r>
              <a:rPr lang="fr-FR" b="1" spc="100" dirty="0" err="1">
                <a:solidFill>
                  <a:schemeClr val="tx1">
                    <a:alpha val="25000"/>
                  </a:schemeClr>
                </a:solidFill>
              </a:rPr>
              <a:t>Canvas</a:t>
            </a:r>
            <a:r>
              <a:rPr lang="fr-FR" b="1" spc="100" dirty="0">
                <a:solidFill>
                  <a:schemeClr val="tx1">
                    <a:alpha val="25000"/>
                  </a:schemeClr>
                </a:solidFill>
              </a:rPr>
              <a:t> (v2)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855094CC-2AC7-2741-8117-AC4C445A6F9E}"/>
              </a:ext>
            </a:extLst>
          </p:cNvPr>
          <p:cNvSpPr/>
          <p:nvPr/>
        </p:nvSpPr>
        <p:spPr>
          <a:xfrm flipV="1">
            <a:off x="3377659" y="180000"/>
            <a:ext cx="2821187" cy="43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F987B1D7-B9F8-0C42-9961-50ACFF116987}"/>
              </a:ext>
            </a:extLst>
          </p:cNvPr>
          <p:cNvSpPr/>
          <p:nvPr/>
        </p:nvSpPr>
        <p:spPr>
          <a:xfrm>
            <a:off x="3443568" y="254855"/>
            <a:ext cx="135877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 of initiative</a:t>
            </a: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20044BA9-F2AC-1945-A875-903DB8F441B3}"/>
              </a:ext>
            </a:extLst>
          </p:cNvPr>
          <p:cNvSpPr/>
          <p:nvPr/>
        </p:nvSpPr>
        <p:spPr>
          <a:xfrm flipV="1">
            <a:off x="6314823" y="180000"/>
            <a:ext cx="1655999" cy="43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B4C1F10B-DE75-E340-BE4D-34E49F6B07B1}"/>
              </a:ext>
            </a:extLst>
          </p:cNvPr>
          <p:cNvSpPr/>
          <p:nvPr/>
        </p:nvSpPr>
        <p:spPr>
          <a:xfrm>
            <a:off x="6380732" y="254855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C73ACBE8-1CA2-EC47-BCB2-9E7946B9708C}"/>
              </a:ext>
            </a:extLst>
          </p:cNvPr>
          <p:cNvSpPr/>
          <p:nvPr/>
        </p:nvSpPr>
        <p:spPr>
          <a:xfrm flipV="1">
            <a:off x="8086799" y="177354"/>
            <a:ext cx="1655999" cy="43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ABAACB1A-60A4-E14C-B2FB-00A94581C364}"/>
              </a:ext>
            </a:extLst>
          </p:cNvPr>
          <p:cNvSpPr/>
          <p:nvPr/>
        </p:nvSpPr>
        <p:spPr>
          <a:xfrm>
            <a:off x="8152708" y="254855"/>
            <a:ext cx="79701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Iteration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1324612D-988B-8145-B845-F9AC80B4D13F}"/>
              </a:ext>
            </a:extLst>
          </p:cNvPr>
          <p:cNvSpPr/>
          <p:nvPr/>
        </p:nvSpPr>
        <p:spPr>
          <a:xfrm>
            <a:off x="1758088" y="1880759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1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0C4AEE2B-0807-3648-887C-6D63495E39F8}"/>
              </a:ext>
            </a:extLst>
          </p:cNvPr>
          <p:cNvSpPr/>
          <p:nvPr/>
        </p:nvSpPr>
        <p:spPr>
          <a:xfrm>
            <a:off x="7668195" y="1880759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D22722C1-2C14-1A4A-A0BD-0A15FC2AA4B9}"/>
              </a:ext>
            </a:extLst>
          </p:cNvPr>
          <p:cNvSpPr/>
          <p:nvPr/>
        </p:nvSpPr>
        <p:spPr>
          <a:xfrm>
            <a:off x="1758088" y="4021231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C3D3100A-19D0-E640-871B-31A776E45AC5}"/>
              </a:ext>
            </a:extLst>
          </p:cNvPr>
          <p:cNvSpPr/>
          <p:nvPr/>
        </p:nvSpPr>
        <p:spPr>
          <a:xfrm>
            <a:off x="7668195" y="4021231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649953DE-8B9B-AB46-966F-6AC1A2E05B17}"/>
              </a:ext>
            </a:extLst>
          </p:cNvPr>
          <p:cNvSpPr/>
          <p:nvPr/>
        </p:nvSpPr>
        <p:spPr>
          <a:xfrm>
            <a:off x="4727826" y="2690024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5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AEF3B56E-D922-2448-AFBE-F817F8F69646}"/>
              </a:ext>
            </a:extLst>
          </p:cNvPr>
          <p:cNvSpPr/>
          <p:nvPr/>
        </p:nvSpPr>
        <p:spPr>
          <a:xfrm>
            <a:off x="1434465" y="5949047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6</a:t>
            </a: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88DE2BDA-111B-9C44-B0FD-8C26940DB61E}"/>
              </a:ext>
            </a:extLst>
          </p:cNvPr>
          <p:cNvSpPr/>
          <p:nvPr/>
        </p:nvSpPr>
        <p:spPr>
          <a:xfrm>
            <a:off x="7948591" y="5949047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8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DA21E63E-11A6-7F4D-9CFD-7D14E0BB5555}"/>
              </a:ext>
            </a:extLst>
          </p:cNvPr>
          <p:cNvSpPr/>
          <p:nvPr/>
        </p:nvSpPr>
        <p:spPr>
          <a:xfrm>
            <a:off x="4725231" y="6138391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7</a:t>
            </a: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C140ADE5-3CFF-8643-8F4C-A49CFE8C0DCD}"/>
              </a:ext>
            </a:extLst>
          </p:cNvPr>
          <p:cNvGrpSpPr/>
          <p:nvPr/>
        </p:nvGrpSpPr>
        <p:grpSpPr>
          <a:xfrm>
            <a:off x="48766" y="6637728"/>
            <a:ext cx="9733134" cy="276999"/>
            <a:chOff x="48766" y="6637728"/>
            <a:chExt cx="9733134" cy="276999"/>
          </a:xfrm>
        </p:grpSpPr>
        <p:pic>
          <p:nvPicPr>
            <p:cNvPr id="46" name="Image 45"/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43236" y="6706895"/>
              <a:ext cx="138664" cy="138664"/>
            </a:xfrm>
            <a:prstGeom prst="rect">
              <a:avLst/>
            </a:prstGeom>
          </p:spPr>
        </p:pic>
        <p:pic>
          <p:nvPicPr>
            <p:cNvPr id="47" name="Image 4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05831" y="6707450"/>
              <a:ext cx="137555" cy="137555"/>
            </a:xfrm>
            <a:prstGeom prst="rect">
              <a:avLst/>
            </a:prstGeom>
          </p:spPr>
        </p:pic>
        <p:pic>
          <p:nvPicPr>
            <p:cNvPr id="48" name="Image 47"/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32336" y="6707450"/>
              <a:ext cx="137555" cy="137555"/>
            </a:xfrm>
            <a:prstGeom prst="rect">
              <a:avLst/>
            </a:prstGeom>
          </p:spPr>
        </p:pic>
        <p:sp>
          <p:nvSpPr>
            <p:cNvPr id="51" name="Rectangle 50"/>
            <p:cNvSpPr/>
            <p:nvPr/>
          </p:nvSpPr>
          <p:spPr>
            <a:xfrm>
              <a:off x="5615132" y="6637728"/>
              <a:ext cx="351599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Attribution-Non Commercial-Share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nc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48766" y="6637728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Lean UX Canvas v2 is adapted to Opportunity Canvas by Jeff Patton.</a:t>
              </a:r>
            </a:p>
            <a:p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  <a:cs typeface="Arial"/>
                </a:rPr>
                <a:t>www.jeffgothelf.com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  <a:cs typeface="Arial"/>
                </a:rPr>
                <a:t>/blog/leanuxcanvas-v2</a:t>
              </a:r>
            </a:p>
          </p:txBody>
        </p:sp>
        <p:pic>
          <p:nvPicPr>
            <p:cNvPr id="3" name="Image 2">
              <a:extLst>
                <a:ext uri="{FF2B5EF4-FFF2-40B4-BE49-F238E27FC236}">
                  <a16:creationId xmlns:a16="http://schemas.microsoft.com/office/drawing/2014/main" id="{79FE5AF0-ADF5-4D4A-849D-0281B48006F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alphaModFix amt="25000"/>
            </a:blip>
            <a:stretch>
              <a:fillRect/>
            </a:stretch>
          </p:blipFill>
          <p:spPr>
            <a:xfrm>
              <a:off x="9469741" y="6704180"/>
              <a:ext cx="144000" cy="144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85374339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e 48">
            <a:extLst>
              <a:ext uri="{FF2B5EF4-FFF2-40B4-BE49-F238E27FC236}">
                <a16:creationId xmlns:a16="http://schemas.microsoft.com/office/drawing/2014/main" id="{15596962-3007-B74E-A142-FBA3F4524D26}"/>
              </a:ext>
            </a:extLst>
          </p:cNvPr>
          <p:cNvGrpSpPr/>
          <p:nvPr/>
        </p:nvGrpSpPr>
        <p:grpSpPr>
          <a:xfrm>
            <a:off x="62107" y="43568"/>
            <a:ext cx="9726935" cy="292673"/>
            <a:chOff x="4820298" y="224489"/>
            <a:chExt cx="9726935" cy="292673"/>
          </a:xfrm>
        </p:grpSpPr>
        <p:sp>
          <p:nvSpPr>
            <p:cNvPr id="57" name="Rectangle à coins arrondis 34">
              <a:extLst>
                <a:ext uri="{FF2B5EF4-FFF2-40B4-BE49-F238E27FC236}">
                  <a16:creationId xmlns:a16="http://schemas.microsoft.com/office/drawing/2014/main" id="{ECD66972-D343-0747-B11B-882B7BB2112D}"/>
                </a:ext>
              </a:extLst>
            </p:cNvPr>
            <p:cNvSpPr/>
            <p:nvPr/>
          </p:nvSpPr>
          <p:spPr>
            <a:xfrm flipV="1">
              <a:off x="4820298" y="239589"/>
              <a:ext cx="9726935" cy="27757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0961A3D2-3321-B644-AFD6-6849036E3A25}"/>
                </a:ext>
              </a:extLst>
            </p:cNvPr>
            <p:cNvSpPr/>
            <p:nvPr/>
          </p:nvSpPr>
          <p:spPr>
            <a:xfrm>
              <a:off x="4886208" y="224489"/>
              <a:ext cx="199125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Project / Initiative name:</a:t>
              </a:r>
            </a:p>
          </p:txBody>
        </p:sp>
      </p:grpSp>
      <p:grpSp>
        <p:nvGrpSpPr>
          <p:cNvPr id="61" name="Groupe 60">
            <a:extLst>
              <a:ext uri="{FF2B5EF4-FFF2-40B4-BE49-F238E27FC236}">
                <a16:creationId xmlns:a16="http://schemas.microsoft.com/office/drawing/2014/main" id="{3772A318-8791-8447-B771-B741034937B9}"/>
              </a:ext>
            </a:extLst>
          </p:cNvPr>
          <p:cNvGrpSpPr/>
          <p:nvPr/>
        </p:nvGrpSpPr>
        <p:grpSpPr>
          <a:xfrm>
            <a:off x="11179687" y="-731143"/>
            <a:ext cx="1655999" cy="400666"/>
            <a:chOff x="10853000" y="180000"/>
            <a:chExt cx="1655999" cy="400666"/>
          </a:xfrm>
        </p:grpSpPr>
        <p:sp>
          <p:nvSpPr>
            <p:cNvPr id="62" name="Rectangle à coins arrondis 34">
              <a:extLst>
                <a:ext uri="{FF2B5EF4-FFF2-40B4-BE49-F238E27FC236}">
                  <a16:creationId xmlns:a16="http://schemas.microsoft.com/office/drawing/2014/main" id="{5D15A8C8-5253-D347-80C8-EA509F4C8995}"/>
                </a:ext>
              </a:extLst>
            </p:cNvPr>
            <p:cNvSpPr/>
            <p:nvPr/>
          </p:nvSpPr>
          <p:spPr>
            <a:xfrm flipV="1">
              <a:off x="10853000" y="180000"/>
              <a:ext cx="1655999" cy="4006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0F03B495-AA3B-1646-B620-DC647BE00F5D}"/>
                </a:ext>
              </a:extLst>
            </p:cNvPr>
            <p:cNvSpPr/>
            <p:nvPr/>
          </p:nvSpPr>
          <p:spPr>
            <a:xfrm>
              <a:off x="10918909" y="224489"/>
              <a:ext cx="53412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Date</a:t>
              </a:r>
            </a:p>
          </p:txBody>
        </p:sp>
      </p:grpSp>
      <p:grpSp>
        <p:nvGrpSpPr>
          <p:cNvPr id="70" name="Groupe 69">
            <a:extLst>
              <a:ext uri="{FF2B5EF4-FFF2-40B4-BE49-F238E27FC236}">
                <a16:creationId xmlns:a16="http://schemas.microsoft.com/office/drawing/2014/main" id="{14C499DE-31D2-4545-BF94-252AE2F14332}"/>
              </a:ext>
            </a:extLst>
          </p:cNvPr>
          <p:cNvGrpSpPr/>
          <p:nvPr/>
        </p:nvGrpSpPr>
        <p:grpSpPr>
          <a:xfrm>
            <a:off x="13069445" y="-722945"/>
            <a:ext cx="1655999" cy="400666"/>
            <a:chOff x="12624976" y="177354"/>
            <a:chExt cx="1655999" cy="400666"/>
          </a:xfrm>
        </p:grpSpPr>
        <p:sp>
          <p:nvSpPr>
            <p:cNvPr id="83" name="Rectangle à coins arrondis 34">
              <a:extLst>
                <a:ext uri="{FF2B5EF4-FFF2-40B4-BE49-F238E27FC236}">
                  <a16:creationId xmlns:a16="http://schemas.microsoft.com/office/drawing/2014/main" id="{E0D58170-4654-634C-B8B9-748DDE01045A}"/>
                </a:ext>
              </a:extLst>
            </p:cNvPr>
            <p:cNvSpPr/>
            <p:nvPr/>
          </p:nvSpPr>
          <p:spPr>
            <a:xfrm flipV="1">
              <a:off x="12624976" y="177354"/>
              <a:ext cx="1655999" cy="4006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339B9034-9203-BF43-943E-D96CF5F891D7}"/>
                </a:ext>
              </a:extLst>
            </p:cNvPr>
            <p:cNvSpPr/>
            <p:nvPr/>
          </p:nvSpPr>
          <p:spPr>
            <a:xfrm>
              <a:off x="12690885" y="221843"/>
              <a:ext cx="797013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Iteration</a:t>
              </a:r>
            </a:p>
          </p:txBody>
        </p:sp>
      </p:grpSp>
      <p:grpSp>
        <p:nvGrpSpPr>
          <p:cNvPr id="85" name="Groupe 84">
            <a:extLst>
              <a:ext uri="{FF2B5EF4-FFF2-40B4-BE49-F238E27FC236}">
                <a16:creationId xmlns:a16="http://schemas.microsoft.com/office/drawing/2014/main" id="{B15D17E8-DFA1-DA41-BFD9-8D3816F36640}"/>
              </a:ext>
            </a:extLst>
          </p:cNvPr>
          <p:cNvGrpSpPr/>
          <p:nvPr/>
        </p:nvGrpSpPr>
        <p:grpSpPr>
          <a:xfrm>
            <a:off x="100209" y="391953"/>
            <a:ext cx="2410145" cy="2412000"/>
            <a:chOff x="215483" y="709425"/>
            <a:chExt cx="5599203" cy="2412000"/>
          </a:xfrm>
        </p:grpSpPr>
        <p:sp>
          <p:nvSpPr>
            <p:cNvPr id="86" name="Rectangle à coins arrondis 34">
              <a:extLst>
                <a:ext uri="{FF2B5EF4-FFF2-40B4-BE49-F238E27FC236}">
                  <a16:creationId xmlns:a16="http://schemas.microsoft.com/office/drawing/2014/main" id="{B584AF78-BB10-2246-9E1A-4B101B500E35}"/>
                </a:ext>
              </a:extLst>
            </p:cNvPr>
            <p:cNvSpPr/>
            <p:nvPr/>
          </p:nvSpPr>
          <p:spPr>
            <a:xfrm>
              <a:off x="215483" y="709425"/>
              <a:ext cx="5599203" cy="2412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94C61421-A681-CD46-AE20-D123334A6917}"/>
                </a:ext>
              </a:extLst>
            </p:cNvPr>
            <p:cNvSpPr/>
            <p:nvPr/>
          </p:nvSpPr>
          <p:spPr>
            <a:xfrm>
              <a:off x="215485" y="832120"/>
              <a:ext cx="5574213" cy="949866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Business context / Challenge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problem does the business have that you are trying to solve? 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(Hint: Consider your current offerings and how they deliver value, changes in the market, delivery channels, competitive threats and customer behavior.)</a:t>
              </a: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9D5E0E68-C492-1B43-8639-88B1A9BC2381}"/>
                </a:ext>
              </a:extLst>
            </p:cNvPr>
            <p:cNvSpPr/>
            <p:nvPr/>
          </p:nvSpPr>
          <p:spPr>
            <a:xfrm>
              <a:off x="2766378" y="2405108"/>
              <a:ext cx="490767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1</a:t>
              </a:r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6A2246AB-B834-7B47-8569-B82BC0F31417}"/>
              </a:ext>
            </a:extLst>
          </p:cNvPr>
          <p:cNvGrpSpPr/>
          <p:nvPr/>
        </p:nvGrpSpPr>
        <p:grpSpPr>
          <a:xfrm>
            <a:off x="90683" y="5400419"/>
            <a:ext cx="2407285" cy="1404000"/>
            <a:chOff x="255237" y="4825986"/>
            <a:chExt cx="4564335" cy="1404000"/>
          </a:xfrm>
        </p:grpSpPr>
        <p:sp>
          <p:nvSpPr>
            <p:cNvPr id="90" name="Rectangle à coins arrondis 34">
              <a:extLst>
                <a:ext uri="{FF2B5EF4-FFF2-40B4-BE49-F238E27FC236}">
                  <a16:creationId xmlns:a16="http://schemas.microsoft.com/office/drawing/2014/main" id="{DE9F4344-1023-A341-AB9A-28E16AB8E276}"/>
                </a:ext>
              </a:extLst>
            </p:cNvPr>
            <p:cNvSpPr/>
            <p:nvPr/>
          </p:nvSpPr>
          <p:spPr>
            <a:xfrm>
              <a:off x="255238" y="4825986"/>
              <a:ext cx="4564334" cy="140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D421E9AF-2B42-4840-A228-16C4B064C651}"/>
                </a:ext>
              </a:extLst>
            </p:cNvPr>
            <p:cNvSpPr/>
            <p:nvPr/>
          </p:nvSpPr>
          <p:spPr>
            <a:xfrm>
              <a:off x="255237" y="4948279"/>
              <a:ext cx="4549364" cy="257369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Constraints / Limits</a:t>
              </a:r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93AA2E00-E690-EC4A-BAB7-2157E61D4A1B}"/>
                </a:ext>
              </a:extLst>
            </p:cNvPr>
            <p:cNvSpPr/>
            <p:nvPr/>
          </p:nvSpPr>
          <p:spPr>
            <a:xfrm>
              <a:off x="2337136" y="5484886"/>
              <a:ext cx="40053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6</a:t>
              </a:r>
            </a:p>
          </p:txBody>
        </p:sp>
      </p:grpSp>
      <p:grpSp>
        <p:nvGrpSpPr>
          <p:cNvPr id="93" name="Groupe 92">
            <a:extLst>
              <a:ext uri="{FF2B5EF4-FFF2-40B4-BE49-F238E27FC236}">
                <a16:creationId xmlns:a16="http://schemas.microsoft.com/office/drawing/2014/main" id="{55FE3C4C-9A2F-9246-81C3-81FA28B45AA2}"/>
              </a:ext>
            </a:extLst>
          </p:cNvPr>
          <p:cNvGrpSpPr/>
          <p:nvPr/>
        </p:nvGrpSpPr>
        <p:grpSpPr>
          <a:xfrm>
            <a:off x="90684" y="2924973"/>
            <a:ext cx="2410145" cy="2340000"/>
            <a:chOff x="215483" y="709425"/>
            <a:chExt cx="5599203" cy="2340000"/>
          </a:xfrm>
        </p:grpSpPr>
        <p:sp>
          <p:nvSpPr>
            <p:cNvPr id="94" name="Rectangle à coins arrondis 34">
              <a:extLst>
                <a:ext uri="{FF2B5EF4-FFF2-40B4-BE49-F238E27FC236}">
                  <a16:creationId xmlns:a16="http://schemas.microsoft.com/office/drawing/2014/main" id="{5AA6B28B-70DE-CE47-971E-A69C12CF9884}"/>
                </a:ext>
              </a:extLst>
            </p:cNvPr>
            <p:cNvSpPr/>
            <p:nvPr/>
          </p:nvSpPr>
          <p:spPr>
            <a:xfrm>
              <a:off x="215483" y="709425"/>
              <a:ext cx="5599203" cy="23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1D2E17B6-932B-4A4C-8991-16FCA2D749EB}"/>
                </a:ext>
              </a:extLst>
            </p:cNvPr>
            <p:cNvSpPr/>
            <p:nvPr/>
          </p:nvSpPr>
          <p:spPr>
            <a:xfrm>
              <a:off x="215485" y="832120"/>
              <a:ext cx="5574213" cy="826756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Users / Personas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types (i.e., personas) of users and customers should you focus on first?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(Hint: Who buys your product or service? Who uses it? Who configures it? </a:t>
              </a:r>
              <a:r>
                <a:rPr lang="en-US" sz="800" dirty="0" err="1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Etc</a:t>
              </a: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)</a:t>
              </a: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6910327E-854A-7B49-9E34-60C1856354C5}"/>
                </a:ext>
              </a:extLst>
            </p:cNvPr>
            <p:cNvSpPr/>
            <p:nvPr/>
          </p:nvSpPr>
          <p:spPr>
            <a:xfrm>
              <a:off x="2766377" y="2173612"/>
              <a:ext cx="49076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3</a:t>
              </a:r>
            </a:p>
          </p:txBody>
        </p:sp>
      </p:grpSp>
      <p:grpSp>
        <p:nvGrpSpPr>
          <p:cNvPr id="97" name="Groupe 96">
            <a:extLst>
              <a:ext uri="{FF2B5EF4-FFF2-40B4-BE49-F238E27FC236}">
                <a16:creationId xmlns:a16="http://schemas.microsoft.com/office/drawing/2014/main" id="{7853F5BA-F21A-C146-85DB-AEC73705D540}"/>
              </a:ext>
            </a:extLst>
          </p:cNvPr>
          <p:cNvGrpSpPr/>
          <p:nvPr/>
        </p:nvGrpSpPr>
        <p:grpSpPr>
          <a:xfrm>
            <a:off x="7378897" y="406965"/>
            <a:ext cx="2410145" cy="2412000"/>
            <a:chOff x="215483" y="709425"/>
            <a:chExt cx="5599203" cy="2412000"/>
          </a:xfrm>
        </p:grpSpPr>
        <p:sp>
          <p:nvSpPr>
            <p:cNvPr id="98" name="Rectangle à coins arrondis 34">
              <a:extLst>
                <a:ext uri="{FF2B5EF4-FFF2-40B4-BE49-F238E27FC236}">
                  <a16:creationId xmlns:a16="http://schemas.microsoft.com/office/drawing/2014/main" id="{827F1EA5-1E10-344B-B7F2-EC29930286DE}"/>
                </a:ext>
              </a:extLst>
            </p:cNvPr>
            <p:cNvSpPr/>
            <p:nvPr/>
          </p:nvSpPr>
          <p:spPr>
            <a:xfrm>
              <a:off x="215483" y="709425"/>
              <a:ext cx="5599203" cy="2412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F16EA787-579F-954B-8AA8-D6ADED5FA971}"/>
                </a:ext>
              </a:extLst>
            </p:cNvPr>
            <p:cNvSpPr/>
            <p:nvPr/>
          </p:nvSpPr>
          <p:spPr>
            <a:xfrm>
              <a:off x="215485" y="832120"/>
              <a:ext cx="5574213" cy="1072977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Business outcomes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How will you know you solved the business problem?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will you measure? 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(Hint: What will people/users be doing differently if your solutions work? Consider metrics that indicate customer success like average order value, time on site, and retention rate.)</a:t>
              </a:r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EC37E658-E41B-F840-B12C-C0354354E063}"/>
                </a:ext>
              </a:extLst>
            </p:cNvPr>
            <p:cNvSpPr/>
            <p:nvPr/>
          </p:nvSpPr>
          <p:spPr>
            <a:xfrm>
              <a:off x="2766378" y="2363510"/>
              <a:ext cx="490767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2</a:t>
              </a:r>
            </a:p>
          </p:txBody>
        </p:sp>
      </p:grpSp>
      <p:grpSp>
        <p:nvGrpSpPr>
          <p:cNvPr id="101" name="Groupe 100">
            <a:extLst>
              <a:ext uri="{FF2B5EF4-FFF2-40B4-BE49-F238E27FC236}">
                <a16:creationId xmlns:a16="http://schemas.microsoft.com/office/drawing/2014/main" id="{47B6533E-0F91-2E4D-ADF1-6303D571C0EF}"/>
              </a:ext>
            </a:extLst>
          </p:cNvPr>
          <p:cNvGrpSpPr/>
          <p:nvPr/>
        </p:nvGrpSpPr>
        <p:grpSpPr>
          <a:xfrm>
            <a:off x="7378805" y="2917400"/>
            <a:ext cx="2410145" cy="2340000"/>
            <a:chOff x="215483" y="709425"/>
            <a:chExt cx="5599203" cy="2340000"/>
          </a:xfrm>
        </p:grpSpPr>
        <p:sp>
          <p:nvSpPr>
            <p:cNvPr id="102" name="Rectangle à coins arrondis 34">
              <a:extLst>
                <a:ext uri="{FF2B5EF4-FFF2-40B4-BE49-F238E27FC236}">
                  <a16:creationId xmlns:a16="http://schemas.microsoft.com/office/drawing/2014/main" id="{788002D8-6AA9-334E-9B63-03DF6182877A}"/>
                </a:ext>
              </a:extLst>
            </p:cNvPr>
            <p:cNvSpPr/>
            <p:nvPr/>
          </p:nvSpPr>
          <p:spPr>
            <a:xfrm>
              <a:off x="215483" y="709425"/>
              <a:ext cx="5599203" cy="23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A85BCE61-34D3-AE47-A513-FB6454BD2BC2}"/>
                </a:ext>
              </a:extLst>
            </p:cNvPr>
            <p:cNvSpPr/>
            <p:nvPr/>
          </p:nvSpPr>
          <p:spPr>
            <a:xfrm>
              <a:off x="215485" y="832120"/>
              <a:ext cx="5574213" cy="1072977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User outcomes &amp; benefits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Why would your users seek out your product or service?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benefit would they gain from using it? What behavior change can we observe that tells us they've achieved their goal?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(Hint: Save money, get a promotion, spend more time with family)</a:t>
              </a:r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BBA7C373-86C1-5F43-93E8-538B7AC7AC76}"/>
                </a:ext>
              </a:extLst>
            </p:cNvPr>
            <p:cNvSpPr/>
            <p:nvPr/>
          </p:nvSpPr>
          <p:spPr>
            <a:xfrm>
              <a:off x="2766378" y="2340362"/>
              <a:ext cx="490767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4</a:t>
              </a:r>
            </a:p>
          </p:txBody>
        </p:sp>
      </p:grp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0B351E49-F7AB-4840-95A8-0763F28F1382}"/>
              </a:ext>
            </a:extLst>
          </p:cNvPr>
          <p:cNvGrpSpPr/>
          <p:nvPr/>
        </p:nvGrpSpPr>
        <p:grpSpPr>
          <a:xfrm>
            <a:off x="2636847" y="407449"/>
            <a:ext cx="4608905" cy="3697200"/>
            <a:chOff x="3614870" y="407449"/>
            <a:chExt cx="7263578" cy="3697690"/>
          </a:xfrm>
        </p:grpSpPr>
        <p:sp>
          <p:nvSpPr>
            <p:cNvPr id="106" name="Rectangle à coins arrondis 34">
              <a:extLst>
                <a:ext uri="{FF2B5EF4-FFF2-40B4-BE49-F238E27FC236}">
                  <a16:creationId xmlns:a16="http://schemas.microsoft.com/office/drawing/2014/main" id="{7BAA9DAC-42FE-9F46-99FD-51698DC08D5B}"/>
                </a:ext>
              </a:extLst>
            </p:cNvPr>
            <p:cNvSpPr/>
            <p:nvPr/>
          </p:nvSpPr>
          <p:spPr>
            <a:xfrm>
              <a:off x="3614871" y="407449"/>
              <a:ext cx="7263577" cy="369769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5ACCBA90-004B-AF47-860B-30EB32B2CD63}"/>
                </a:ext>
              </a:extLst>
            </p:cNvPr>
            <p:cNvSpPr/>
            <p:nvPr/>
          </p:nvSpPr>
          <p:spPr>
            <a:xfrm>
              <a:off x="3614870" y="530144"/>
              <a:ext cx="7263577" cy="600164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Solution: Product / Feature(s)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can we make that will solve our business problem and meet the needs of our customers at the same time?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List product, feature, or enhancement ideas here.</a:t>
              </a:r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1C17BBC9-76C0-F64D-B8CF-772DBAA01A1C}"/>
                </a:ext>
              </a:extLst>
            </p:cNvPr>
            <p:cNvSpPr/>
            <p:nvPr/>
          </p:nvSpPr>
          <p:spPr>
            <a:xfrm>
              <a:off x="3614870" y="1735402"/>
              <a:ext cx="7263577" cy="257369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High-level concept of the solution</a:t>
              </a:r>
              <a:endParaRPr lang="en-US" sz="800" dirty="0">
                <a:solidFill>
                  <a:schemeClr val="tx1">
                    <a:alpha val="25000"/>
                  </a:schemeClr>
                </a:solidFill>
                <a:latin typeface="Segoe Print" panose="02000800000000000000" pitchFamily="2" charset="0"/>
                <a:cs typeface="Arial"/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B1091D03-D883-B948-BF26-BE34C126FC34}"/>
                </a:ext>
              </a:extLst>
            </p:cNvPr>
            <p:cNvSpPr/>
            <p:nvPr/>
          </p:nvSpPr>
          <p:spPr>
            <a:xfrm>
              <a:off x="7096778" y="2741802"/>
              <a:ext cx="299762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5</a:t>
              </a:r>
            </a:p>
          </p:txBody>
        </p:sp>
        <p:cxnSp>
          <p:nvCxnSpPr>
            <p:cNvPr id="110" name="Connecteur droit 109">
              <a:extLst>
                <a:ext uri="{FF2B5EF4-FFF2-40B4-BE49-F238E27FC236}">
                  <a16:creationId xmlns:a16="http://schemas.microsoft.com/office/drawing/2014/main" id="{EF40E6A1-1BA2-A74D-9D58-6DFF0C2D52A5}"/>
                </a:ext>
              </a:extLst>
            </p:cNvPr>
            <p:cNvCxnSpPr>
              <a:cxnSpLocks/>
            </p:cNvCxnSpPr>
            <p:nvPr/>
          </p:nvCxnSpPr>
          <p:spPr>
            <a:xfrm>
              <a:off x="3782728" y="1631607"/>
              <a:ext cx="6966995" cy="16204"/>
            </a:xfrm>
            <a:prstGeom prst="line">
              <a:avLst/>
            </a:prstGeom>
            <a:ln w="12700">
              <a:solidFill>
                <a:schemeClr val="tx1">
                  <a:lumMod val="25000"/>
                  <a:lumOff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1" name="Groupe 110">
            <a:extLst>
              <a:ext uri="{FF2B5EF4-FFF2-40B4-BE49-F238E27FC236}">
                <a16:creationId xmlns:a16="http://schemas.microsoft.com/office/drawing/2014/main" id="{18D387D3-F82E-CE49-AB61-EDFB0615C859}"/>
              </a:ext>
            </a:extLst>
          </p:cNvPr>
          <p:cNvGrpSpPr/>
          <p:nvPr/>
        </p:nvGrpSpPr>
        <p:grpSpPr>
          <a:xfrm>
            <a:off x="2655897" y="4192730"/>
            <a:ext cx="4608905" cy="1047881"/>
            <a:chOff x="3614870" y="4192730"/>
            <a:chExt cx="7263578" cy="1047881"/>
          </a:xfrm>
        </p:grpSpPr>
        <p:sp>
          <p:nvSpPr>
            <p:cNvPr id="112" name="Rectangle à coins arrondis 34">
              <a:extLst>
                <a:ext uri="{FF2B5EF4-FFF2-40B4-BE49-F238E27FC236}">
                  <a16:creationId xmlns:a16="http://schemas.microsoft.com/office/drawing/2014/main" id="{5062FD40-5152-394A-89CE-02C73DDA14B9}"/>
                </a:ext>
              </a:extLst>
            </p:cNvPr>
            <p:cNvSpPr/>
            <p:nvPr/>
          </p:nvSpPr>
          <p:spPr>
            <a:xfrm>
              <a:off x="3614871" y="4192730"/>
              <a:ext cx="7263577" cy="104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941507D4-4DAE-3B46-B0C8-14F184CA215C}"/>
                </a:ext>
              </a:extLst>
            </p:cNvPr>
            <p:cNvSpPr/>
            <p:nvPr/>
          </p:nvSpPr>
          <p:spPr>
            <a:xfrm>
              <a:off x="3614870" y="4315425"/>
              <a:ext cx="7263577" cy="257369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Use cases covered by the solution (incl. Jira requests if available)</a:t>
              </a: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CDCCA8D3-1E98-6F46-9AAC-EEA2D08AEAEC}"/>
                </a:ext>
              </a:extLst>
            </p:cNvPr>
            <p:cNvSpPr/>
            <p:nvPr/>
          </p:nvSpPr>
          <p:spPr>
            <a:xfrm>
              <a:off x="7096779" y="4748168"/>
              <a:ext cx="299762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3</a:t>
              </a:r>
            </a:p>
          </p:txBody>
        </p:sp>
      </p:grpSp>
      <p:grpSp>
        <p:nvGrpSpPr>
          <p:cNvPr id="115" name="Groupe 114">
            <a:extLst>
              <a:ext uri="{FF2B5EF4-FFF2-40B4-BE49-F238E27FC236}">
                <a16:creationId xmlns:a16="http://schemas.microsoft.com/office/drawing/2014/main" id="{33F29286-4754-7649-9EAC-ED19F5A4960F}"/>
              </a:ext>
            </a:extLst>
          </p:cNvPr>
          <p:cNvGrpSpPr/>
          <p:nvPr/>
        </p:nvGrpSpPr>
        <p:grpSpPr>
          <a:xfrm>
            <a:off x="2636848" y="5409944"/>
            <a:ext cx="2228399" cy="1404000"/>
            <a:chOff x="255237" y="4825986"/>
            <a:chExt cx="4809584" cy="1404000"/>
          </a:xfrm>
        </p:grpSpPr>
        <p:sp>
          <p:nvSpPr>
            <p:cNvPr id="116" name="Rectangle à coins arrondis 34">
              <a:extLst>
                <a:ext uri="{FF2B5EF4-FFF2-40B4-BE49-F238E27FC236}">
                  <a16:creationId xmlns:a16="http://schemas.microsoft.com/office/drawing/2014/main" id="{3CE09D4C-ECE8-7A4B-912E-778FA4D7C8E8}"/>
                </a:ext>
              </a:extLst>
            </p:cNvPr>
            <p:cNvSpPr/>
            <p:nvPr/>
          </p:nvSpPr>
          <p:spPr>
            <a:xfrm>
              <a:off x="255237" y="4825986"/>
              <a:ext cx="4809584" cy="140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68993743-AD3E-864C-B783-4B583F15833F}"/>
                </a:ext>
              </a:extLst>
            </p:cNvPr>
            <p:cNvSpPr/>
            <p:nvPr/>
          </p:nvSpPr>
          <p:spPr>
            <a:xfrm>
              <a:off x="255237" y="4948279"/>
              <a:ext cx="4809584" cy="257369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Opportunities</a:t>
              </a:r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B0B39447-DE4C-644E-8822-FDA142BC74BC}"/>
                </a:ext>
              </a:extLst>
            </p:cNvPr>
            <p:cNvSpPr/>
            <p:nvPr/>
          </p:nvSpPr>
          <p:spPr>
            <a:xfrm>
              <a:off x="2459759" y="5484886"/>
              <a:ext cx="40053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7</a:t>
              </a:r>
            </a:p>
          </p:txBody>
        </p:sp>
      </p:grpSp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F899502E-84B8-1B4D-BE51-15F01C1E81B4}"/>
              </a:ext>
            </a:extLst>
          </p:cNvPr>
          <p:cNvGrpSpPr/>
          <p:nvPr/>
        </p:nvGrpSpPr>
        <p:grpSpPr>
          <a:xfrm>
            <a:off x="5055453" y="5381369"/>
            <a:ext cx="2190299" cy="1404000"/>
            <a:chOff x="255237" y="4825986"/>
            <a:chExt cx="4809584" cy="1404000"/>
          </a:xfrm>
        </p:grpSpPr>
        <p:sp>
          <p:nvSpPr>
            <p:cNvPr id="120" name="Rectangle à coins arrondis 34">
              <a:extLst>
                <a:ext uri="{FF2B5EF4-FFF2-40B4-BE49-F238E27FC236}">
                  <a16:creationId xmlns:a16="http://schemas.microsoft.com/office/drawing/2014/main" id="{82487D21-8BB7-B74C-A963-147630D402CB}"/>
                </a:ext>
              </a:extLst>
            </p:cNvPr>
            <p:cNvSpPr/>
            <p:nvPr/>
          </p:nvSpPr>
          <p:spPr>
            <a:xfrm>
              <a:off x="255237" y="4825986"/>
              <a:ext cx="4809584" cy="140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602D5115-1A55-3D4C-8C2B-4D69175FECC9}"/>
                </a:ext>
              </a:extLst>
            </p:cNvPr>
            <p:cNvSpPr/>
            <p:nvPr/>
          </p:nvSpPr>
          <p:spPr>
            <a:xfrm>
              <a:off x="255237" y="4948279"/>
              <a:ext cx="4809584" cy="442035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Risks / What’s the most important thing we need to learn first?</a:t>
              </a:r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6743A9E1-DDA7-ED40-B165-4E3B9A6FAF8E}"/>
                </a:ext>
              </a:extLst>
            </p:cNvPr>
            <p:cNvSpPr/>
            <p:nvPr/>
          </p:nvSpPr>
          <p:spPr>
            <a:xfrm>
              <a:off x="2459759" y="5635361"/>
              <a:ext cx="40053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8</a:t>
              </a:r>
            </a:p>
          </p:txBody>
        </p:sp>
      </p:grpSp>
      <p:grpSp>
        <p:nvGrpSpPr>
          <p:cNvPr id="123" name="Groupe 122">
            <a:extLst>
              <a:ext uri="{FF2B5EF4-FFF2-40B4-BE49-F238E27FC236}">
                <a16:creationId xmlns:a16="http://schemas.microsoft.com/office/drawing/2014/main" id="{1A97D93B-ECF6-C147-8BDF-BBB1A530FE4A}"/>
              </a:ext>
            </a:extLst>
          </p:cNvPr>
          <p:cNvGrpSpPr/>
          <p:nvPr/>
        </p:nvGrpSpPr>
        <p:grpSpPr>
          <a:xfrm>
            <a:off x="7362019" y="5390894"/>
            <a:ext cx="2435515" cy="1404000"/>
            <a:chOff x="255237" y="4825986"/>
            <a:chExt cx="4639744" cy="1404000"/>
          </a:xfrm>
        </p:grpSpPr>
        <p:sp>
          <p:nvSpPr>
            <p:cNvPr id="124" name="Rectangle à coins arrondis 34">
              <a:extLst>
                <a:ext uri="{FF2B5EF4-FFF2-40B4-BE49-F238E27FC236}">
                  <a16:creationId xmlns:a16="http://schemas.microsoft.com/office/drawing/2014/main" id="{2096D32E-1F2C-A644-821D-7D413F436AC1}"/>
                </a:ext>
              </a:extLst>
            </p:cNvPr>
            <p:cNvSpPr/>
            <p:nvPr/>
          </p:nvSpPr>
          <p:spPr>
            <a:xfrm>
              <a:off x="255237" y="4825986"/>
              <a:ext cx="4639744" cy="140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71326D3D-F7AE-5845-B237-3CBA37FDDD60}"/>
                </a:ext>
              </a:extLst>
            </p:cNvPr>
            <p:cNvSpPr/>
            <p:nvPr/>
          </p:nvSpPr>
          <p:spPr>
            <a:xfrm>
              <a:off x="255237" y="4948279"/>
              <a:ext cx="4639744" cy="442035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What’s the least amount of work we need to do to learn the most important thing?</a:t>
              </a: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AECC77A6-7576-214A-9A67-ECC0C4DEF543}"/>
                </a:ext>
              </a:extLst>
            </p:cNvPr>
            <p:cNvSpPr/>
            <p:nvPr/>
          </p:nvSpPr>
          <p:spPr>
            <a:xfrm>
              <a:off x="2301791" y="5635361"/>
              <a:ext cx="40053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269790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Image 22">
            <a:extLst>
              <a:ext uri="{FF2B5EF4-FFF2-40B4-BE49-F238E27FC236}">
                <a16:creationId xmlns:a16="http://schemas.microsoft.com/office/drawing/2014/main" id="{9E0147B7-DAEA-7A42-9186-F57258A0ADA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05724" y="2372285"/>
            <a:ext cx="2743200" cy="2552700"/>
          </a:xfrm>
          <a:prstGeom prst="rect">
            <a:avLst/>
          </a:prstGeom>
        </p:spPr>
      </p:pic>
      <p:pic>
        <p:nvPicPr>
          <p:cNvPr id="17" name="Imag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2578" y="244735"/>
            <a:ext cx="2924856" cy="2085436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0" name="Imag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4204" y="4560719"/>
            <a:ext cx="2988428" cy="2146234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5" name="Image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4581" y="4584626"/>
            <a:ext cx="2879242" cy="2084518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6" name="Image 1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2680" y="2004348"/>
            <a:ext cx="2715190" cy="248892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H="1">
            <a:off x="6402142" y="2046072"/>
            <a:ext cx="2699784" cy="249930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48" name="Rectangle 47"/>
          <p:cNvSpPr/>
          <p:nvPr/>
        </p:nvSpPr>
        <p:spPr>
          <a:xfrm>
            <a:off x="4382649" y="521257"/>
            <a:ext cx="10647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Competitive</a:t>
            </a:r>
            <a:br>
              <a:rPr lang="fr-FR" sz="1200" spc="50" dirty="0">
                <a:solidFill>
                  <a:schemeClr val="tx1">
                    <a:alpha val="50000"/>
                  </a:schemeClr>
                </a:solidFill>
              </a:rPr>
            </a:b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rivalry</a:t>
            </a:r>
            <a:endParaRPr lang="fr-FR" sz="1200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9" name="ZoneTexte 48"/>
          <p:cNvSpPr txBox="1"/>
          <p:nvPr/>
        </p:nvSpPr>
        <p:spPr>
          <a:xfrm>
            <a:off x="7099516" y="2682599"/>
            <a:ext cx="1478289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Bargaining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power</a:t>
            </a:r>
            <a:br>
              <a:rPr lang="fr-FR" spc="50" dirty="0">
                <a:solidFill>
                  <a:schemeClr val="tx1">
                    <a:alpha val="50000"/>
                  </a:schemeClr>
                </a:solidFill>
              </a:rPr>
            </a:b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suppliers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0" name="ZoneTexte 49"/>
          <p:cNvSpPr txBox="1"/>
          <p:nvPr/>
        </p:nvSpPr>
        <p:spPr>
          <a:xfrm>
            <a:off x="2375058" y="5080959"/>
            <a:ext cx="1478289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Bargaining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power</a:t>
            </a:r>
            <a:br>
              <a:rPr lang="fr-FR" spc="50" dirty="0">
                <a:solidFill>
                  <a:schemeClr val="tx1">
                    <a:alpha val="50000"/>
                  </a:schemeClr>
                </a:solidFill>
              </a:rPr>
            </a:b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buyers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2" name="ZoneTexte 51"/>
          <p:cNvSpPr txBox="1"/>
          <p:nvPr/>
        </p:nvSpPr>
        <p:spPr>
          <a:xfrm>
            <a:off x="1378901" y="2571799"/>
            <a:ext cx="1267246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Threat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new entrant</a:t>
            </a:r>
          </a:p>
        </p:txBody>
      </p:sp>
      <p:sp>
        <p:nvSpPr>
          <p:cNvPr id="53" name="ZoneTexte 52"/>
          <p:cNvSpPr txBox="1"/>
          <p:nvPr/>
        </p:nvSpPr>
        <p:spPr>
          <a:xfrm>
            <a:off x="6288353" y="5206292"/>
            <a:ext cx="1180130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Threat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substitutes</a:t>
            </a:r>
          </a:p>
        </p:txBody>
      </p:sp>
      <p:sp>
        <p:nvSpPr>
          <p:cNvPr id="18" name="Rectangle 17"/>
          <p:cNvSpPr/>
          <p:nvPr/>
        </p:nvSpPr>
        <p:spPr>
          <a:xfrm>
            <a:off x="3604873" y="1062197"/>
            <a:ext cx="262026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Number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competitors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quality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differences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other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differences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switching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customer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loyalty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leaving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market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19" name="Rectangle 18"/>
          <p:cNvSpPr/>
          <p:nvPr/>
        </p:nvSpPr>
        <p:spPr>
          <a:xfrm>
            <a:off x="6822527" y="3229182"/>
            <a:ext cx="2032267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Number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suppliers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size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suppliers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ability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to substitute,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changing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84628" y="3121114"/>
            <a:ext cx="225579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Time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entry,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specialist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knowledge,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economies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scale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advantages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technology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protection,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barriers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to entry…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5937707" y="5710071"/>
            <a:ext cx="1881422" cy="40011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 charset="0"/>
                <a:ea typeface="Segoe Print" charset="0"/>
                <a:cs typeface="Segoe Print" charset="0"/>
              </a:defRPr>
            </a:lvl1pPr>
          </a:lstStyle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Substitute performance,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cost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changing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…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1836959" y="5597042"/>
            <a:ext cx="2554486" cy="70788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 charset="0"/>
                <a:ea typeface="Segoe Print" charset="0"/>
                <a:cs typeface="Segoe Print" charset="0"/>
              </a:defRPr>
            </a:lvl1pPr>
          </a:lstStyle>
          <a:p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Number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customers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size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each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order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difference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between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competitors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price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sensitivity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ability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to substitute,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cost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changing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2517618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3" name="Rectangle à coins arrondis 34"/>
          <p:cNvSpPr/>
          <p:nvPr/>
        </p:nvSpPr>
        <p:spPr>
          <a:xfrm>
            <a:off x="219668" y="1309910"/>
            <a:ext cx="4680000" cy="264421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1950910" y="1569360"/>
            <a:ext cx="10086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Strengths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" name="Rectangle à coins arrondis 34"/>
          <p:cNvSpPr/>
          <p:nvPr/>
        </p:nvSpPr>
        <p:spPr>
          <a:xfrm>
            <a:off x="4983161" y="1309910"/>
            <a:ext cx="4680000" cy="264421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6710257" y="1569360"/>
            <a:ext cx="1271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Weaknesses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" name="Rectangle à coins arrondis 34"/>
          <p:cNvSpPr/>
          <p:nvPr/>
        </p:nvSpPr>
        <p:spPr>
          <a:xfrm>
            <a:off x="219668" y="4067275"/>
            <a:ext cx="4680000" cy="264421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ZoneTexte 10"/>
          <p:cNvSpPr txBox="1"/>
          <p:nvPr/>
        </p:nvSpPr>
        <p:spPr>
          <a:xfrm>
            <a:off x="1824808" y="4305266"/>
            <a:ext cx="13324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Opportunities</a:t>
            </a:r>
            <a:endParaRPr lang="fr-FR" sz="1400" spc="5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3" name="Rectangle à coins arrondis 34"/>
          <p:cNvSpPr/>
          <p:nvPr/>
        </p:nvSpPr>
        <p:spPr>
          <a:xfrm>
            <a:off x="4983161" y="4067275"/>
            <a:ext cx="4680000" cy="264421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ZoneTexte 13"/>
          <p:cNvSpPr txBox="1"/>
          <p:nvPr/>
        </p:nvSpPr>
        <p:spPr>
          <a:xfrm>
            <a:off x="6930737" y="4305266"/>
            <a:ext cx="8354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Threats</a:t>
            </a:r>
            <a:endParaRPr lang="fr-FR" sz="1400" spc="5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5" name="Rectangle à coins arrondis 34"/>
          <p:cNvSpPr/>
          <p:nvPr/>
        </p:nvSpPr>
        <p:spPr>
          <a:xfrm>
            <a:off x="200304" y="197345"/>
            <a:ext cx="9462859" cy="94519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831 w 3151828"/>
              <a:gd name="connsiteY0" fmla="*/ 258857 h 2586511"/>
              <a:gd name="connsiteX1" fmla="*/ 41793 w 3151828"/>
              <a:gd name="connsiteY1" fmla="*/ 0 h 2586511"/>
              <a:gd name="connsiteX2" fmla="*/ 3035142 w 3151828"/>
              <a:gd name="connsiteY2" fmla="*/ 0 h 2586511"/>
              <a:gd name="connsiteX3" fmla="*/ 3136328 w 3151828"/>
              <a:gd name="connsiteY3" fmla="*/ 85553 h 2586511"/>
              <a:gd name="connsiteX4" fmla="*/ 3144534 w 3151828"/>
              <a:gd name="connsiteY4" fmla="*/ 2249940 h 2586511"/>
              <a:gd name="connsiteX5" fmla="*/ 3035142 w 3151828"/>
              <a:gd name="connsiteY5" fmla="*/ 2574753 h 2586511"/>
              <a:gd name="connsiteX6" fmla="*/ 30034 w 3151828"/>
              <a:gd name="connsiteY6" fmla="*/ 2586511 h 2586511"/>
              <a:gd name="connsiteX7" fmla="*/ 6512 w 3151828"/>
              <a:gd name="connsiteY7" fmla="*/ 2292547 h 2586511"/>
              <a:gd name="connsiteX8" fmla="*/ 1831 w 3151828"/>
              <a:gd name="connsiteY8" fmla="*/ 258857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1828" h="2586511">
                <a:moveTo>
                  <a:pt x="1831" y="258857"/>
                </a:moveTo>
                <a:cubicBezTo>
                  <a:pt x="1831" y="232877"/>
                  <a:pt x="15813" y="0"/>
                  <a:pt x="41793" y="0"/>
                </a:cubicBezTo>
                <a:lnTo>
                  <a:pt x="3035142" y="0"/>
                </a:lnTo>
                <a:cubicBezTo>
                  <a:pt x="3061122" y="0"/>
                  <a:pt x="3136328" y="59573"/>
                  <a:pt x="3136328" y="85553"/>
                </a:cubicBezTo>
                <a:cubicBezTo>
                  <a:pt x="3148088" y="849733"/>
                  <a:pt x="3159846" y="1261496"/>
                  <a:pt x="3144534" y="2249940"/>
                </a:cubicBezTo>
                <a:cubicBezTo>
                  <a:pt x="3126486" y="2448405"/>
                  <a:pt x="3159662" y="2607599"/>
                  <a:pt x="3035142" y="2574753"/>
                </a:cubicBezTo>
                <a:lnTo>
                  <a:pt x="30034" y="2586511"/>
                </a:lnTo>
                <a:cubicBezTo>
                  <a:pt x="4054" y="2586511"/>
                  <a:pt x="6512" y="2318527"/>
                  <a:pt x="6512" y="2292547"/>
                </a:cubicBezTo>
                <a:cubicBezTo>
                  <a:pt x="14352" y="1622433"/>
                  <a:pt x="-6009" y="928971"/>
                  <a:pt x="1831" y="258857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" name="ZoneTexte 17"/>
          <p:cNvSpPr txBox="1"/>
          <p:nvPr/>
        </p:nvSpPr>
        <p:spPr>
          <a:xfrm>
            <a:off x="384438" y="489444"/>
            <a:ext cx="5886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</a:t>
            </a:r>
          </a:p>
        </p:txBody>
      </p:sp>
      <p:pic>
        <p:nvPicPr>
          <p:cNvPr id="17" name="Image 16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4644" y="4124119"/>
            <a:ext cx="759998" cy="886164"/>
          </a:xfrm>
          <a:prstGeom prst="rect">
            <a:avLst/>
          </a:prstGeom>
        </p:spPr>
      </p:pic>
      <p:pic>
        <p:nvPicPr>
          <p:cNvPr id="21" name="Image 20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2879" y="1464436"/>
            <a:ext cx="683528" cy="655047"/>
          </a:xfrm>
          <a:prstGeom prst="rect">
            <a:avLst/>
          </a:prstGeom>
        </p:spPr>
      </p:pic>
      <p:pic>
        <p:nvPicPr>
          <p:cNvPr id="22" name="Image 21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7912" y="4157050"/>
            <a:ext cx="485546" cy="820302"/>
          </a:xfrm>
          <a:prstGeom prst="rect">
            <a:avLst/>
          </a:prstGeom>
        </p:spPr>
      </p:pic>
      <p:pic>
        <p:nvPicPr>
          <p:cNvPr id="23" name="Image 22"/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74078" y="1463142"/>
            <a:ext cx="683528" cy="657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757498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à coins arrondis 34"/>
          <p:cNvSpPr/>
          <p:nvPr/>
        </p:nvSpPr>
        <p:spPr>
          <a:xfrm rot="5400000">
            <a:off x="374828" y="1200637"/>
            <a:ext cx="4372914" cy="43387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" name="Ellipse 3"/>
          <p:cNvSpPr/>
          <p:nvPr/>
        </p:nvSpPr>
        <p:spPr>
          <a:xfrm>
            <a:off x="5068665" y="1074151"/>
            <a:ext cx="4555882" cy="4591738"/>
          </a:xfrm>
          <a:prstGeom prst="ellipse">
            <a:avLst/>
          </a:pr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" name="Forme libre 8"/>
          <p:cNvSpPr/>
          <p:nvPr/>
        </p:nvSpPr>
        <p:spPr>
          <a:xfrm>
            <a:off x="2914744" y="3409715"/>
            <a:ext cx="1976099" cy="18442"/>
          </a:xfrm>
          <a:custGeom>
            <a:avLst/>
            <a:gdLst>
              <a:gd name="connsiteX0" fmla="*/ 0 w 1828800"/>
              <a:gd name="connsiteY0" fmla="*/ 0 h 100190"/>
              <a:gd name="connsiteX1" fmla="*/ 1828800 w 1828800"/>
              <a:gd name="connsiteY1" fmla="*/ 24938 h 100190"/>
              <a:gd name="connsiteX0" fmla="*/ 0 w 1835308"/>
              <a:gd name="connsiteY0" fmla="*/ 0 h 98142"/>
              <a:gd name="connsiteX1" fmla="*/ 1835308 w 1835308"/>
              <a:gd name="connsiteY1" fmla="*/ 17931 h 98142"/>
              <a:gd name="connsiteX0" fmla="*/ 0 w 1835308"/>
              <a:gd name="connsiteY0" fmla="*/ 0 h 30431"/>
              <a:gd name="connsiteX1" fmla="*/ 1835308 w 1835308"/>
              <a:gd name="connsiteY1" fmla="*/ 17931 h 30431"/>
              <a:gd name="connsiteX0" fmla="*/ 0 w 1835308"/>
              <a:gd name="connsiteY0" fmla="*/ 0 h 30431"/>
              <a:gd name="connsiteX1" fmla="*/ 1835308 w 1835308"/>
              <a:gd name="connsiteY1" fmla="*/ 17931 h 30431"/>
              <a:gd name="connsiteX0" fmla="*/ 0 w 1835308"/>
              <a:gd name="connsiteY0" fmla="*/ 0 h 18298"/>
              <a:gd name="connsiteX1" fmla="*/ 1835308 w 1835308"/>
              <a:gd name="connsiteY1" fmla="*/ 17931 h 1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5308" h="18298">
                <a:moveTo>
                  <a:pt x="0" y="0"/>
                </a:moveTo>
                <a:cubicBezTo>
                  <a:pt x="506773" y="22421"/>
                  <a:pt x="757598" y="17931"/>
                  <a:pt x="1835308" y="17931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Forme libre 12"/>
          <p:cNvSpPr/>
          <p:nvPr/>
        </p:nvSpPr>
        <p:spPr>
          <a:xfrm rot="206910">
            <a:off x="4909991" y="3356532"/>
            <a:ext cx="2101620" cy="134005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399011 w 2103120"/>
              <a:gd name="connsiteY3" fmla="*/ 133004 h 133004"/>
              <a:gd name="connsiteX4" fmla="*/ 116379 w 2103120"/>
              <a:gd name="connsiteY4" fmla="*/ 124691 h 133004"/>
              <a:gd name="connsiteX5" fmla="*/ 0 w 2103120"/>
              <a:gd name="connsiteY5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399011 w 2103120"/>
              <a:gd name="connsiteY2" fmla="*/ 133004 h 133004"/>
              <a:gd name="connsiteX3" fmla="*/ 116379 w 2103120"/>
              <a:gd name="connsiteY3" fmla="*/ 124691 h 133004"/>
              <a:gd name="connsiteX4" fmla="*/ 0 w 2103120"/>
              <a:gd name="connsiteY4" fmla="*/ 108066 h 133004"/>
              <a:gd name="connsiteX0" fmla="*/ 2103120 w 2103120"/>
              <a:gd name="connsiteY0" fmla="*/ 0 h 133004"/>
              <a:gd name="connsiteX1" fmla="*/ 399011 w 2103120"/>
              <a:gd name="connsiteY1" fmla="*/ 133004 h 133004"/>
              <a:gd name="connsiteX2" fmla="*/ 116379 w 2103120"/>
              <a:gd name="connsiteY2" fmla="*/ 124691 h 133004"/>
              <a:gd name="connsiteX3" fmla="*/ 0 w 2103120"/>
              <a:gd name="connsiteY3" fmla="*/ 108066 h 133004"/>
              <a:gd name="connsiteX0" fmla="*/ 2103120 w 2103120"/>
              <a:gd name="connsiteY0" fmla="*/ 0 h 124691"/>
              <a:gd name="connsiteX1" fmla="*/ 116379 w 2103120"/>
              <a:gd name="connsiteY1" fmla="*/ 124691 h 124691"/>
              <a:gd name="connsiteX2" fmla="*/ 0 w 2103120"/>
              <a:gd name="connsiteY2" fmla="*/ 108066 h 124691"/>
              <a:gd name="connsiteX0" fmla="*/ 2103120 w 2103120"/>
              <a:gd name="connsiteY0" fmla="*/ 0 h 108066"/>
              <a:gd name="connsiteX1" fmla="*/ 0 w 2103120"/>
              <a:gd name="connsiteY1" fmla="*/ 108066 h 108066"/>
              <a:gd name="connsiteX0" fmla="*/ 2103120 w 2103120"/>
              <a:gd name="connsiteY0" fmla="*/ 0 h 108066"/>
              <a:gd name="connsiteX1" fmla="*/ 0 w 2103120"/>
              <a:gd name="connsiteY1" fmla="*/ 108066 h 108066"/>
              <a:gd name="connsiteX0" fmla="*/ 2103120 w 2103120"/>
              <a:gd name="connsiteY0" fmla="*/ 0 h 108066"/>
              <a:gd name="connsiteX1" fmla="*/ 0 w 2103120"/>
              <a:gd name="connsiteY1" fmla="*/ 108066 h 108066"/>
              <a:gd name="connsiteX0" fmla="*/ 2101620 w 2101620"/>
              <a:gd name="connsiteY0" fmla="*/ 0 h 132959"/>
              <a:gd name="connsiteX1" fmla="*/ 0 w 2101620"/>
              <a:gd name="connsiteY1" fmla="*/ 132959 h 132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01620" h="132959">
                <a:moveTo>
                  <a:pt x="2101620" y="0"/>
                </a:moveTo>
                <a:cubicBezTo>
                  <a:pt x="1395782" y="94606"/>
                  <a:pt x="764921" y="51448"/>
                  <a:pt x="0" y="132959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>
            <a:off x="7538796" y="3628862"/>
            <a:ext cx="1093799" cy="1633740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Rectangle 15"/>
          <p:cNvSpPr/>
          <p:nvPr/>
        </p:nvSpPr>
        <p:spPr>
          <a:xfrm>
            <a:off x="6767574" y="5011402"/>
            <a:ext cx="59984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Pains</a:t>
            </a:r>
          </a:p>
        </p:txBody>
      </p:sp>
      <p:sp>
        <p:nvSpPr>
          <p:cNvPr id="17" name="Rectangle 16"/>
          <p:cNvSpPr/>
          <p:nvPr/>
        </p:nvSpPr>
        <p:spPr>
          <a:xfrm>
            <a:off x="6758760" y="1462716"/>
            <a:ext cx="61747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Gains</a:t>
            </a:r>
          </a:p>
        </p:txBody>
      </p:sp>
      <p:sp>
        <p:nvSpPr>
          <p:cNvPr id="20" name="Rectangle 19"/>
          <p:cNvSpPr/>
          <p:nvPr/>
        </p:nvSpPr>
        <p:spPr>
          <a:xfrm>
            <a:off x="8199769" y="2850360"/>
            <a:ext cx="9845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Customers</a:t>
            </a:r>
          </a:p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jobs</a:t>
            </a:r>
          </a:p>
        </p:txBody>
      </p:sp>
      <p:sp>
        <p:nvSpPr>
          <p:cNvPr id="21" name="Rectangle 20"/>
          <p:cNvSpPr/>
          <p:nvPr/>
        </p:nvSpPr>
        <p:spPr>
          <a:xfrm>
            <a:off x="2619970" y="1462716"/>
            <a:ext cx="11897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Gain creators</a:t>
            </a:r>
          </a:p>
        </p:txBody>
      </p:sp>
      <p:sp>
        <p:nvSpPr>
          <p:cNvPr id="22" name="Rectangle 21"/>
          <p:cNvSpPr/>
          <p:nvPr/>
        </p:nvSpPr>
        <p:spPr>
          <a:xfrm>
            <a:off x="2613561" y="5011402"/>
            <a:ext cx="120257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Pain relievers</a:t>
            </a:r>
          </a:p>
        </p:txBody>
      </p:sp>
      <p:sp>
        <p:nvSpPr>
          <p:cNvPr id="23" name="Rectangle 22"/>
          <p:cNvSpPr/>
          <p:nvPr/>
        </p:nvSpPr>
        <p:spPr>
          <a:xfrm>
            <a:off x="653027" y="2850360"/>
            <a:ext cx="98296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Products</a:t>
            </a:r>
          </a:p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&amp; Services</a:t>
            </a:r>
          </a:p>
        </p:txBody>
      </p:sp>
      <p:sp>
        <p:nvSpPr>
          <p:cNvPr id="31" name="Forme libre 30"/>
          <p:cNvSpPr/>
          <p:nvPr/>
        </p:nvSpPr>
        <p:spPr>
          <a:xfrm rot="15433157">
            <a:off x="7603728" y="1517784"/>
            <a:ext cx="1102408" cy="1620982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 flipH="1">
            <a:off x="379223" y="3628863"/>
            <a:ext cx="1904112" cy="1927615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 rot="6166843" flipH="1">
            <a:off x="561229" y="1051377"/>
            <a:ext cx="1534489" cy="2266096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9" name="Image 38"/>
          <p:cNvPicPr>
            <a:picLocks noChangeAspect="1"/>
          </p:cNvPicPr>
          <p:nvPr/>
        </p:nvPicPr>
        <p:blipFill>
          <a:blip r:embed="rId3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169" y="2988297"/>
            <a:ext cx="573408" cy="710814"/>
          </a:xfrm>
          <a:prstGeom prst="rect">
            <a:avLst/>
          </a:prstGeom>
        </p:spPr>
      </p:pic>
      <p:pic>
        <p:nvPicPr>
          <p:cNvPr id="40" name="Image 39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8543" y="2210815"/>
            <a:ext cx="693446" cy="446192"/>
          </a:xfrm>
          <a:prstGeom prst="rect">
            <a:avLst/>
          </a:prstGeom>
        </p:spPr>
      </p:pic>
      <p:pic>
        <p:nvPicPr>
          <p:cNvPr id="41" name="Image 40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21" y="3332225"/>
            <a:ext cx="577646" cy="365404"/>
          </a:xfrm>
          <a:prstGeom prst="rect">
            <a:avLst/>
          </a:prstGeom>
        </p:spPr>
      </p:pic>
      <p:pic>
        <p:nvPicPr>
          <p:cNvPr id="42" name="Image 41"/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0278" y="3215708"/>
            <a:ext cx="512004" cy="621406"/>
          </a:xfrm>
          <a:prstGeom prst="rect">
            <a:avLst/>
          </a:prstGeom>
        </p:spPr>
      </p:pic>
      <p:pic>
        <p:nvPicPr>
          <p:cNvPr id="43" name="Image 42"/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8543" y="4139602"/>
            <a:ext cx="542820" cy="429140"/>
          </a:xfrm>
          <a:prstGeom prst="rect">
            <a:avLst/>
          </a:prstGeom>
        </p:spPr>
      </p:pic>
      <p:pic>
        <p:nvPicPr>
          <p:cNvPr id="44" name="Image 43"/>
          <p:cNvPicPr>
            <a:picLocks noChangeAspect="1"/>
          </p:cNvPicPr>
          <p:nvPr/>
        </p:nvPicPr>
        <p:blipFill>
          <a:blip r:embed="rId8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7975" y="3033044"/>
            <a:ext cx="640438" cy="621320"/>
          </a:xfrm>
          <a:prstGeom prst="rect">
            <a:avLst/>
          </a:prstGeom>
        </p:spPr>
      </p:pic>
      <p:pic>
        <p:nvPicPr>
          <p:cNvPr id="45" name="Image 44"/>
          <p:cNvPicPr>
            <a:picLocks noChangeAspect="1"/>
          </p:cNvPicPr>
          <p:nvPr/>
        </p:nvPicPr>
        <p:blipFill>
          <a:blip r:embed="rId9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5917" y="2251079"/>
            <a:ext cx="392194" cy="355248"/>
          </a:xfrm>
          <a:prstGeom prst="rect">
            <a:avLst/>
          </a:prstGeom>
        </p:spPr>
      </p:pic>
      <p:pic>
        <p:nvPicPr>
          <p:cNvPr id="46" name="Image 45"/>
          <p:cNvPicPr>
            <a:picLocks noChangeAspect="1"/>
          </p:cNvPicPr>
          <p:nvPr/>
        </p:nvPicPr>
        <p:blipFill>
          <a:blip r:embed="rId10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4610" y="3310334"/>
            <a:ext cx="525768" cy="491664"/>
          </a:xfrm>
          <a:prstGeom prst="rect">
            <a:avLst/>
          </a:prstGeom>
        </p:spPr>
      </p:pic>
      <p:pic>
        <p:nvPicPr>
          <p:cNvPr id="47" name="Image 46"/>
          <p:cNvPicPr>
            <a:picLocks noChangeAspect="1"/>
          </p:cNvPicPr>
          <p:nvPr/>
        </p:nvPicPr>
        <p:blipFill>
          <a:blip r:embed="rId11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8962" y="4198135"/>
            <a:ext cx="375142" cy="306934"/>
          </a:xfrm>
          <a:prstGeom prst="rect">
            <a:avLst/>
          </a:prstGeom>
        </p:spPr>
      </p:pic>
      <p:sp>
        <p:nvSpPr>
          <p:cNvPr id="29" name="Rectangle 28"/>
          <p:cNvSpPr/>
          <p:nvPr/>
        </p:nvSpPr>
        <p:spPr>
          <a:xfrm>
            <a:off x="6714959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Strategyzer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AG.</a:t>
            </a:r>
          </a:p>
          <a:p>
            <a:pPr algn="r"/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The </a:t>
            </a:r>
            <a:r>
              <a:rPr lang="fr-FR" sz="6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makers</a:t>
            </a:r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of Business Model </a:t>
            </a:r>
            <a:r>
              <a:rPr lang="fr-FR" sz="6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Generation</a:t>
            </a:r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and </a:t>
            </a:r>
            <a:r>
              <a:rPr lang="fr-FR" sz="6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Strategyzer</a:t>
            </a:r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640503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0114538"/>
              </p:ext>
            </p:extLst>
          </p:nvPr>
        </p:nvGraphicFramePr>
        <p:xfrm>
          <a:off x="151698" y="1211242"/>
          <a:ext cx="9591216" cy="55330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816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1746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22304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5136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Considered</a:t>
                      </a:r>
                    </a:p>
                  </a:txBody>
                  <a:tcPr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53098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Current</a:t>
                      </a:r>
                    </a:p>
                  </a:txBody>
                  <a:tcPr marT="46080" marB="4608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0619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0619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Late</a:t>
                      </a:r>
                    </a:p>
                  </a:txBody>
                  <a:tcPr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0619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Week event</a:t>
                      </a:r>
                    </a:p>
                  </a:txBody>
                  <a:tcPr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0619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Next week</a:t>
                      </a:r>
                    </a:p>
                  </a:txBody>
                  <a:tcPr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noFill/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3775412"/>
              </p:ext>
            </p:extLst>
          </p:nvPr>
        </p:nvGraphicFramePr>
        <p:xfrm>
          <a:off x="151708" y="140868"/>
          <a:ext cx="6406923" cy="9688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06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1119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New requests</a:t>
                      </a: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7762">
                <a:tc>
                  <a:txBody>
                    <a:bodyPr/>
                    <a:lstStyle/>
                    <a:p>
                      <a:endParaRPr lang="en-US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758674"/>
              </p:ext>
            </p:extLst>
          </p:nvPr>
        </p:nvGraphicFramePr>
        <p:xfrm>
          <a:off x="6663724" y="138999"/>
          <a:ext cx="3079193" cy="9702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791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1119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Old</a:t>
                      </a:r>
                      <a:r>
                        <a:rPr lang="en-US" sz="11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requests</a:t>
                      </a:r>
                      <a:endParaRPr lang="en-US" sz="11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9148">
                <a:tc>
                  <a:txBody>
                    <a:bodyPr/>
                    <a:lstStyle/>
                    <a:p>
                      <a:endParaRPr lang="en-US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394517" y="4376219"/>
            <a:ext cx="732783" cy="341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cs typeface="Arial"/>
              </a:rPr>
              <a:t>100%</a:t>
            </a:r>
          </a:p>
        </p:txBody>
      </p:sp>
      <p:cxnSp>
        <p:nvCxnSpPr>
          <p:cNvPr id="10" name="Straight Arrow Connector 9"/>
          <p:cNvCxnSpPr/>
          <p:nvPr/>
        </p:nvCxnSpPr>
        <p:spPr>
          <a:xfrm>
            <a:off x="954769" y="2690600"/>
            <a:ext cx="0" cy="1701821"/>
          </a:xfrm>
          <a:prstGeom prst="straightConnector1">
            <a:avLst/>
          </a:prstGeom>
          <a:ln w="19050" cmpd="sng">
            <a:solidFill>
              <a:schemeClr val="accent1">
                <a:lumMod val="60000"/>
                <a:lumOff val="40000"/>
              </a:schemeClr>
            </a:solidFill>
            <a:prstDash val="sysDash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" name="TextBox 2"/>
          <p:cNvSpPr txBox="1"/>
          <p:nvPr/>
        </p:nvSpPr>
        <p:spPr>
          <a:xfrm>
            <a:off x="531703" y="2340303"/>
            <a:ext cx="595589" cy="341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cs typeface="Arial"/>
              </a:rPr>
              <a:t>0%</a:t>
            </a:r>
          </a:p>
        </p:txBody>
      </p:sp>
    </p:spTree>
    <p:extLst>
      <p:ext uri="{BB962C8B-B14F-4D97-AF65-F5344CB8AC3E}">
        <p14:creationId xmlns:p14="http://schemas.microsoft.com/office/powerpoint/2010/main" val="2136040413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Table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1361293"/>
              </p:ext>
            </p:extLst>
          </p:nvPr>
        </p:nvGraphicFramePr>
        <p:xfrm>
          <a:off x="151708" y="140868"/>
          <a:ext cx="5855129" cy="11387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551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4017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Backlog</a:t>
                      </a:r>
                      <a:endParaRPr lang="en-US" sz="10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4750">
                <a:tc>
                  <a:txBody>
                    <a:bodyPr/>
                    <a:lstStyle/>
                    <a:p>
                      <a:endParaRPr lang="en-US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772680"/>
              </p:ext>
            </p:extLst>
          </p:nvPr>
        </p:nvGraphicFramePr>
        <p:xfrm>
          <a:off x="151697" y="1424511"/>
          <a:ext cx="5863888" cy="53638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319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319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512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 progress</a:t>
                      </a:r>
                    </a:p>
                  </a:txBody>
                  <a:tcPr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DD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4366">
                <a:tc>
                  <a:txBody>
                    <a:bodyPr/>
                    <a:lstStyle/>
                    <a:p>
                      <a:endParaRPr lang="en-US" sz="9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0074910"/>
              </p:ext>
            </p:extLst>
          </p:nvPr>
        </p:nvGraphicFramePr>
        <p:xfrm>
          <a:off x="6164482" y="3425113"/>
          <a:ext cx="3578436" cy="334564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784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0137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Info</a:t>
                      </a: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5506">
                <a:tc>
                  <a:txBody>
                    <a:bodyPr/>
                    <a:lstStyle/>
                    <a:p>
                      <a:endParaRPr lang="en-US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3" name="Table 22"/>
          <p:cNvGraphicFramePr>
            <a:graphicFrameLocks noGrp="1"/>
          </p:cNvGraphicFramePr>
          <p:nvPr/>
        </p:nvGraphicFramePr>
        <p:xfrm>
          <a:off x="6164482" y="140888"/>
          <a:ext cx="3578436" cy="31429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784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42982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/>
                          <a:cs typeface="Arial"/>
                        </a:rPr>
                        <a:t>Insert your chart here</a:t>
                      </a:r>
                    </a:p>
                  </a:txBody>
                  <a:tcPr marT="46080" marB="46080" anchor="ctr">
                    <a:lnL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183182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8245875"/>
              </p:ext>
            </p:extLst>
          </p:nvPr>
        </p:nvGraphicFramePr>
        <p:xfrm>
          <a:off x="97758" y="67890"/>
          <a:ext cx="9729637" cy="67542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13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3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30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30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906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906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91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291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227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227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90342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7227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07742">
                <a:tc gridSpan="2"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Analysis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D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Design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9A82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Development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Testing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DD81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UAT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7C3FF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9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Deploy</a:t>
                      </a:r>
                      <a:endParaRPr lang="en-US" sz="11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72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D">
                        <a:alpha val="7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6400">
                <a:tc rowSpan="6"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</a:p>
                  </a:txBody>
                  <a:tcPr marL="62792" marR="62792" marT="45705" marB="45705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>
                        <a:alpha val="0"/>
                      </a:srgbClr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Client</a:t>
                      </a:r>
                    </a:p>
                  </a:txBody>
                  <a:tcPr marL="62792" marR="62792" marT="45705" marB="45705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333333"/>
                        </a:solidFill>
                        <a:latin typeface="Droid Sans"/>
                        <a:cs typeface="Droid Sans"/>
                      </a:endParaRPr>
                    </a:p>
                  </a:txBody>
                  <a:tcPr anchor="ctr"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7583"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marL="0" algn="ctr" defTabSz="495285" rtl="0" eaLnBrk="1" latinLnBrk="0" hangingPunct="1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</a:p>
                  </a:txBody>
                  <a:tcPr marL="62792" marR="62792" marT="45705" marB="45705" anchorCtr="1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marL="0" algn="ctr" defTabSz="495285" rtl="0" eaLnBrk="1" latinLnBrk="0" hangingPunct="1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400"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Server</a:t>
                      </a:r>
                    </a:p>
                  </a:txBody>
                  <a:tcPr marL="62792" marR="62792" marT="45705" marB="45705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72903"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40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Tests</a:t>
                      </a:r>
                      <a:r>
                        <a:rPr lang="en-US" sz="10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Writing</a:t>
                      </a:r>
                      <a:endParaRPr lang="en-US" sz="10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dirty="0">
                        <a:solidFill>
                          <a:srgbClr val="333333"/>
                        </a:solidFill>
                        <a:latin typeface="Droid Sans"/>
                        <a:cs typeface="Droid Sans"/>
                      </a:endParaRPr>
                    </a:p>
                  </a:txBody>
                  <a:tcPr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6775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9" name="Rectangle 28"/>
          <p:cNvSpPr/>
          <p:nvPr/>
        </p:nvSpPr>
        <p:spPr>
          <a:xfrm>
            <a:off x="927616" y="135786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154294" y="135786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395142" y="135786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634800" y="135786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8542742" y="135786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159459" y="529639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159459" y="3624901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159459" y="5556573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603500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à coins arrondis 34">
            <a:extLst>
              <a:ext uri="{FF2B5EF4-FFF2-40B4-BE49-F238E27FC236}">
                <a16:creationId xmlns:a16="http://schemas.microsoft.com/office/drawing/2014/main" id="{E691D58F-EAC1-F844-BAD8-AE8E26D60D3D}"/>
              </a:ext>
            </a:extLst>
          </p:cNvPr>
          <p:cNvSpPr/>
          <p:nvPr/>
        </p:nvSpPr>
        <p:spPr>
          <a:xfrm>
            <a:off x="87093" y="94268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507644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3887890"/>
              </p:ext>
            </p:extLst>
          </p:nvPr>
        </p:nvGraphicFramePr>
        <p:xfrm>
          <a:off x="4532315" y="181435"/>
          <a:ext cx="5175831" cy="1149034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51758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7199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1835">
                <a:tc>
                  <a:txBody>
                    <a:bodyPr/>
                    <a:lstStyle/>
                    <a:p>
                      <a:endParaRPr lang="fr-FR" sz="10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" name="Table 22"/>
          <p:cNvGraphicFramePr>
            <a:graphicFrameLocks noGrp="1"/>
          </p:cNvGraphicFramePr>
          <p:nvPr/>
        </p:nvGraphicFramePr>
        <p:xfrm>
          <a:off x="193142" y="181418"/>
          <a:ext cx="1080000" cy="1088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88500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T="46080" marB="46080" anchor="ctr">
                    <a:lnL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4" name="Espace réservé du contenu 4"/>
          <p:cNvGraphicFramePr>
            <a:graphicFrameLocks/>
          </p:cNvGraphicFramePr>
          <p:nvPr/>
        </p:nvGraphicFramePr>
        <p:xfrm>
          <a:off x="193142" y="1443515"/>
          <a:ext cx="9516540" cy="52997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284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7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576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576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76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5761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4787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/>
                          </a:solidFill>
                          <a:effectLst>
                            <a:outerShdw dist="38100" dir="2700000" algn="tl" rotWithShape="0">
                              <a:schemeClr val="bg1"/>
                            </a:outerShdw>
                          </a:effectLst>
                          <a:latin typeface="Arial"/>
                          <a:ea typeface="+mn-ea"/>
                          <a:cs typeface="Arial"/>
                        </a:rPr>
                        <a:t>Projects</a:t>
                      </a:r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To do</a:t>
                      </a: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In progress</a:t>
                      </a: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B98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Done</a:t>
                      </a: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Postponed</a:t>
                      </a:r>
                      <a:endParaRPr lang="fr-FR" sz="12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4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4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4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4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Rectangle 12"/>
          <p:cNvSpPr/>
          <p:nvPr/>
        </p:nvSpPr>
        <p:spPr>
          <a:xfrm>
            <a:off x="1417919" y="181417"/>
            <a:ext cx="1996699" cy="10885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Name</a:t>
            </a:r>
          </a:p>
        </p:txBody>
      </p:sp>
      <p:pic>
        <p:nvPicPr>
          <p:cNvPr id="14" name="Image 13"/>
          <p:cNvPicPr>
            <a:picLocks noChangeAspect="1"/>
          </p:cNvPicPr>
          <p:nvPr/>
        </p:nvPicPr>
        <p:blipFill>
          <a:blip r:embed="rId3">
            <a:grayscl/>
            <a:alphaModFix amt="50000"/>
          </a:blip>
          <a:stretch>
            <a:fillRect/>
          </a:stretch>
        </p:blipFill>
        <p:spPr>
          <a:xfrm>
            <a:off x="502657" y="495909"/>
            <a:ext cx="467999" cy="467999"/>
          </a:xfrm>
          <a:prstGeom prst="rect">
            <a:avLst/>
          </a:prstGeom>
        </p:spPr>
      </p:pic>
      <p:pic>
        <p:nvPicPr>
          <p:cNvPr id="15" name="Image 14" descr="icon-parking.png"/>
          <p:cNvPicPr>
            <a:picLocks noChangeAspect="1"/>
          </p:cNvPicPr>
          <p:nvPr/>
        </p:nvPicPr>
        <p:blipFill>
          <a:blip r:embed="rId4" cstate="email">
            <a:alphaModFix am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317" y="678386"/>
            <a:ext cx="432000" cy="43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5529136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8058901"/>
              </p:ext>
            </p:extLst>
          </p:nvPr>
        </p:nvGraphicFramePr>
        <p:xfrm>
          <a:off x="155804" y="164886"/>
          <a:ext cx="9591221" cy="66190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12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278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278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50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182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67498"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Stories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lang="en-US" sz="12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do</a:t>
                      </a:r>
                    </a:p>
                  </a:txBody>
                  <a:tcPr marT="46080" marB="46080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 progress</a:t>
                      </a:r>
                    </a:p>
                  </a:txBody>
                  <a:tcPr marT="46080" marB="46080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 review/QA</a:t>
                      </a:r>
                    </a:p>
                  </a:txBody>
                  <a:tcPr marT="46080" marB="46080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5B3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T="46080" marB="46080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E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1448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81448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20840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3" name="Rectangle à coins arrondis 34"/>
          <p:cNvSpPr/>
          <p:nvPr/>
        </p:nvSpPr>
        <p:spPr>
          <a:xfrm>
            <a:off x="307653" y="140189"/>
            <a:ext cx="3025974" cy="655144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1361788" y="367261"/>
            <a:ext cx="7040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Who?</a:t>
            </a:r>
          </a:p>
        </p:txBody>
      </p:sp>
      <p:sp>
        <p:nvSpPr>
          <p:cNvPr id="7" name="Rectangle à coins arrondis 34"/>
          <p:cNvSpPr/>
          <p:nvPr/>
        </p:nvSpPr>
        <p:spPr>
          <a:xfrm>
            <a:off x="3426086" y="181790"/>
            <a:ext cx="3088360" cy="650984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4636247" y="367261"/>
            <a:ext cx="7344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What?</a:t>
            </a:r>
          </a:p>
        </p:txBody>
      </p:sp>
      <p:sp>
        <p:nvSpPr>
          <p:cNvPr id="12" name="Rectangle à coins arrondis 34"/>
          <p:cNvSpPr/>
          <p:nvPr/>
        </p:nvSpPr>
        <p:spPr>
          <a:xfrm>
            <a:off x="6619262" y="181790"/>
            <a:ext cx="2965529" cy="650984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ZoneTexte 12"/>
          <p:cNvSpPr txBox="1"/>
          <p:nvPr/>
        </p:nvSpPr>
        <p:spPr>
          <a:xfrm>
            <a:off x="7709932" y="367261"/>
            <a:ext cx="784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When?</a:t>
            </a:r>
          </a:p>
        </p:txBody>
      </p:sp>
      <p:pic>
        <p:nvPicPr>
          <p:cNvPr id="15" name="Image 14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2645" y="851291"/>
            <a:ext cx="585496" cy="10624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Image 16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4042" y="1027532"/>
            <a:ext cx="762084" cy="709941"/>
          </a:xfrm>
          <a:prstGeom prst="rect">
            <a:avLst/>
          </a:prstGeom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077" y="1082171"/>
            <a:ext cx="835070" cy="6006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277603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Triangle 21"/>
          <p:cNvSpPr/>
          <p:nvPr/>
        </p:nvSpPr>
        <p:spPr>
          <a:xfrm rot="10800000">
            <a:off x="193157" y="104242"/>
            <a:ext cx="1959887" cy="1369960"/>
          </a:xfrm>
          <a:prstGeom prst="rtTriangle">
            <a:avLst/>
          </a:prstGeom>
          <a:solidFill>
            <a:srgbClr val="BCDD81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/>
            </a:endParaRPr>
          </a:p>
        </p:txBody>
      </p:sp>
      <p:sp>
        <p:nvSpPr>
          <p:cNvPr id="2" name="Right Triangle 1"/>
          <p:cNvSpPr/>
          <p:nvPr/>
        </p:nvSpPr>
        <p:spPr>
          <a:xfrm>
            <a:off x="193157" y="104242"/>
            <a:ext cx="1959887" cy="1369960"/>
          </a:xfrm>
          <a:prstGeom prst="rtTriangle">
            <a:avLst/>
          </a:prstGeom>
          <a:solidFill>
            <a:srgbClr val="FFF2A9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7" name="Tableau 5"/>
          <p:cNvGraphicFramePr>
            <a:graphicFrameLocks noGrp="1"/>
          </p:cNvGraphicFramePr>
          <p:nvPr/>
        </p:nvGraphicFramePr>
        <p:xfrm>
          <a:off x="193146" y="104242"/>
          <a:ext cx="9516542" cy="66000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64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53945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1373616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36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20" name="ZoneTexte 23"/>
          <p:cNvSpPr txBox="1"/>
          <p:nvPr/>
        </p:nvSpPr>
        <p:spPr>
          <a:xfrm>
            <a:off x="1386842" y="221470"/>
            <a:ext cx="654863" cy="2791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200" dirty="0" err="1">
                <a:latin typeface="Arial"/>
                <a:cs typeface="Arial"/>
              </a:rPr>
              <a:t>Skills</a:t>
            </a:r>
            <a:endParaRPr lang="fr-FR" sz="1200" dirty="0">
              <a:latin typeface="Arial"/>
              <a:cs typeface="Arial"/>
            </a:endParaRPr>
          </a:p>
        </p:txBody>
      </p:sp>
      <p:sp>
        <p:nvSpPr>
          <p:cNvPr id="21" name="ZoneTexte 24"/>
          <p:cNvSpPr txBox="1"/>
          <p:nvPr/>
        </p:nvSpPr>
        <p:spPr>
          <a:xfrm>
            <a:off x="275986" y="1082497"/>
            <a:ext cx="623174" cy="2791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"/>
                <a:cs typeface="Arial"/>
              </a:rPr>
              <a:t>Team</a:t>
            </a:r>
          </a:p>
        </p:txBody>
      </p:sp>
    </p:spTree>
    <p:extLst>
      <p:ext uri="{BB962C8B-B14F-4D97-AF65-F5344CB8AC3E}">
        <p14:creationId xmlns:p14="http://schemas.microsoft.com/office/powerpoint/2010/main" val="1098228790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er 29"/>
          <p:cNvGrpSpPr/>
          <p:nvPr/>
        </p:nvGrpSpPr>
        <p:grpSpPr>
          <a:xfrm>
            <a:off x="48766" y="6637728"/>
            <a:ext cx="9733134" cy="276999"/>
            <a:chOff x="136316" y="6660306"/>
            <a:chExt cx="9733134" cy="276999"/>
          </a:xfrm>
        </p:grpSpPr>
        <p:pic>
          <p:nvPicPr>
            <p:cNvPr id="31" name="Image 30"/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30786" y="6729473"/>
              <a:ext cx="138664" cy="138664"/>
            </a:xfrm>
            <a:prstGeom prst="rect">
              <a:avLst/>
            </a:prstGeom>
          </p:spPr>
        </p:pic>
        <p:pic>
          <p:nvPicPr>
            <p:cNvPr id="32" name="Image 31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57291" y="6730028"/>
              <a:ext cx="137555" cy="137555"/>
            </a:xfrm>
            <a:prstGeom prst="rect">
              <a:avLst/>
            </a:prstGeom>
          </p:spPr>
        </p:pic>
        <p:pic>
          <p:nvPicPr>
            <p:cNvPr id="33" name="Image 32"/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83796" y="6730028"/>
              <a:ext cx="137555" cy="137555"/>
            </a:xfrm>
            <a:prstGeom prst="rect">
              <a:avLst/>
            </a:prstGeom>
          </p:spPr>
        </p:pic>
        <p:sp>
          <p:nvSpPr>
            <p:cNvPr id="35" name="Rectangle 34"/>
            <p:cNvSpPr/>
            <p:nvPr/>
          </p:nvSpPr>
          <p:spPr>
            <a:xfrm>
              <a:off x="6315642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4.0.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/4.0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36316" y="6660306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Team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Canvas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Basic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theteamcanvas.com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Alexey Ivanov, Dmitry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Voloshchuk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Team Canvas is inspired by Business Model Canvas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  <p:sp>
        <p:nvSpPr>
          <p:cNvPr id="44" name="Rectangle à coins arrondis 34"/>
          <p:cNvSpPr/>
          <p:nvPr/>
        </p:nvSpPr>
        <p:spPr>
          <a:xfrm flipV="1">
            <a:off x="130630" y="920304"/>
            <a:ext cx="4769254" cy="2801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418369" y="2028330"/>
            <a:ext cx="419377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you as a group want to achieve?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is our key goal that is feasible, measurable and time-bounded?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individual personal goals?</a:t>
            </a:r>
          </a:p>
        </p:txBody>
      </p:sp>
      <p:sp>
        <p:nvSpPr>
          <p:cNvPr id="46" name="Rectangle 45"/>
          <p:cNvSpPr/>
          <p:nvPr/>
        </p:nvSpPr>
        <p:spPr>
          <a:xfrm>
            <a:off x="2206519" y="1043000"/>
            <a:ext cx="61747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Goals</a:t>
            </a:r>
          </a:p>
        </p:txBody>
      </p:sp>
      <p:sp>
        <p:nvSpPr>
          <p:cNvPr id="47" name="Rectangle à coins arrondis 34"/>
          <p:cNvSpPr/>
          <p:nvPr/>
        </p:nvSpPr>
        <p:spPr>
          <a:xfrm flipV="1">
            <a:off x="5008132" y="920304"/>
            <a:ext cx="4769254" cy="2801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5335145" y="1944974"/>
            <a:ext cx="4115229" cy="7521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your name?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skills and strengths do we have on board of our group?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composition of roles would help us get where we want to be?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we called as a group?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786664" y="1043000"/>
            <a:ext cx="121219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Roles &amp; Skills</a:t>
            </a:r>
          </a:p>
        </p:txBody>
      </p:sp>
      <p:sp>
        <p:nvSpPr>
          <p:cNvPr id="50" name="Rectangle à coins arrondis 34"/>
          <p:cNvSpPr/>
          <p:nvPr/>
        </p:nvSpPr>
        <p:spPr>
          <a:xfrm flipV="1">
            <a:off x="130630" y="3808994"/>
            <a:ext cx="4769254" cy="2801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26810" y="4917020"/>
            <a:ext cx="4576894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do we stand for?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guiding principles?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common values that we want to be at the core of our team?</a:t>
            </a:r>
          </a:p>
        </p:txBody>
      </p:sp>
      <p:sp>
        <p:nvSpPr>
          <p:cNvPr id="52" name="Rectangle 51"/>
          <p:cNvSpPr/>
          <p:nvPr/>
        </p:nvSpPr>
        <p:spPr>
          <a:xfrm>
            <a:off x="2175357" y="3928178"/>
            <a:ext cx="6798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Values</a:t>
            </a:r>
          </a:p>
        </p:txBody>
      </p:sp>
      <p:sp>
        <p:nvSpPr>
          <p:cNvPr id="53" name="Rectangle à coins arrondis 34"/>
          <p:cNvSpPr/>
          <p:nvPr/>
        </p:nvSpPr>
        <p:spPr>
          <a:xfrm flipV="1">
            <a:off x="5008132" y="3808994"/>
            <a:ext cx="4769254" cy="2801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377624" y="4833664"/>
            <a:ext cx="4030270" cy="7521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rules we want to introduce after doing this session?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communicate and keep everyone up to date?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make decisions?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execute and evaluate what we do?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653839" y="3928178"/>
            <a:ext cx="147784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Rules &amp; Activities</a:t>
            </a:r>
          </a:p>
        </p:txBody>
      </p:sp>
      <p:sp>
        <p:nvSpPr>
          <p:cNvPr id="57" name="Rectangle à coins arrondis 34"/>
          <p:cNvSpPr/>
          <p:nvPr/>
        </p:nvSpPr>
        <p:spPr>
          <a:xfrm flipV="1">
            <a:off x="5008132" y="63731"/>
            <a:ext cx="2945839" cy="7777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5958825" y="170126"/>
            <a:ext cx="1044452" cy="276999"/>
          </a:xfrm>
          <a:prstGeom prst="rect">
            <a:avLst/>
          </a:prstGeom>
          <a:solidFill>
            <a:schemeClr val="accent5"/>
          </a:solidFill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name</a:t>
            </a:r>
          </a:p>
        </p:txBody>
      </p:sp>
      <p:sp>
        <p:nvSpPr>
          <p:cNvPr id="60" name="Rectangle à coins arrondis 34"/>
          <p:cNvSpPr/>
          <p:nvPr/>
        </p:nvSpPr>
        <p:spPr>
          <a:xfrm flipV="1">
            <a:off x="8032668" y="63733"/>
            <a:ext cx="1744718" cy="7777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8637967" y="168212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62" name="Rectangle à coins arrondis 34"/>
          <p:cNvSpPr/>
          <p:nvPr/>
        </p:nvSpPr>
        <p:spPr>
          <a:xfrm flipV="1">
            <a:off x="3555434" y="2440561"/>
            <a:ext cx="2839256" cy="246848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1504595 w 3145378"/>
              <a:gd name="connsiteY5" fmla="*/ 2085278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30055"/>
              <a:gd name="connsiteY0" fmla="*/ 282206 h 2694804"/>
              <a:gd name="connsiteX1" fmla="*/ 35343 w 3130055"/>
              <a:gd name="connsiteY1" fmla="*/ 0 h 2694804"/>
              <a:gd name="connsiteX2" fmla="*/ 3028692 w 3130055"/>
              <a:gd name="connsiteY2" fmla="*/ 0 h 2694804"/>
              <a:gd name="connsiteX3" fmla="*/ 3129878 w 3130055"/>
              <a:gd name="connsiteY3" fmla="*/ 85553 h 2694804"/>
              <a:gd name="connsiteX4" fmla="*/ 2551402 w 3130055"/>
              <a:gd name="connsiteY4" fmla="*/ 2661101 h 2694804"/>
              <a:gd name="connsiteX5" fmla="*/ 1504595 w 3130055"/>
              <a:gd name="connsiteY5" fmla="*/ 2085278 h 2694804"/>
              <a:gd name="connsiteX6" fmla="*/ 23584 w 3130055"/>
              <a:gd name="connsiteY6" fmla="*/ 2586511 h 2694804"/>
              <a:gd name="connsiteX7" fmla="*/ 62 w 3130055"/>
              <a:gd name="connsiteY7" fmla="*/ 2292547 h 2694804"/>
              <a:gd name="connsiteX8" fmla="*/ 23581 w 3130055"/>
              <a:gd name="connsiteY8" fmla="*/ 282206 h 2694804"/>
              <a:gd name="connsiteX0" fmla="*/ 23581 w 3154373"/>
              <a:gd name="connsiteY0" fmla="*/ 282206 h 2694804"/>
              <a:gd name="connsiteX1" fmla="*/ 35343 w 3154373"/>
              <a:gd name="connsiteY1" fmla="*/ 0 h 2694804"/>
              <a:gd name="connsiteX2" fmla="*/ 3028692 w 3154373"/>
              <a:gd name="connsiteY2" fmla="*/ 0 h 2694804"/>
              <a:gd name="connsiteX3" fmla="*/ 3129878 w 3154373"/>
              <a:gd name="connsiteY3" fmla="*/ 85553 h 2694804"/>
              <a:gd name="connsiteX4" fmla="*/ 2551402 w 3154373"/>
              <a:gd name="connsiteY4" fmla="*/ 2661101 h 2694804"/>
              <a:gd name="connsiteX5" fmla="*/ 1504595 w 3154373"/>
              <a:gd name="connsiteY5" fmla="*/ 2085278 h 2694804"/>
              <a:gd name="connsiteX6" fmla="*/ 23584 w 3154373"/>
              <a:gd name="connsiteY6" fmla="*/ 2586511 h 2694804"/>
              <a:gd name="connsiteX7" fmla="*/ 62 w 3154373"/>
              <a:gd name="connsiteY7" fmla="*/ 2292547 h 2694804"/>
              <a:gd name="connsiteX8" fmla="*/ 23581 w 3154373"/>
              <a:gd name="connsiteY8" fmla="*/ 282206 h 2694804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3028692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1504595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2612106"/>
              <a:gd name="connsiteY0" fmla="*/ 282206 h 2707321"/>
              <a:gd name="connsiteX1" fmla="*/ 35343 w 2612106"/>
              <a:gd name="connsiteY1" fmla="*/ 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2106"/>
              <a:gd name="connsiteY0" fmla="*/ 282206 h 2707321"/>
              <a:gd name="connsiteX1" fmla="*/ 475354 w 2612106"/>
              <a:gd name="connsiteY1" fmla="*/ 40137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5785"/>
              <a:gd name="connsiteY0" fmla="*/ 282206 h 2701852"/>
              <a:gd name="connsiteX1" fmla="*/ 475354 w 2615785"/>
              <a:gd name="connsiteY1" fmla="*/ 401370 h 2701852"/>
              <a:gd name="connsiteX2" fmla="*/ 1504595 w 2615785"/>
              <a:gd name="connsiteY2" fmla="*/ 0 h 2701852"/>
              <a:gd name="connsiteX3" fmla="*/ 2485804 w 2615785"/>
              <a:gd name="connsiteY3" fmla="*/ 633767 h 2701852"/>
              <a:gd name="connsiteX4" fmla="*/ 2551402 w 2615785"/>
              <a:gd name="connsiteY4" fmla="*/ 2661101 h 2701852"/>
              <a:gd name="connsiteX5" fmla="*/ 1453579 w 2615785"/>
              <a:gd name="connsiteY5" fmla="*/ 2026542 h 2701852"/>
              <a:gd name="connsiteX6" fmla="*/ 23584 w 2615785"/>
              <a:gd name="connsiteY6" fmla="*/ 2586511 h 2701852"/>
              <a:gd name="connsiteX7" fmla="*/ 62 w 2615785"/>
              <a:gd name="connsiteY7" fmla="*/ 2292547 h 2701852"/>
              <a:gd name="connsiteX8" fmla="*/ 23581 w 2615785"/>
              <a:gd name="connsiteY8" fmla="*/ 282206 h 2701852"/>
              <a:gd name="connsiteX0" fmla="*/ 23581 w 2928589"/>
              <a:gd name="connsiteY0" fmla="*/ 282206 h 2663451"/>
              <a:gd name="connsiteX1" fmla="*/ 475354 w 2928589"/>
              <a:gd name="connsiteY1" fmla="*/ 401370 h 2663451"/>
              <a:gd name="connsiteX2" fmla="*/ 1504595 w 2928589"/>
              <a:gd name="connsiteY2" fmla="*/ 0 h 2663451"/>
              <a:gd name="connsiteX3" fmla="*/ 2485804 w 2928589"/>
              <a:gd name="connsiteY3" fmla="*/ 633767 h 2663451"/>
              <a:gd name="connsiteX4" fmla="*/ 2551402 w 2928589"/>
              <a:gd name="connsiteY4" fmla="*/ 2661101 h 2663451"/>
              <a:gd name="connsiteX5" fmla="*/ 1453579 w 2928589"/>
              <a:gd name="connsiteY5" fmla="*/ 2026542 h 2663451"/>
              <a:gd name="connsiteX6" fmla="*/ 23584 w 2928589"/>
              <a:gd name="connsiteY6" fmla="*/ 2586511 h 2663451"/>
              <a:gd name="connsiteX7" fmla="*/ 62 w 2928589"/>
              <a:gd name="connsiteY7" fmla="*/ 2292547 h 2663451"/>
              <a:gd name="connsiteX8" fmla="*/ 23581 w 2928589"/>
              <a:gd name="connsiteY8" fmla="*/ 282206 h 2663451"/>
              <a:gd name="connsiteX0" fmla="*/ 23581 w 2670714"/>
              <a:gd name="connsiteY0" fmla="*/ 282206 h 2780580"/>
              <a:gd name="connsiteX1" fmla="*/ 475354 w 2670714"/>
              <a:gd name="connsiteY1" fmla="*/ 401370 h 2780580"/>
              <a:gd name="connsiteX2" fmla="*/ 1504595 w 2670714"/>
              <a:gd name="connsiteY2" fmla="*/ 0 h 2780580"/>
              <a:gd name="connsiteX3" fmla="*/ 2485804 w 2670714"/>
              <a:gd name="connsiteY3" fmla="*/ 633767 h 2780580"/>
              <a:gd name="connsiteX4" fmla="*/ 2175161 w 2670714"/>
              <a:gd name="connsiteY4" fmla="*/ 2778576 h 2780580"/>
              <a:gd name="connsiteX5" fmla="*/ 1453579 w 2670714"/>
              <a:gd name="connsiteY5" fmla="*/ 2026542 h 2780580"/>
              <a:gd name="connsiteX6" fmla="*/ 23584 w 2670714"/>
              <a:gd name="connsiteY6" fmla="*/ 2586511 h 2780580"/>
              <a:gd name="connsiteX7" fmla="*/ 62 w 2670714"/>
              <a:gd name="connsiteY7" fmla="*/ 2292547 h 2780580"/>
              <a:gd name="connsiteX8" fmla="*/ 23581 w 2670714"/>
              <a:gd name="connsiteY8" fmla="*/ 282206 h 2780580"/>
              <a:gd name="connsiteX0" fmla="*/ 23581 w 2591034"/>
              <a:gd name="connsiteY0" fmla="*/ 282206 h 2778857"/>
              <a:gd name="connsiteX1" fmla="*/ 475354 w 2591034"/>
              <a:gd name="connsiteY1" fmla="*/ 401370 h 2778857"/>
              <a:gd name="connsiteX2" fmla="*/ 1504595 w 2591034"/>
              <a:gd name="connsiteY2" fmla="*/ 0 h 2778857"/>
              <a:gd name="connsiteX3" fmla="*/ 2485804 w 2591034"/>
              <a:gd name="connsiteY3" fmla="*/ 633767 h 2778857"/>
              <a:gd name="connsiteX4" fmla="*/ 2175161 w 2591034"/>
              <a:gd name="connsiteY4" fmla="*/ 2778576 h 2778857"/>
              <a:gd name="connsiteX5" fmla="*/ 1453579 w 2591034"/>
              <a:gd name="connsiteY5" fmla="*/ 2026542 h 2778857"/>
              <a:gd name="connsiteX6" fmla="*/ 23584 w 2591034"/>
              <a:gd name="connsiteY6" fmla="*/ 2586511 h 2778857"/>
              <a:gd name="connsiteX7" fmla="*/ 62 w 2591034"/>
              <a:gd name="connsiteY7" fmla="*/ 2292547 h 2778857"/>
              <a:gd name="connsiteX8" fmla="*/ 23581 w 2591034"/>
              <a:gd name="connsiteY8" fmla="*/ 282206 h 2778857"/>
              <a:gd name="connsiteX0" fmla="*/ 23581 w 2190908"/>
              <a:gd name="connsiteY0" fmla="*/ 282206 h 2818448"/>
              <a:gd name="connsiteX1" fmla="*/ 475354 w 2190908"/>
              <a:gd name="connsiteY1" fmla="*/ 401370 h 2818448"/>
              <a:gd name="connsiteX2" fmla="*/ 1504595 w 2190908"/>
              <a:gd name="connsiteY2" fmla="*/ 0 h 2818448"/>
              <a:gd name="connsiteX3" fmla="*/ 1962893 w 2190908"/>
              <a:gd name="connsiteY3" fmla="*/ 555451 h 2818448"/>
              <a:gd name="connsiteX4" fmla="*/ 2175161 w 2190908"/>
              <a:gd name="connsiteY4" fmla="*/ 2778576 h 2818448"/>
              <a:gd name="connsiteX5" fmla="*/ 1453579 w 2190908"/>
              <a:gd name="connsiteY5" fmla="*/ 2026542 h 2818448"/>
              <a:gd name="connsiteX6" fmla="*/ 23584 w 2190908"/>
              <a:gd name="connsiteY6" fmla="*/ 2586511 h 2818448"/>
              <a:gd name="connsiteX7" fmla="*/ 62 w 2190908"/>
              <a:gd name="connsiteY7" fmla="*/ 2292547 h 2818448"/>
              <a:gd name="connsiteX8" fmla="*/ 23581 w 2190908"/>
              <a:gd name="connsiteY8" fmla="*/ 282206 h 2818448"/>
              <a:gd name="connsiteX0" fmla="*/ 23581 w 2175295"/>
              <a:gd name="connsiteY0" fmla="*/ 282206 h 2818448"/>
              <a:gd name="connsiteX1" fmla="*/ 475354 w 2175295"/>
              <a:gd name="connsiteY1" fmla="*/ 401370 h 2818448"/>
              <a:gd name="connsiteX2" fmla="*/ 1504595 w 2175295"/>
              <a:gd name="connsiteY2" fmla="*/ 0 h 2818448"/>
              <a:gd name="connsiteX3" fmla="*/ 2175161 w 2175295"/>
              <a:gd name="connsiteY3" fmla="*/ 2778576 h 2818448"/>
              <a:gd name="connsiteX4" fmla="*/ 1453579 w 2175295"/>
              <a:gd name="connsiteY4" fmla="*/ 2026542 h 2818448"/>
              <a:gd name="connsiteX5" fmla="*/ 23584 w 2175295"/>
              <a:gd name="connsiteY5" fmla="*/ 2586511 h 2818448"/>
              <a:gd name="connsiteX6" fmla="*/ 62 w 2175295"/>
              <a:gd name="connsiteY6" fmla="*/ 2292547 h 2818448"/>
              <a:gd name="connsiteX7" fmla="*/ 23581 w 2175295"/>
              <a:gd name="connsiteY7" fmla="*/ 282206 h 2818448"/>
              <a:gd name="connsiteX0" fmla="*/ 23581 w 2175212"/>
              <a:gd name="connsiteY0" fmla="*/ 164732 h 2721674"/>
              <a:gd name="connsiteX1" fmla="*/ 475354 w 2175212"/>
              <a:gd name="connsiteY1" fmla="*/ 283896 h 2721674"/>
              <a:gd name="connsiteX2" fmla="*/ 1485464 w 2175212"/>
              <a:gd name="connsiteY2" fmla="*/ 0 h 2721674"/>
              <a:gd name="connsiteX3" fmla="*/ 2175161 w 2175212"/>
              <a:gd name="connsiteY3" fmla="*/ 2661102 h 2721674"/>
              <a:gd name="connsiteX4" fmla="*/ 1453579 w 2175212"/>
              <a:gd name="connsiteY4" fmla="*/ 1909068 h 2721674"/>
              <a:gd name="connsiteX5" fmla="*/ 23584 w 2175212"/>
              <a:gd name="connsiteY5" fmla="*/ 2469037 h 2721674"/>
              <a:gd name="connsiteX6" fmla="*/ 62 w 2175212"/>
              <a:gd name="connsiteY6" fmla="*/ 2175073 h 2721674"/>
              <a:gd name="connsiteX7" fmla="*/ 23581 w 2175212"/>
              <a:gd name="connsiteY7" fmla="*/ 164732 h 2721674"/>
              <a:gd name="connsiteX0" fmla="*/ 23581 w 2175211"/>
              <a:gd name="connsiteY0" fmla="*/ 164732 h 2721672"/>
              <a:gd name="connsiteX1" fmla="*/ 475354 w 2175211"/>
              <a:gd name="connsiteY1" fmla="*/ 283896 h 2721672"/>
              <a:gd name="connsiteX2" fmla="*/ 1485464 w 2175211"/>
              <a:gd name="connsiteY2" fmla="*/ 0 h 2721672"/>
              <a:gd name="connsiteX3" fmla="*/ 2175161 w 2175211"/>
              <a:gd name="connsiteY3" fmla="*/ 2661102 h 2721672"/>
              <a:gd name="connsiteX4" fmla="*/ 1453579 w 2175211"/>
              <a:gd name="connsiteY4" fmla="*/ 1909068 h 2721672"/>
              <a:gd name="connsiteX5" fmla="*/ 23584 w 2175211"/>
              <a:gd name="connsiteY5" fmla="*/ 2469037 h 2721672"/>
              <a:gd name="connsiteX6" fmla="*/ 62 w 2175211"/>
              <a:gd name="connsiteY6" fmla="*/ 2175073 h 2721672"/>
              <a:gd name="connsiteX7" fmla="*/ 23581 w 2175211"/>
              <a:gd name="connsiteY7" fmla="*/ 164732 h 2721672"/>
              <a:gd name="connsiteX0" fmla="*/ 23581 w 2175223"/>
              <a:gd name="connsiteY0" fmla="*/ 391175 h 2948117"/>
              <a:gd name="connsiteX1" fmla="*/ 1485464 w 2175223"/>
              <a:gd name="connsiteY1" fmla="*/ 226443 h 2948117"/>
              <a:gd name="connsiteX2" fmla="*/ 2175161 w 2175223"/>
              <a:gd name="connsiteY2" fmla="*/ 2887545 h 2948117"/>
              <a:gd name="connsiteX3" fmla="*/ 1453579 w 2175223"/>
              <a:gd name="connsiteY3" fmla="*/ 2135511 h 2948117"/>
              <a:gd name="connsiteX4" fmla="*/ 23584 w 2175223"/>
              <a:gd name="connsiteY4" fmla="*/ 2695480 h 2948117"/>
              <a:gd name="connsiteX5" fmla="*/ 62 w 2175223"/>
              <a:gd name="connsiteY5" fmla="*/ 2401516 h 2948117"/>
              <a:gd name="connsiteX6" fmla="*/ 23581 w 2175223"/>
              <a:gd name="connsiteY6" fmla="*/ 391175 h 2948117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75223"/>
              <a:gd name="connsiteY0" fmla="*/ 2175073 h 2721674"/>
              <a:gd name="connsiteX1" fmla="*/ 1485464 w 2175223"/>
              <a:gd name="connsiteY1" fmla="*/ 0 h 2721674"/>
              <a:gd name="connsiteX2" fmla="*/ 2175161 w 2175223"/>
              <a:gd name="connsiteY2" fmla="*/ 2661102 h 2721674"/>
              <a:gd name="connsiteX3" fmla="*/ 1453579 w 2175223"/>
              <a:gd name="connsiteY3" fmla="*/ 1909068 h 2721674"/>
              <a:gd name="connsiteX4" fmla="*/ 23584 w 2175223"/>
              <a:gd name="connsiteY4" fmla="*/ 2469037 h 2721674"/>
              <a:gd name="connsiteX5" fmla="*/ 62 w 2175223"/>
              <a:gd name="connsiteY5" fmla="*/ 2175073 h 2721674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85529"/>
              <a:gd name="connsiteY0" fmla="*/ 2175073 h 2721674"/>
              <a:gd name="connsiteX1" fmla="*/ 1485464 w 2185529"/>
              <a:gd name="connsiteY1" fmla="*/ 0 h 2721674"/>
              <a:gd name="connsiteX2" fmla="*/ 2175161 w 2185529"/>
              <a:gd name="connsiteY2" fmla="*/ 2661102 h 2721674"/>
              <a:gd name="connsiteX3" fmla="*/ 1453579 w 2185529"/>
              <a:gd name="connsiteY3" fmla="*/ 1909068 h 2721674"/>
              <a:gd name="connsiteX4" fmla="*/ 23584 w 2185529"/>
              <a:gd name="connsiteY4" fmla="*/ 2469037 h 2721674"/>
              <a:gd name="connsiteX5" fmla="*/ 62 w 2185529"/>
              <a:gd name="connsiteY5" fmla="*/ 2175073 h 2721674"/>
              <a:gd name="connsiteX0" fmla="*/ 62 w 2502904"/>
              <a:gd name="connsiteY0" fmla="*/ 2175073 h 2663790"/>
              <a:gd name="connsiteX1" fmla="*/ 1485464 w 2502904"/>
              <a:gd name="connsiteY1" fmla="*/ 0 h 2663790"/>
              <a:gd name="connsiteX2" fmla="*/ 2175161 w 2502904"/>
              <a:gd name="connsiteY2" fmla="*/ 2661102 h 2663790"/>
              <a:gd name="connsiteX3" fmla="*/ 1453579 w 2502904"/>
              <a:gd name="connsiteY3" fmla="*/ 1909068 h 2663790"/>
              <a:gd name="connsiteX4" fmla="*/ 23584 w 2502904"/>
              <a:gd name="connsiteY4" fmla="*/ 2469037 h 2663790"/>
              <a:gd name="connsiteX5" fmla="*/ 62 w 2502904"/>
              <a:gd name="connsiteY5" fmla="*/ 2175073 h 2663790"/>
              <a:gd name="connsiteX0" fmla="*/ 62 w 2497526"/>
              <a:gd name="connsiteY0" fmla="*/ 2177186 h 2663604"/>
              <a:gd name="connsiteX1" fmla="*/ 1485464 w 2497526"/>
              <a:gd name="connsiteY1" fmla="*/ 2113 h 2663604"/>
              <a:gd name="connsiteX2" fmla="*/ 2467305 w 2497526"/>
              <a:gd name="connsiteY2" fmla="*/ 1792647 h 2663604"/>
              <a:gd name="connsiteX3" fmla="*/ 2175161 w 2497526"/>
              <a:gd name="connsiteY3" fmla="*/ 2663215 h 2663604"/>
              <a:gd name="connsiteX4" fmla="*/ 1453579 w 2497526"/>
              <a:gd name="connsiteY4" fmla="*/ 1911181 h 2663604"/>
              <a:gd name="connsiteX5" fmla="*/ 23584 w 2497526"/>
              <a:gd name="connsiteY5" fmla="*/ 2471150 h 2663604"/>
              <a:gd name="connsiteX6" fmla="*/ 62 w 2497526"/>
              <a:gd name="connsiteY6" fmla="*/ 2177186 h 2663604"/>
              <a:gd name="connsiteX0" fmla="*/ 62 w 2468154"/>
              <a:gd name="connsiteY0" fmla="*/ 2177188 h 2663606"/>
              <a:gd name="connsiteX1" fmla="*/ 1485464 w 2468154"/>
              <a:gd name="connsiteY1" fmla="*/ 2115 h 2663606"/>
              <a:gd name="connsiteX2" fmla="*/ 2467305 w 2468154"/>
              <a:gd name="connsiteY2" fmla="*/ 1792649 h 2663606"/>
              <a:gd name="connsiteX3" fmla="*/ 2175161 w 2468154"/>
              <a:gd name="connsiteY3" fmla="*/ 2663217 h 2663606"/>
              <a:gd name="connsiteX4" fmla="*/ 1453579 w 2468154"/>
              <a:gd name="connsiteY4" fmla="*/ 1911183 h 2663606"/>
              <a:gd name="connsiteX5" fmla="*/ 23584 w 2468154"/>
              <a:gd name="connsiteY5" fmla="*/ 2471152 h 2663606"/>
              <a:gd name="connsiteX6" fmla="*/ 62 w 2468154"/>
              <a:gd name="connsiteY6" fmla="*/ 2177188 h 2663606"/>
              <a:gd name="connsiteX0" fmla="*/ 62 w 2468154"/>
              <a:gd name="connsiteY0" fmla="*/ 2177826 h 2664244"/>
              <a:gd name="connsiteX1" fmla="*/ 1485464 w 2468154"/>
              <a:gd name="connsiteY1" fmla="*/ 2753 h 2664244"/>
              <a:gd name="connsiteX2" fmla="*/ 2467305 w 2468154"/>
              <a:gd name="connsiteY2" fmla="*/ 1793287 h 2664244"/>
              <a:gd name="connsiteX3" fmla="*/ 2175161 w 2468154"/>
              <a:gd name="connsiteY3" fmla="*/ 2663855 h 2664244"/>
              <a:gd name="connsiteX4" fmla="*/ 1453579 w 2468154"/>
              <a:gd name="connsiteY4" fmla="*/ 1911821 h 2664244"/>
              <a:gd name="connsiteX5" fmla="*/ 23584 w 2468154"/>
              <a:gd name="connsiteY5" fmla="*/ 2471790 h 2664244"/>
              <a:gd name="connsiteX6" fmla="*/ 62 w 2468154"/>
              <a:gd name="connsiteY6" fmla="*/ 2177826 h 2664244"/>
              <a:gd name="connsiteX0" fmla="*/ 62 w 2467723"/>
              <a:gd name="connsiteY0" fmla="*/ 2177826 h 2576188"/>
              <a:gd name="connsiteX1" fmla="*/ 1485464 w 2467723"/>
              <a:gd name="connsiteY1" fmla="*/ 2753 h 2576188"/>
              <a:gd name="connsiteX2" fmla="*/ 2467305 w 2467723"/>
              <a:gd name="connsiteY2" fmla="*/ 1793287 h 2576188"/>
              <a:gd name="connsiteX3" fmla="*/ 2022114 w 2467723"/>
              <a:gd name="connsiteY3" fmla="*/ 2575749 h 2576188"/>
              <a:gd name="connsiteX4" fmla="*/ 1453579 w 2467723"/>
              <a:gd name="connsiteY4" fmla="*/ 1911821 h 2576188"/>
              <a:gd name="connsiteX5" fmla="*/ 23584 w 2467723"/>
              <a:gd name="connsiteY5" fmla="*/ 2471790 h 2576188"/>
              <a:gd name="connsiteX6" fmla="*/ 62 w 2467723"/>
              <a:gd name="connsiteY6" fmla="*/ 2177826 h 2576188"/>
              <a:gd name="connsiteX0" fmla="*/ 62 w 2468352"/>
              <a:gd name="connsiteY0" fmla="*/ 2177826 h 2576193"/>
              <a:gd name="connsiteX1" fmla="*/ 1485464 w 2468352"/>
              <a:gd name="connsiteY1" fmla="*/ 2753 h 2576193"/>
              <a:gd name="connsiteX2" fmla="*/ 2467305 w 2468352"/>
              <a:gd name="connsiteY2" fmla="*/ 1793287 h 2576193"/>
              <a:gd name="connsiteX3" fmla="*/ 2022114 w 2468352"/>
              <a:gd name="connsiteY3" fmla="*/ 2575749 h 2576193"/>
              <a:gd name="connsiteX4" fmla="*/ 1453579 w 2468352"/>
              <a:gd name="connsiteY4" fmla="*/ 1911821 h 2576193"/>
              <a:gd name="connsiteX5" fmla="*/ 23584 w 2468352"/>
              <a:gd name="connsiteY5" fmla="*/ 2471790 h 2576193"/>
              <a:gd name="connsiteX6" fmla="*/ 62 w 2468352"/>
              <a:gd name="connsiteY6" fmla="*/ 2177826 h 2576193"/>
              <a:gd name="connsiteX0" fmla="*/ 62 w 2467714"/>
              <a:gd name="connsiteY0" fmla="*/ 2177826 h 2576188"/>
              <a:gd name="connsiteX1" fmla="*/ 1485464 w 2467714"/>
              <a:gd name="connsiteY1" fmla="*/ 2753 h 2576188"/>
              <a:gd name="connsiteX2" fmla="*/ 2467305 w 2467714"/>
              <a:gd name="connsiteY2" fmla="*/ 1793287 h 2576188"/>
              <a:gd name="connsiteX3" fmla="*/ 2022114 w 2467714"/>
              <a:gd name="connsiteY3" fmla="*/ 2575749 h 2576188"/>
              <a:gd name="connsiteX4" fmla="*/ 1491841 w 2467714"/>
              <a:gd name="connsiteY4" fmla="*/ 1911821 h 2576188"/>
              <a:gd name="connsiteX5" fmla="*/ 23584 w 2467714"/>
              <a:gd name="connsiteY5" fmla="*/ 2471790 h 2576188"/>
              <a:gd name="connsiteX6" fmla="*/ 62 w 2467714"/>
              <a:gd name="connsiteY6" fmla="*/ 2177826 h 257618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0 w 2467652"/>
              <a:gd name="connsiteY0" fmla="*/ 2177826 h 2589266"/>
              <a:gd name="connsiteX1" fmla="*/ 1485402 w 2467652"/>
              <a:gd name="connsiteY1" fmla="*/ 2753 h 2589266"/>
              <a:gd name="connsiteX2" fmla="*/ 2467243 w 2467652"/>
              <a:gd name="connsiteY2" fmla="*/ 1793287 h 2589266"/>
              <a:gd name="connsiteX3" fmla="*/ 2022052 w 2467652"/>
              <a:gd name="connsiteY3" fmla="*/ 2575749 h 2589266"/>
              <a:gd name="connsiteX4" fmla="*/ 1491779 w 2467652"/>
              <a:gd name="connsiteY4" fmla="*/ 1911821 h 2589266"/>
              <a:gd name="connsiteX5" fmla="*/ 737743 w 2467652"/>
              <a:gd name="connsiteY5" fmla="*/ 2589266 h 2589266"/>
              <a:gd name="connsiteX6" fmla="*/ 0 w 2467652"/>
              <a:gd name="connsiteY6" fmla="*/ 2177826 h 2589266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482665 w 2467652"/>
              <a:gd name="connsiteY5" fmla="*/ 2569687 h 2577018"/>
              <a:gd name="connsiteX6" fmla="*/ 0 w 2467652"/>
              <a:gd name="connsiteY6" fmla="*/ 2177826 h 2577018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680350 w 2467652"/>
              <a:gd name="connsiteY5" fmla="*/ 2569687 h 2577018"/>
              <a:gd name="connsiteX6" fmla="*/ 0 w 2467652"/>
              <a:gd name="connsiteY6" fmla="*/ 2177826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664972"/>
              <a:gd name="connsiteX1" fmla="*/ 1255831 w 2238081"/>
              <a:gd name="connsiteY1" fmla="*/ 2753 h 2664972"/>
              <a:gd name="connsiteX2" fmla="*/ 2237672 w 2238081"/>
              <a:gd name="connsiteY2" fmla="*/ 1793287 h 2664972"/>
              <a:gd name="connsiteX3" fmla="*/ 1792481 w 2238081"/>
              <a:gd name="connsiteY3" fmla="*/ 2575749 h 2664972"/>
              <a:gd name="connsiteX4" fmla="*/ 1262208 w 2238081"/>
              <a:gd name="connsiteY4" fmla="*/ 1911821 h 2664972"/>
              <a:gd name="connsiteX5" fmla="*/ 646787 w 2238081"/>
              <a:gd name="connsiteY5" fmla="*/ 2664972 h 2664972"/>
              <a:gd name="connsiteX6" fmla="*/ 0 w 2238081"/>
              <a:gd name="connsiteY6" fmla="*/ 2050562 h 2664972"/>
              <a:gd name="connsiteX0" fmla="*/ 0 w 2238081"/>
              <a:gd name="connsiteY0" fmla="*/ 2050562 h 2665289"/>
              <a:gd name="connsiteX1" fmla="*/ 1255831 w 2238081"/>
              <a:gd name="connsiteY1" fmla="*/ 2753 h 2665289"/>
              <a:gd name="connsiteX2" fmla="*/ 2237672 w 2238081"/>
              <a:gd name="connsiteY2" fmla="*/ 1793287 h 2665289"/>
              <a:gd name="connsiteX3" fmla="*/ 1792481 w 2238081"/>
              <a:gd name="connsiteY3" fmla="*/ 2575749 h 2665289"/>
              <a:gd name="connsiteX4" fmla="*/ 1262208 w 2238081"/>
              <a:gd name="connsiteY4" fmla="*/ 1911821 h 2665289"/>
              <a:gd name="connsiteX5" fmla="*/ 646787 w 2238081"/>
              <a:gd name="connsiteY5" fmla="*/ 2664972 h 2665289"/>
              <a:gd name="connsiteX6" fmla="*/ 0 w 2238081"/>
              <a:gd name="connsiteY6" fmla="*/ 2050562 h 2665289"/>
              <a:gd name="connsiteX0" fmla="*/ 0 w 2238081"/>
              <a:gd name="connsiteY0" fmla="*/ 2050562 h 2665291"/>
              <a:gd name="connsiteX1" fmla="*/ 1255831 w 2238081"/>
              <a:gd name="connsiteY1" fmla="*/ 2753 h 2665291"/>
              <a:gd name="connsiteX2" fmla="*/ 2237672 w 2238081"/>
              <a:gd name="connsiteY2" fmla="*/ 1793287 h 2665291"/>
              <a:gd name="connsiteX3" fmla="*/ 1792481 w 2238081"/>
              <a:gd name="connsiteY3" fmla="*/ 2575749 h 2665291"/>
              <a:gd name="connsiteX4" fmla="*/ 1262208 w 2238081"/>
              <a:gd name="connsiteY4" fmla="*/ 1911821 h 2665291"/>
              <a:gd name="connsiteX5" fmla="*/ 646787 w 2238081"/>
              <a:gd name="connsiteY5" fmla="*/ 2664972 h 2665291"/>
              <a:gd name="connsiteX6" fmla="*/ 0 w 2238081"/>
              <a:gd name="connsiteY6" fmla="*/ 2050562 h 2665291"/>
              <a:gd name="connsiteX0" fmla="*/ 0 w 2238081"/>
              <a:gd name="connsiteY0" fmla="*/ 2050562 h 2620214"/>
              <a:gd name="connsiteX1" fmla="*/ 1255831 w 2238081"/>
              <a:gd name="connsiteY1" fmla="*/ 2753 h 2620214"/>
              <a:gd name="connsiteX2" fmla="*/ 2237672 w 2238081"/>
              <a:gd name="connsiteY2" fmla="*/ 1793287 h 2620214"/>
              <a:gd name="connsiteX3" fmla="*/ 1792481 w 2238081"/>
              <a:gd name="connsiteY3" fmla="*/ 2575749 h 2620214"/>
              <a:gd name="connsiteX4" fmla="*/ 1262208 w 2238081"/>
              <a:gd name="connsiteY4" fmla="*/ 1911821 h 2620214"/>
              <a:gd name="connsiteX5" fmla="*/ 731724 w 2238081"/>
              <a:gd name="connsiteY5" fmla="*/ 2619837 h 2620214"/>
              <a:gd name="connsiteX6" fmla="*/ 0 w 2238081"/>
              <a:gd name="connsiteY6" fmla="*/ 2050562 h 2620214"/>
              <a:gd name="connsiteX0" fmla="*/ 0 w 1921202"/>
              <a:gd name="connsiteY0" fmla="*/ 1849964 h 2620212"/>
              <a:gd name="connsiteX1" fmla="*/ 938952 w 1921202"/>
              <a:gd name="connsiteY1" fmla="*/ 2753 h 2620212"/>
              <a:gd name="connsiteX2" fmla="*/ 1920793 w 1921202"/>
              <a:gd name="connsiteY2" fmla="*/ 1793287 h 2620212"/>
              <a:gd name="connsiteX3" fmla="*/ 1475602 w 1921202"/>
              <a:gd name="connsiteY3" fmla="*/ 2575749 h 2620212"/>
              <a:gd name="connsiteX4" fmla="*/ 945329 w 1921202"/>
              <a:gd name="connsiteY4" fmla="*/ 1911821 h 2620212"/>
              <a:gd name="connsiteX5" fmla="*/ 414845 w 1921202"/>
              <a:gd name="connsiteY5" fmla="*/ 2619837 h 2620212"/>
              <a:gd name="connsiteX6" fmla="*/ 0 w 1921202"/>
              <a:gd name="connsiteY6" fmla="*/ 1849964 h 2620212"/>
              <a:gd name="connsiteX0" fmla="*/ 813 w 1922015"/>
              <a:gd name="connsiteY0" fmla="*/ 1849964 h 2620214"/>
              <a:gd name="connsiteX1" fmla="*/ 939765 w 1922015"/>
              <a:gd name="connsiteY1" fmla="*/ 2753 h 2620214"/>
              <a:gd name="connsiteX2" fmla="*/ 1921606 w 1922015"/>
              <a:gd name="connsiteY2" fmla="*/ 1793287 h 2620214"/>
              <a:gd name="connsiteX3" fmla="*/ 1476415 w 1922015"/>
              <a:gd name="connsiteY3" fmla="*/ 2575749 h 2620214"/>
              <a:gd name="connsiteX4" fmla="*/ 946142 w 1922015"/>
              <a:gd name="connsiteY4" fmla="*/ 1911821 h 2620214"/>
              <a:gd name="connsiteX5" fmla="*/ 415658 w 1922015"/>
              <a:gd name="connsiteY5" fmla="*/ 2619837 h 2620214"/>
              <a:gd name="connsiteX6" fmla="*/ 813 w 1922015"/>
              <a:gd name="connsiteY6" fmla="*/ 1849964 h 2620214"/>
              <a:gd name="connsiteX0" fmla="*/ 1956 w 1923158"/>
              <a:gd name="connsiteY0" fmla="*/ 1849964 h 2620212"/>
              <a:gd name="connsiteX1" fmla="*/ 940908 w 1923158"/>
              <a:gd name="connsiteY1" fmla="*/ 2753 h 2620212"/>
              <a:gd name="connsiteX2" fmla="*/ 1922749 w 1923158"/>
              <a:gd name="connsiteY2" fmla="*/ 1793287 h 2620212"/>
              <a:gd name="connsiteX3" fmla="*/ 1477558 w 1923158"/>
              <a:gd name="connsiteY3" fmla="*/ 2575749 h 2620212"/>
              <a:gd name="connsiteX4" fmla="*/ 947285 w 1923158"/>
              <a:gd name="connsiteY4" fmla="*/ 1911821 h 2620212"/>
              <a:gd name="connsiteX5" fmla="*/ 416801 w 1923158"/>
              <a:gd name="connsiteY5" fmla="*/ 2619837 h 2620212"/>
              <a:gd name="connsiteX6" fmla="*/ 1956 w 1923158"/>
              <a:gd name="connsiteY6" fmla="*/ 1849964 h 2620212"/>
              <a:gd name="connsiteX0" fmla="*/ 814 w 1922016"/>
              <a:gd name="connsiteY0" fmla="*/ 1849964 h 2620214"/>
              <a:gd name="connsiteX1" fmla="*/ 939766 w 1922016"/>
              <a:gd name="connsiteY1" fmla="*/ 2753 h 2620214"/>
              <a:gd name="connsiteX2" fmla="*/ 1921607 w 1922016"/>
              <a:gd name="connsiteY2" fmla="*/ 1793287 h 2620214"/>
              <a:gd name="connsiteX3" fmla="*/ 1476416 w 1922016"/>
              <a:gd name="connsiteY3" fmla="*/ 2575749 h 2620214"/>
              <a:gd name="connsiteX4" fmla="*/ 946143 w 1922016"/>
              <a:gd name="connsiteY4" fmla="*/ 1911821 h 2620214"/>
              <a:gd name="connsiteX5" fmla="*/ 415659 w 1922016"/>
              <a:gd name="connsiteY5" fmla="*/ 2619837 h 2620214"/>
              <a:gd name="connsiteX6" fmla="*/ 814 w 1922016"/>
              <a:gd name="connsiteY6" fmla="*/ 1849964 h 2620214"/>
              <a:gd name="connsiteX0" fmla="*/ 1412 w 1880147"/>
              <a:gd name="connsiteY0" fmla="*/ 1744651 h 2620212"/>
              <a:gd name="connsiteX1" fmla="*/ 897897 w 1880147"/>
              <a:gd name="connsiteY1" fmla="*/ 2753 h 2620212"/>
              <a:gd name="connsiteX2" fmla="*/ 1879738 w 1880147"/>
              <a:gd name="connsiteY2" fmla="*/ 1793287 h 2620212"/>
              <a:gd name="connsiteX3" fmla="*/ 1434547 w 1880147"/>
              <a:gd name="connsiteY3" fmla="*/ 2575749 h 2620212"/>
              <a:gd name="connsiteX4" fmla="*/ 904274 w 1880147"/>
              <a:gd name="connsiteY4" fmla="*/ 1911821 h 2620212"/>
              <a:gd name="connsiteX5" fmla="*/ 373790 w 1880147"/>
              <a:gd name="connsiteY5" fmla="*/ 2619837 h 2620212"/>
              <a:gd name="connsiteX6" fmla="*/ 1412 w 1880147"/>
              <a:gd name="connsiteY6" fmla="*/ 1744651 h 2620212"/>
              <a:gd name="connsiteX0" fmla="*/ 293 w 1879028"/>
              <a:gd name="connsiteY0" fmla="*/ 1744651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744651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681718 h 2702715"/>
              <a:gd name="connsiteX1" fmla="*/ 903312 w 1879028"/>
              <a:gd name="connsiteY1" fmla="*/ 0 h 2702715"/>
              <a:gd name="connsiteX2" fmla="*/ 1878619 w 1879028"/>
              <a:gd name="connsiteY2" fmla="*/ 1875789 h 2702715"/>
              <a:gd name="connsiteX3" fmla="*/ 1433428 w 1879028"/>
              <a:gd name="connsiteY3" fmla="*/ 2658251 h 2702715"/>
              <a:gd name="connsiteX4" fmla="*/ 903155 w 1879028"/>
              <a:gd name="connsiteY4" fmla="*/ 1994323 h 2702715"/>
              <a:gd name="connsiteX5" fmla="*/ 372671 w 1879028"/>
              <a:gd name="connsiteY5" fmla="*/ 2702339 h 2702715"/>
              <a:gd name="connsiteX6" fmla="*/ 293 w 1879028"/>
              <a:gd name="connsiteY6" fmla="*/ 1681718 h 2702715"/>
              <a:gd name="connsiteX0" fmla="*/ 293 w 1846400"/>
              <a:gd name="connsiteY0" fmla="*/ 1681718 h 2702715"/>
              <a:gd name="connsiteX1" fmla="*/ 903312 w 1846400"/>
              <a:gd name="connsiteY1" fmla="*/ 0 h 2702715"/>
              <a:gd name="connsiteX2" fmla="*/ 1845951 w 1846400"/>
              <a:gd name="connsiteY2" fmla="*/ 1650115 h 2702715"/>
              <a:gd name="connsiteX3" fmla="*/ 1433428 w 1846400"/>
              <a:gd name="connsiteY3" fmla="*/ 2658251 h 2702715"/>
              <a:gd name="connsiteX4" fmla="*/ 903155 w 1846400"/>
              <a:gd name="connsiteY4" fmla="*/ 1994323 h 2702715"/>
              <a:gd name="connsiteX5" fmla="*/ 372671 w 1846400"/>
              <a:gd name="connsiteY5" fmla="*/ 2702339 h 2702715"/>
              <a:gd name="connsiteX6" fmla="*/ 293 w 1846400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38 w 1921456"/>
              <a:gd name="connsiteY0" fmla="*/ 1676703 h 2702715"/>
              <a:gd name="connsiteX1" fmla="*/ 958792 w 1921456"/>
              <a:gd name="connsiteY1" fmla="*/ 0 h 2702715"/>
              <a:gd name="connsiteX2" fmla="*/ 1921031 w 1921456"/>
              <a:gd name="connsiteY2" fmla="*/ 1650115 h 2702715"/>
              <a:gd name="connsiteX3" fmla="*/ 1488908 w 1921456"/>
              <a:gd name="connsiteY3" fmla="*/ 2658251 h 2702715"/>
              <a:gd name="connsiteX4" fmla="*/ 958635 w 1921456"/>
              <a:gd name="connsiteY4" fmla="*/ 1994323 h 2702715"/>
              <a:gd name="connsiteX5" fmla="*/ 428151 w 1921456"/>
              <a:gd name="connsiteY5" fmla="*/ 2702339 h 2702715"/>
              <a:gd name="connsiteX6" fmla="*/ 238 w 1921456"/>
              <a:gd name="connsiteY6" fmla="*/ 1676703 h 2702715"/>
              <a:gd name="connsiteX0" fmla="*/ 238 w 2042219"/>
              <a:gd name="connsiteY0" fmla="*/ 1676703 h 2702715"/>
              <a:gd name="connsiteX1" fmla="*/ 958792 w 2042219"/>
              <a:gd name="connsiteY1" fmla="*/ 0 h 2702715"/>
              <a:gd name="connsiteX2" fmla="*/ 2041903 w 2042219"/>
              <a:gd name="connsiteY2" fmla="*/ 1640085 h 2702715"/>
              <a:gd name="connsiteX3" fmla="*/ 1488908 w 2042219"/>
              <a:gd name="connsiteY3" fmla="*/ 2658251 h 2702715"/>
              <a:gd name="connsiteX4" fmla="*/ 958635 w 2042219"/>
              <a:gd name="connsiteY4" fmla="*/ 1994323 h 2702715"/>
              <a:gd name="connsiteX5" fmla="*/ 428151 w 2042219"/>
              <a:gd name="connsiteY5" fmla="*/ 2702339 h 2702715"/>
              <a:gd name="connsiteX6" fmla="*/ 238 w 2042219"/>
              <a:gd name="connsiteY6" fmla="*/ 1676703 h 2702715"/>
              <a:gd name="connsiteX0" fmla="*/ 238 w 2019368"/>
              <a:gd name="connsiteY0" fmla="*/ 1676703 h 2702715"/>
              <a:gd name="connsiteX1" fmla="*/ 958792 w 2019368"/>
              <a:gd name="connsiteY1" fmla="*/ 0 h 2702715"/>
              <a:gd name="connsiteX2" fmla="*/ 2019036 w 2019368"/>
              <a:gd name="connsiteY2" fmla="*/ 1630055 h 2702715"/>
              <a:gd name="connsiteX3" fmla="*/ 1488908 w 2019368"/>
              <a:gd name="connsiteY3" fmla="*/ 2658251 h 2702715"/>
              <a:gd name="connsiteX4" fmla="*/ 958635 w 2019368"/>
              <a:gd name="connsiteY4" fmla="*/ 1994323 h 2702715"/>
              <a:gd name="connsiteX5" fmla="*/ 428151 w 2019368"/>
              <a:gd name="connsiteY5" fmla="*/ 2702339 h 2702715"/>
              <a:gd name="connsiteX6" fmla="*/ 238 w 2019368"/>
              <a:gd name="connsiteY6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20841"/>
              <a:gd name="connsiteY0" fmla="*/ 1676703 h 2702715"/>
              <a:gd name="connsiteX1" fmla="*/ 958792 w 2020841"/>
              <a:gd name="connsiteY1" fmla="*/ 0 h 2702715"/>
              <a:gd name="connsiteX2" fmla="*/ 2019036 w 2020841"/>
              <a:gd name="connsiteY2" fmla="*/ 1630055 h 2702715"/>
              <a:gd name="connsiteX3" fmla="*/ 958635 w 2020841"/>
              <a:gd name="connsiteY3" fmla="*/ 1994323 h 2702715"/>
              <a:gd name="connsiteX4" fmla="*/ 428151 w 2020841"/>
              <a:gd name="connsiteY4" fmla="*/ 2702339 h 2702715"/>
              <a:gd name="connsiteX5" fmla="*/ 238 w 2020841"/>
              <a:gd name="connsiteY5" fmla="*/ 1676703 h 2702715"/>
              <a:gd name="connsiteX0" fmla="*/ 1 w 2020604"/>
              <a:gd name="connsiteY0" fmla="*/ 1676703 h 2641998"/>
              <a:gd name="connsiteX1" fmla="*/ 958555 w 2020604"/>
              <a:gd name="connsiteY1" fmla="*/ 0 h 2641998"/>
              <a:gd name="connsiteX2" fmla="*/ 2018799 w 2020604"/>
              <a:gd name="connsiteY2" fmla="*/ 1630055 h 2641998"/>
              <a:gd name="connsiteX3" fmla="*/ 958398 w 2020604"/>
              <a:gd name="connsiteY3" fmla="*/ 1994323 h 2641998"/>
              <a:gd name="connsiteX4" fmla="*/ 1 w 2020604"/>
              <a:gd name="connsiteY4" fmla="*/ 1676703 h 2641998"/>
              <a:gd name="connsiteX0" fmla="*/ 0 w 2020603"/>
              <a:gd name="connsiteY0" fmla="*/ 1676703 h 2641998"/>
              <a:gd name="connsiteX1" fmla="*/ 958554 w 2020603"/>
              <a:gd name="connsiteY1" fmla="*/ 0 h 2641998"/>
              <a:gd name="connsiteX2" fmla="*/ 2018798 w 2020603"/>
              <a:gd name="connsiteY2" fmla="*/ 1630055 h 2641998"/>
              <a:gd name="connsiteX3" fmla="*/ 958397 w 2020603"/>
              <a:gd name="connsiteY3" fmla="*/ 1994323 h 2641998"/>
              <a:gd name="connsiteX4" fmla="*/ 0 w 2020603"/>
              <a:gd name="connsiteY4" fmla="*/ 1676703 h 2641998"/>
              <a:gd name="connsiteX0" fmla="*/ 0 w 2020603"/>
              <a:gd name="connsiteY0" fmla="*/ 1676703 h 2696723"/>
              <a:gd name="connsiteX1" fmla="*/ 958554 w 2020603"/>
              <a:gd name="connsiteY1" fmla="*/ 0 h 2696723"/>
              <a:gd name="connsiteX2" fmla="*/ 2018798 w 2020603"/>
              <a:gd name="connsiteY2" fmla="*/ 1630055 h 2696723"/>
              <a:gd name="connsiteX3" fmla="*/ 958397 w 2020603"/>
              <a:gd name="connsiteY3" fmla="*/ 1994323 h 2696723"/>
              <a:gd name="connsiteX4" fmla="*/ 0 w 2020603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99006"/>
              <a:gd name="connsiteY0" fmla="*/ 1736883 h 2725177"/>
              <a:gd name="connsiteX1" fmla="*/ 1036957 w 2099006"/>
              <a:gd name="connsiteY1" fmla="*/ 0 h 2725177"/>
              <a:gd name="connsiteX2" fmla="*/ 2097201 w 2099006"/>
              <a:gd name="connsiteY2" fmla="*/ 1630055 h 2725177"/>
              <a:gd name="connsiteX3" fmla="*/ 1036800 w 2099006"/>
              <a:gd name="connsiteY3" fmla="*/ 1994323 h 2725177"/>
              <a:gd name="connsiteX4" fmla="*/ 0 w 2099006"/>
              <a:gd name="connsiteY4" fmla="*/ 1736883 h 2725177"/>
              <a:gd name="connsiteX0" fmla="*/ 0 w 2063072"/>
              <a:gd name="connsiteY0" fmla="*/ 1777002 h 2744809"/>
              <a:gd name="connsiteX1" fmla="*/ 1001023 w 2063072"/>
              <a:gd name="connsiteY1" fmla="*/ 0 h 2744809"/>
              <a:gd name="connsiteX2" fmla="*/ 2061267 w 2063072"/>
              <a:gd name="connsiteY2" fmla="*/ 1630055 h 2744809"/>
              <a:gd name="connsiteX3" fmla="*/ 1000866 w 2063072"/>
              <a:gd name="connsiteY3" fmla="*/ 1994323 h 2744809"/>
              <a:gd name="connsiteX4" fmla="*/ 0 w 2063072"/>
              <a:gd name="connsiteY4" fmla="*/ 1777002 h 2744809"/>
              <a:gd name="connsiteX0" fmla="*/ 0 w 2066332"/>
              <a:gd name="connsiteY0" fmla="*/ 1777002 h 2744809"/>
              <a:gd name="connsiteX1" fmla="*/ 1001023 w 2066332"/>
              <a:gd name="connsiteY1" fmla="*/ 0 h 2744809"/>
              <a:gd name="connsiteX2" fmla="*/ 2064533 w 2066332"/>
              <a:gd name="connsiteY2" fmla="*/ 1564861 h 2744809"/>
              <a:gd name="connsiteX3" fmla="*/ 1000866 w 2066332"/>
              <a:gd name="connsiteY3" fmla="*/ 1994323 h 2744809"/>
              <a:gd name="connsiteX4" fmla="*/ 0 w 2066332"/>
              <a:gd name="connsiteY4" fmla="*/ 1777002 h 2744809"/>
              <a:gd name="connsiteX0" fmla="*/ 0 w 2056548"/>
              <a:gd name="connsiteY0" fmla="*/ 1777002 h 2744809"/>
              <a:gd name="connsiteX1" fmla="*/ 1001023 w 2056548"/>
              <a:gd name="connsiteY1" fmla="*/ 0 h 2744809"/>
              <a:gd name="connsiteX2" fmla="*/ 2054733 w 2056548"/>
              <a:gd name="connsiteY2" fmla="*/ 1604980 h 2744809"/>
              <a:gd name="connsiteX3" fmla="*/ 1000866 w 2056548"/>
              <a:gd name="connsiteY3" fmla="*/ 1994323 h 2744809"/>
              <a:gd name="connsiteX4" fmla="*/ 0 w 2056548"/>
              <a:gd name="connsiteY4" fmla="*/ 1777002 h 2744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6548" h="2744809">
                <a:moveTo>
                  <a:pt x="0" y="1777002"/>
                </a:moveTo>
                <a:cubicBezTo>
                  <a:pt x="10931" y="677776"/>
                  <a:pt x="569055" y="696894"/>
                  <a:pt x="1001023" y="0"/>
                </a:cubicBezTo>
                <a:cubicBezTo>
                  <a:pt x="1425298" y="607919"/>
                  <a:pt x="2048193" y="818829"/>
                  <a:pt x="2054733" y="1604980"/>
                </a:cubicBezTo>
                <a:cubicBezTo>
                  <a:pt x="2106977" y="2900245"/>
                  <a:pt x="1014470" y="2898848"/>
                  <a:pt x="1000866" y="1994323"/>
                </a:cubicBezTo>
                <a:cubicBezTo>
                  <a:pt x="974747" y="2934886"/>
                  <a:pt x="9775" y="3127431"/>
                  <a:pt x="0" y="1777002"/>
                </a:cubicBez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4574953" y="3199008"/>
            <a:ext cx="8002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Purpose</a:t>
            </a:r>
          </a:p>
        </p:txBody>
      </p:sp>
      <p:sp>
        <p:nvSpPr>
          <p:cNvPr id="64" name="Rectangle 63"/>
          <p:cNvSpPr/>
          <p:nvPr/>
        </p:nvSpPr>
        <p:spPr>
          <a:xfrm>
            <a:off x="3798298" y="3596766"/>
            <a:ext cx="2353528" cy="4257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Why we are doing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we are doing in the first place?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293352" y="242752"/>
            <a:ext cx="24438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Canvas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Basic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66" name="Image 6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215" y="1060296"/>
            <a:ext cx="694800" cy="694800"/>
          </a:xfrm>
          <a:prstGeom prst="rect">
            <a:avLst/>
          </a:prstGeom>
        </p:spPr>
      </p:pic>
      <p:pic>
        <p:nvPicPr>
          <p:cNvPr id="67" name="Image 6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2694" y="1060296"/>
            <a:ext cx="694800" cy="694800"/>
          </a:xfrm>
          <a:prstGeom prst="rect">
            <a:avLst/>
          </a:prstGeom>
        </p:spPr>
      </p:pic>
      <p:pic>
        <p:nvPicPr>
          <p:cNvPr id="68" name="Image 6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215" y="3885695"/>
            <a:ext cx="694800" cy="694800"/>
          </a:xfrm>
          <a:prstGeom prst="rect">
            <a:avLst/>
          </a:prstGeom>
        </p:spPr>
      </p:pic>
      <p:pic>
        <p:nvPicPr>
          <p:cNvPr id="69" name="Image 6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2694" y="3890866"/>
            <a:ext cx="694800" cy="69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3805520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er 64"/>
          <p:cNvGrpSpPr/>
          <p:nvPr/>
        </p:nvGrpSpPr>
        <p:grpSpPr>
          <a:xfrm>
            <a:off x="48766" y="6637728"/>
            <a:ext cx="9733134" cy="276999"/>
            <a:chOff x="136316" y="6660306"/>
            <a:chExt cx="9733134" cy="276999"/>
          </a:xfrm>
        </p:grpSpPr>
        <p:pic>
          <p:nvPicPr>
            <p:cNvPr id="66" name="Image 65"/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1500"/>
                      </a14:imgEffect>
                      <a14:imgEffect>
                        <a14:saturation sat="6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30786" y="6729473"/>
              <a:ext cx="138664" cy="138664"/>
            </a:xfrm>
            <a:prstGeom prst="rect">
              <a:avLst/>
            </a:prstGeom>
          </p:spPr>
        </p:pic>
        <p:pic>
          <p:nvPicPr>
            <p:cNvPr id="67" name="Image 6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57291" y="6730028"/>
              <a:ext cx="137555" cy="137555"/>
            </a:xfrm>
            <a:prstGeom prst="rect">
              <a:avLst/>
            </a:prstGeom>
          </p:spPr>
        </p:pic>
        <p:pic>
          <p:nvPicPr>
            <p:cNvPr id="68" name="Image 67"/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83796" y="6730028"/>
              <a:ext cx="137555" cy="137555"/>
            </a:xfrm>
            <a:prstGeom prst="rect">
              <a:avLst/>
            </a:prstGeom>
          </p:spPr>
        </p:pic>
        <p:sp>
          <p:nvSpPr>
            <p:cNvPr id="69" name="Rectangle 68"/>
            <p:cNvSpPr/>
            <p:nvPr/>
          </p:nvSpPr>
          <p:spPr>
            <a:xfrm>
              <a:off x="6315642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4.0.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/4.0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136316" y="6660306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Team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Canvas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theteamcanvas.com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Alexey Ivanov, Dmitry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Voloshchuk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</a:p>
            <a:p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Team Canvas is inspired by Business Model Canvas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  <p:sp>
        <p:nvSpPr>
          <p:cNvPr id="72" name="Rectangle à coins arrondis 34"/>
          <p:cNvSpPr/>
          <p:nvPr/>
        </p:nvSpPr>
        <p:spPr>
          <a:xfrm flipV="1">
            <a:off x="111570" y="923132"/>
            <a:ext cx="2354723" cy="405178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399052" y="2679949"/>
            <a:ext cx="1779759" cy="5463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names and the roles we have in the team?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we called as a team?</a:t>
            </a:r>
          </a:p>
        </p:txBody>
      </p:sp>
      <p:sp>
        <p:nvSpPr>
          <p:cNvPr id="74" name="Rectangle 73"/>
          <p:cNvSpPr/>
          <p:nvPr/>
        </p:nvSpPr>
        <p:spPr>
          <a:xfrm>
            <a:off x="682836" y="1045833"/>
            <a:ext cx="121219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Roles &amp; Skills</a:t>
            </a:r>
          </a:p>
        </p:txBody>
      </p:sp>
      <p:sp>
        <p:nvSpPr>
          <p:cNvPr id="75" name="Rectangle à coins arrondis 34"/>
          <p:cNvSpPr/>
          <p:nvPr/>
        </p:nvSpPr>
        <p:spPr>
          <a:xfrm flipV="1">
            <a:off x="111573" y="5054798"/>
            <a:ext cx="4799334" cy="154040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446615" y="6021323"/>
            <a:ext cx="4099199" cy="5463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skills we have in the team that will help us achieve our goals?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interpersonal/soft skills that we have?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we good at, individually and as a team?</a:t>
            </a:r>
          </a:p>
        </p:txBody>
      </p:sp>
      <p:sp>
        <p:nvSpPr>
          <p:cNvPr id="77" name="Rectangle 76"/>
          <p:cNvSpPr/>
          <p:nvPr/>
        </p:nvSpPr>
        <p:spPr>
          <a:xfrm>
            <a:off x="1696368" y="5201473"/>
            <a:ext cx="15996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Strengths &amp; Assets</a:t>
            </a:r>
          </a:p>
        </p:txBody>
      </p:sp>
      <p:grpSp>
        <p:nvGrpSpPr>
          <p:cNvPr id="78" name="Grouper 77"/>
          <p:cNvGrpSpPr/>
          <p:nvPr/>
        </p:nvGrpSpPr>
        <p:grpSpPr>
          <a:xfrm>
            <a:off x="4997290" y="66563"/>
            <a:ext cx="2949162" cy="777765"/>
            <a:chOff x="5045042" y="168161"/>
            <a:chExt cx="2949162" cy="777765"/>
          </a:xfrm>
        </p:grpSpPr>
        <p:sp>
          <p:nvSpPr>
            <p:cNvPr id="79" name="Rectangle à coins arrondis 34"/>
            <p:cNvSpPr/>
            <p:nvPr/>
          </p:nvSpPr>
          <p:spPr>
            <a:xfrm flipV="1">
              <a:off x="5045042" y="168161"/>
              <a:ext cx="2949162" cy="77776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6026187" y="235368"/>
              <a:ext cx="986873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Team name</a:t>
              </a:r>
            </a:p>
          </p:txBody>
        </p:sp>
      </p:grpSp>
      <p:sp>
        <p:nvSpPr>
          <p:cNvPr id="82" name="Rectangle à coins arrondis 34"/>
          <p:cNvSpPr/>
          <p:nvPr/>
        </p:nvSpPr>
        <p:spPr>
          <a:xfrm flipV="1">
            <a:off x="8037182" y="66566"/>
            <a:ext cx="1744718" cy="7777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128351" y="258155"/>
            <a:ext cx="476925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Canvas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85" name="Image 8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1531" y="1482567"/>
            <a:ext cx="540000" cy="540000"/>
          </a:xfrm>
          <a:prstGeom prst="rect">
            <a:avLst/>
          </a:prstGeom>
        </p:spPr>
      </p:pic>
      <p:pic>
        <p:nvPicPr>
          <p:cNvPr id="86" name="Image 8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977" y="5467661"/>
            <a:ext cx="540000" cy="540000"/>
          </a:xfrm>
          <a:prstGeom prst="rect">
            <a:avLst/>
          </a:prstGeom>
        </p:spPr>
      </p:pic>
      <p:sp>
        <p:nvSpPr>
          <p:cNvPr id="87" name="Rectangle à coins arrondis 34"/>
          <p:cNvSpPr/>
          <p:nvPr/>
        </p:nvSpPr>
        <p:spPr>
          <a:xfrm flipV="1">
            <a:off x="2556507" y="928792"/>
            <a:ext cx="2354400" cy="19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588108" y="2024089"/>
            <a:ext cx="2199516" cy="700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you as a group really want to achieve? What is our key goal that is feasible, measurable and time-bounded?</a:t>
            </a:r>
          </a:p>
        </p:txBody>
      </p:sp>
      <p:sp>
        <p:nvSpPr>
          <p:cNvPr id="89" name="Rectangle 88"/>
          <p:cNvSpPr/>
          <p:nvPr/>
        </p:nvSpPr>
        <p:spPr>
          <a:xfrm>
            <a:off x="2672500" y="1042214"/>
            <a:ext cx="12923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Common goals</a:t>
            </a:r>
          </a:p>
        </p:txBody>
      </p:sp>
      <p:pic>
        <p:nvPicPr>
          <p:cNvPr id="90" name="Image 8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2500" y="1433581"/>
            <a:ext cx="540000" cy="540000"/>
          </a:xfrm>
          <a:prstGeom prst="rect">
            <a:avLst/>
          </a:prstGeom>
        </p:spPr>
      </p:pic>
      <p:sp>
        <p:nvSpPr>
          <p:cNvPr id="91" name="Rectangle à coins arrondis 34"/>
          <p:cNvSpPr/>
          <p:nvPr/>
        </p:nvSpPr>
        <p:spPr>
          <a:xfrm flipV="1">
            <a:off x="2556507" y="2983381"/>
            <a:ext cx="2354400" cy="19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2608749" y="4323785"/>
            <a:ext cx="2199516" cy="5463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individual personal goals? Are there personal agendas that we want to open up?</a:t>
            </a:r>
          </a:p>
        </p:txBody>
      </p:sp>
      <p:sp>
        <p:nvSpPr>
          <p:cNvPr id="93" name="Rectangle 92"/>
          <p:cNvSpPr/>
          <p:nvPr/>
        </p:nvSpPr>
        <p:spPr>
          <a:xfrm>
            <a:off x="2672500" y="3135580"/>
            <a:ext cx="84029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Personal</a:t>
            </a:r>
          </a:p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goals</a:t>
            </a:r>
          </a:p>
        </p:txBody>
      </p:sp>
      <p:pic>
        <p:nvPicPr>
          <p:cNvPr id="94" name="Image 9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2500" y="3718186"/>
            <a:ext cx="540000" cy="540000"/>
          </a:xfrm>
          <a:prstGeom prst="rect">
            <a:avLst/>
          </a:prstGeom>
        </p:spPr>
      </p:pic>
      <p:sp>
        <p:nvSpPr>
          <p:cNvPr id="95" name="Rectangle à coins arrondis 34"/>
          <p:cNvSpPr/>
          <p:nvPr/>
        </p:nvSpPr>
        <p:spPr>
          <a:xfrm flipV="1">
            <a:off x="7445717" y="923131"/>
            <a:ext cx="2354723" cy="405178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7733199" y="2433727"/>
            <a:ext cx="1779759" cy="1315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rules we want to introduce after doing this session?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communicate and keep everyone up to date?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make decisions?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execute and evaluate what we do?</a:t>
            </a:r>
          </a:p>
        </p:txBody>
      </p:sp>
      <p:sp>
        <p:nvSpPr>
          <p:cNvPr id="97" name="Rectangle 96"/>
          <p:cNvSpPr/>
          <p:nvPr/>
        </p:nvSpPr>
        <p:spPr>
          <a:xfrm>
            <a:off x="7888744" y="1045833"/>
            <a:ext cx="146867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Rules &amp; activities</a:t>
            </a:r>
          </a:p>
        </p:txBody>
      </p:sp>
      <p:sp>
        <p:nvSpPr>
          <p:cNvPr id="98" name="Rectangle à coins arrondis 34"/>
          <p:cNvSpPr/>
          <p:nvPr/>
        </p:nvSpPr>
        <p:spPr>
          <a:xfrm flipV="1">
            <a:off x="4997290" y="5054798"/>
            <a:ext cx="4806829" cy="154040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5562282" y="6021323"/>
            <a:ext cx="3714478" cy="5463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weaknesses we have, individually and as a team?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our teammates should know about us?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some obstacles we see ahead us that we are likely to face?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6579138" y="5201473"/>
            <a:ext cx="168071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Weaknesses &amp; risks</a:t>
            </a:r>
          </a:p>
        </p:txBody>
      </p:sp>
      <p:pic>
        <p:nvPicPr>
          <p:cNvPr id="101" name="Image 100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678" y="1482567"/>
            <a:ext cx="540000" cy="540000"/>
          </a:xfrm>
          <a:prstGeom prst="rect">
            <a:avLst/>
          </a:prstGeom>
        </p:spPr>
      </p:pic>
      <p:pic>
        <p:nvPicPr>
          <p:cNvPr id="102" name="Image 10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6606" y="5459921"/>
            <a:ext cx="540000" cy="540000"/>
          </a:xfrm>
          <a:prstGeom prst="rect">
            <a:avLst/>
          </a:prstGeom>
        </p:spPr>
      </p:pic>
      <p:sp>
        <p:nvSpPr>
          <p:cNvPr id="103" name="Rectangle à coins arrondis 34"/>
          <p:cNvSpPr/>
          <p:nvPr/>
        </p:nvSpPr>
        <p:spPr>
          <a:xfrm flipV="1">
            <a:off x="4997290" y="928792"/>
            <a:ext cx="2354400" cy="19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4" name="Rectangle 103"/>
          <p:cNvSpPr/>
          <p:nvPr/>
        </p:nvSpPr>
        <p:spPr>
          <a:xfrm>
            <a:off x="5049532" y="1962534"/>
            <a:ext cx="2199516" cy="700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do we stand for?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guiding principles?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common values that we want to be at the core of our team?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6488893" y="1042214"/>
            <a:ext cx="6798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Values</a:t>
            </a:r>
          </a:p>
        </p:txBody>
      </p:sp>
      <p:pic>
        <p:nvPicPr>
          <p:cNvPr id="106" name="Image 105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8694" y="1433581"/>
            <a:ext cx="540000" cy="540000"/>
          </a:xfrm>
          <a:prstGeom prst="rect">
            <a:avLst/>
          </a:prstGeom>
        </p:spPr>
      </p:pic>
      <p:sp>
        <p:nvSpPr>
          <p:cNvPr id="107" name="Rectangle à coins arrondis 34"/>
          <p:cNvSpPr/>
          <p:nvPr/>
        </p:nvSpPr>
        <p:spPr>
          <a:xfrm flipV="1">
            <a:off x="4997290" y="2983381"/>
            <a:ext cx="2354400" cy="19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8" name="Rectangle 107"/>
          <p:cNvSpPr/>
          <p:nvPr/>
        </p:nvSpPr>
        <p:spPr>
          <a:xfrm>
            <a:off x="5042785" y="4323785"/>
            <a:ext cx="2251758" cy="5463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each one of us needs to be successful? What are our personal needs towards the team to be our best?</a:t>
            </a:r>
          </a:p>
        </p:txBody>
      </p:sp>
      <p:pic>
        <p:nvPicPr>
          <p:cNvPr id="110" name="Image 10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8694" y="3718186"/>
            <a:ext cx="540000" cy="540000"/>
          </a:xfrm>
          <a:prstGeom prst="rect">
            <a:avLst/>
          </a:prstGeom>
        </p:spPr>
      </p:pic>
      <p:sp>
        <p:nvSpPr>
          <p:cNvPr id="111" name="Rectangle à coins arrondis 34"/>
          <p:cNvSpPr/>
          <p:nvPr/>
        </p:nvSpPr>
        <p:spPr>
          <a:xfrm flipV="1">
            <a:off x="3748637" y="2524278"/>
            <a:ext cx="2414736" cy="20994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1504595 w 3145378"/>
              <a:gd name="connsiteY5" fmla="*/ 2085278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30055"/>
              <a:gd name="connsiteY0" fmla="*/ 282206 h 2694804"/>
              <a:gd name="connsiteX1" fmla="*/ 35343 w 3130055"/>
              <a:gd name="connsiteY1" fmla="*/ 0 h 2694804"/>
              <a:gd name="connsiteX2" fmla="*/ 3028692 w 3130055"/>
              <a:gd name="connsiteY2" fmla="*/ 0 h 2694804"/>
              <a:gd name="connsiteX3" fmla="*/ 3129878 w 3130055"/>
              <a:gd name="connsiteY3" fmla="*/ 85553 h 2694804"/>
              <a:gd name="connsiteX4" fmla="*/ 2551402 w 3130055"/>
              <a:gd name="connsiteY4" fmla="*/ 2661101 h 2694804"/>
              <a:gd name="connsiteX5" fmla="*/ 1504595 w 3130055"/>
              <a:gd name="connsiteY5" fmla="*/ 2085278 h 2694804"/>
              <a:gd name="connsiteX6" fmla="*/ 23584 w 3130055"/>
              <a:gd name="connsiteY6" fmla="*/ 2586511 h 2694804"/>
              <a:gd name="connsiteX7" fmla="*/ 62 w 3130055"/>
              <a:gd name="connsiteY7" fmla="*/ 2292547 h 2694804"/>
              <a:gd name="connsiteX8" fmla="*/ 23581 w 3130055"/>
              <a:gd name="connsiteY8" fmla="*/ 282206 h 2694804"/>
              <a:gd name="connsiteX0" fmla="*/ 23581 w 3154373"/>
              <a:gd name="connsiteY0" fmla="*/ 282206 h 2694804"/>
              <a:gd name="connsiteX1" fmla="*/ 35343 w 3154373"/>
              <a:gd name="connsiteY1" fmla="*/ 0 h 2694804"/>
              <a:gd name="connsiteX2" fmla="*/ 3028692 w 3154373"/>
              <a:gd name="connsiteY2" fmla="*/ 0 h 2694804"/>
              <a:gd name="connsiteX3" fmla="*/ 3129878 w 3154373"/>
              <a:gd name="connsiteY3" fmla="*/ 85553 h 2694804"/>
              <a:gd name="connsiteX4" fmla="*/ 2551402 w 3154373"/>
              <a:gd name="connsiteY4" fmla="*/ 2661101 h 2694804"/>
              <a:gd name="connsiteX5" fmla="*/ 1504595 w 3154373"/>
              <a:gd name="connsiteY5" fmla="*/ 2085278 h 2694804"/>
              <a:gd name="connsiteX6" fmla="*/ 23584 w 3154373"/>
              <a:gd name="connsiteY6" fmla="*/ 2586511 h 2694804"/>
              <a:gd name="connsiteX7" fmla="*/ 62 w 3154373"/>
              <a:gd name="connsiteY7" fmla="*/ 2292547 h 2694804"/>
              <a:gd name="connsiteX8" fmla="*/ 23581 w 3154373"/>
              <a:gd name="connsiteY8" fmla="*/ 282206 h 2694804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3028692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1504595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2612106"/>
              <a:gd name="connsiteY0" fmla="*/ 282206 h 2707321"/>
              <a:gd name="connsiteX1" fmla="*/ 35343 w 2612106"/>
              <a:gd name="connsiteY1" fmla="*/ 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2106"/>
              <a:gd name="connsiteY0" fmla="*/ 282206 h 2707321"/>
              <a:gd name="connsiteX1" fmla="*/ 475354 w 2612106"/>
              <a:gd name="connsiteY1" fmla="*/ 40137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5785"/>
              <a:gd name="connsiteY0" fmla="*/ 282206 h 2701852"/>
              <a:gd name="connsiteX1" fmla="*/ 475354 w 2615785"/>
              <a:gd name="connsiteY1" fmla="*/ 401370 h 2701852"/>
              <a:gd name="connsiteX2" fmla="*/ 1504595 w 2615785"/>
              <a:gd name="connsiteY2" fmla="*/ 0 h 2701852"/>
              <a:gd name="connsiteX3" fmla="*/ 2485804 w 2615785"/>
              <a:gd name="connsiteY3" fmla="*/ 633767 h 2701852"/>
              <a:gd name="connsiteX4" fmla="*/ 2551402 w 2615785"/>
              <a:gd name="connsiteY4" fmla="*/ 2661101 h 2701852"/>
              <a:gd name="connsiteX5" fmla="*/ 1453579 w 2615785"/>
              <a:gd name="connsiteY5" fmla="*/ 2026542 h 2701852"/>
              <a:gd name="connsiteX6" fmla="*/ 23584 w 2615785"/>
              <a:gd name="connsiteY6" fmla="*/ 2586511 h 2701852"/>
              <a:gd name="connsiteX7" fmla="*/ 62 w 2615785"/>
              <a:gd name="connsiteY7" fmla="*/ 2292547 h 2701852"/>
              <a:gd name="connsiteX8" fmla="*/ 23581 w 2615785"/>
              <a:gd name="connsiteY8" fmla="*/ 282206 h 2701852"/>
              <a:gd name="connsiteX0" fmla="*/ 23581 w 2928589"/>
              <a:gd name="connsiteY0" fmla="*/ 282206 h 2663451"/>
              <a:gd name="connsiteX1" fmla="*/ 475354 w 2928589"/>
              <a:gd name="connsiteY1" fmla="*/ 401370 h 2663451"/>
              <a:gd name="connsiteX2" fmla="*/ 1504595 w 2928589"/>
              <a:gd name="connsiteY2" fmla="*/ 0 h 2663451"/>
              <a:gd name="connsiteX3" fmla="*/ 2485804 w 2928589"/>
              <a:gd name="connsiteY3" fmla="*/ 633767 h 2663451"/>
              <a:gd name="connsiteX4" fmla="*/ 2551402 w 2928589"/>
              <a:gd name="connsiteY4" fmla="*/ 2661101 h 2663451"/>
              <a:gd name="connsiteX5" fmla="*/ 1453579 w 2928589"/>
              <a:gd name="connsiteY5" fmla="*/ 2026542 h 2663451"/>
              <a:gd name="connsiteX6" fmla="*/ 23584 w 2928589"/>
              <a:gd name="connsiteY6" fmla="*/ 2586511 h 2663451"/>
              <a:gd name="connsiteX7" fmla="*/ 62 w 2928589"/>
              <a:gd name="connsiteY7" fmla="*/ 2292547 h 2663451"/>
              <a:gd name="connsiteX8" fmla="*/ 23581 w 2928589"/>
              <a:gd name="connsiteY8" fmla="*/ 282206 h 2663451"/>
              <a:gd name="connsiteX0" fmla="*/ 23581 w 2670714"/>
              <a:gd name="connsiteY0" fmla="*/ 282206 h 2780580"/>
              <a:gd name="connsiteX1" fmla="*/ 475354 w 2670714"/>
              <a:gd name="connsiteY1" fmla="*/ 401370 h 2780580"/>
              <a:gd name="connsiteX2" fmla="*/ 1504595 w 2670714"/>
              <a:gd name="connsiteY2" fmla="*/ 0 h 2780580"/>
              <a:gd name="connsiteX3" fmla="*/ 2485804 w 2670714"/>
              <a:gd name="connsiteY3" fmla="*/ 633767 h 2780580"/>
              <a:gd name="connsiteX4" fmla="*/ 2175161 w 2670714"/>
              <a:gd name="connsiteY4" fmla="*/ 2778576 h 2780580"/>
              <a:gd name="connsiteX5" fmla="*/ 1453579 w 2670714"/>
              <a:gd name="connsiteY5" fmla="*/ 2026542 h 2780580"/>
              <a:gd name="connsiteX6" fmla="*/ 23584 w 2670714"/>
              <a:gd name="connsiteY6" fmla="*/ 2586511 h 2780580"/>
              <a:gd name="connsiteX7" fmla="*/ 62 w 2670714"/>
              <a:gd name="connsiteY7" fmla="*/ 2292547 h 2780580"/>
              <a:gd name="connsiteX8" fmla="*/ 23581 w 2670714"/>
              <a:gd name="connsiteY8" fmla="*/ 282206 h 2780580"/>
              <a:gd name="connsiteX0" fmla="*/ 23581 w 2591034"/>
              <a:gd name="connsiteY0" fmla="*/ 282206 h 2778857"/>
              <a:gd name="connsiteX1" fmla="*/ 475354 w 2591034"/>
              <a:gd name="connsiteY1" fmla="*/ 401370 h 2778857"/>
              <a:gd name="connsiteX2" fmla="*/ 1504595 w 2591034"/>
              <a:gd name="connsiteY2" fmla="*/ 0 h 2778857"/>
              <a:gd name="connsiteX3" fmla="*/ 2485804 w 2591034"/>
              <a:gd name="connsiteY3" fmla="*/ 633767 h 2778857"/>
              <a:gd name="connsiteX4" fmla="*/ 2175161 w 2591034"/>
              <a:gd name="connsiteY4" fmla="*/ 2778576 h 2778857"/>
              <a:gd name="connsiteX5" fmla="*/ 1453579 w 2591034"/>
              <a:gd name="connsiteY5" fmla="*/ 2026542 h 2778857"/>
              <a:gd name="connsiteX6" fmla="*/ 23584 w 2591034"/>
              <a:gd name="connsiteY6" fmla="*/ 2586511 h 2778857"/>
              <a:gd name="connsiteX7" fmla="*/ 62 w 2591034"/>
              <a:gd name="connsiteY7" fmla="*/ 2292547 h 2778857"/>
              <a:gd name="connsiteX8" fmla="*/ 23581 w 2591034"/>
              <a:gd name="connsiteY8" fmla="*/ 282206 h 2778857"/>
              <a:gd name="connsiteX0" fmla="*/ 23581 w 2190908"/>
              <a:gd name="connsiteY0" fmla="*/ 282206 h 2818448"/>
              <a:gd name="connsiteX1" fmla="*/ 475354 w 2190908"/>
              <a:gd name="connsiteY1" fmla="*/ 401370 h 2818448"/>
              <a:gd name="connsiteX2" fmla="*/ 1504595 w 2190908"/>
              <a:gd name="connsiteY2" fmla="*/ 0 h 2818448"/>
              <a:gd name="connsiteX3" fmla="*/ 1962893 w 2190908"/>
              <a:gd name="connsiteY3" fmla="*/ 555451 h 2818448"/>
              <a:gd name="connsiteX4" fmla="*/ 2175161 w 2190908"/>
              <a:gd name="connsiteY4" fmla="*/ 2778576 h 2818448"/>
              <a:gd name="connsiteX5" fmla="*/ 1453579 w 2190908"/>
              <a:gd name="connsiteY5" fmla="*/ 2026542 h 2818448"/>
              <a:gd name="connsiteX6" fmla="*/ 23584 w 2190908"/>
              <a:gd name="connsiteY6" fmla="*/ 2586511 h 2818448"/>
              <a:gd name="connsiteX7" fmla="*/ 62 w 2190908"/>
              <a:gd name="connsiteY7" fmla="*/ 2292547 h 2818448"/>
              <a:gd name="connsiteX8" fmla="*/ 23581 w 2190908"/>
              <a:gd name="connsiteY8" fmla="*/ 282206 h 2818448"/>
              <a:gd name="connsiteX0" fmla="*/ 23581 w 2175295"/>
              <a:gd name="connsiteY0" fmla="*/ 282206 h 2818448"/>
              <a:gd name="connsiteX1" fmla="*/ 475354 w 2175295"/>
              <a:gd name="connsiteY1" fmla="*/ 401370 h 2818448"/>
              <a:gd name="connsiteX2" fmla="*/ 1504595 w 2175295"/>
              <a:gd name="connsiteY2" fmla="*/ 0 h 2818448"/>
              <a:gd name="connsiteX3" fmla="*/ 2175161 w 2175295"/>
              <a:gd name="connsiteY3" fmla="*/ 2778576 h 2818448"/>
              <a:gd name="connsiteX4" fmla="*/ 1453579 w 2175295"/>
              <a:gd name="connsiteY4" fmla="*/ 2026542 h 2818448"/>
              <a:gd name="connsiteX5" fmla="*/ 23584 w 2175295"/>
              <a:gd name="connsiteY5" fmla="*/ 2586511 h 2818448"/>
              <a:gd name="connsiteX6" fmla="*/ 62 w 2175295"/>
              <a:gd name="connsiteY6" fmla="*/ 2292547 h 2818448"/>
              <a:gd name="connsiteX7" fmla="*/ 23581 w 2175295"/>
              <a:gd name="connsiteY7" fmla="*/ 282206 h 2818448"/>
              <a:gd name="connsiteX0" fmla="*/ 23581 w 2175212"/>
              <a:gd name="connsiteY0" fmla="*/ 164732 h 2721674"/>
              <a:gd name="connsiteX1" fmla="*/ 475354 w 2175212"/>
              <a:gd name="connsiteY1" fmla="*/ 283896 h 2721674"/>
              <a:gd name="connsiteX2" fmla="*/ 1485464 w 2175212"/>
              <a:gd name="connsiteY2" fmla="*/ 0 h 2721674"/>
              <a:gd name="connsiteX3" fmla="*/ 2175161 w 2175212"/>
              <a:gd name="connsiteY3" fmla="*/ 2661102 h 2721674"/>
              <a:gd name="connsiteX4" fmla="*/ 1453579 w 2175212"/>
              <a:gd name="connsiteY4" fmla="*/ 1909068 h 2721674"/>
              <a:gd name="connsiteX5" fmla="*/ 23584 w 2175212"/>
              <a:gd name="connsiteY5" fmla="*/ 2469037 h 2721674"/>
              <a:gd name="connsiteX6" fmla="*/ 62 w 2175212"/>
              <a:gd name="connsiteY6" fmla="*/ 2175073 h 2721674"/>
              <a:gd name="connsiteX7" fmla="*/ 23581 w 2175212"/>
              <a:gd name="connsiteY7" fmla="*/ 164732 h 2721674"/>
              <a:gd name="connsiteX0" fmla="*/ 23581 w 2175211"/>
              <a:gd name="connsiteY0" fmla="*/ 164732 h 2721672"/>
              <a:gd name="connsiteX1" fmla="*/ 475354 w 2175211"/>
              <a:gd name="connsiteY1" fmla="*/ 283896 h 2721672"/>
              <a:gd name="connsiteX2" fmla="*/ 1485464 w 2175211"/>
              <a:gd name="connsiteY2" fmla="*/ 0 h 2721672"/>
              <a:gd name="connsiteX3" fmla="*/ 2175161 w 2175211"/>
              <a:gd name="connsiteY3" fmla="*/ 2661102 h 2721672"/>
              <a:gd name="connsiteX4" fmla="*/ 1453579 w 2175211"/>
              <a:gd name="connsiteY4" fmla="*/ 1909068 h 2721672"/>
              <a:gd name="connsiteX5" fmla="*/ 23584 w 2175211"/>
              <a:gd name="connsiteY5" fmla="*/ 2469037 h 2721672"/>
              <a:gd name="connsiteX6" fmla="*/ 62 w 2175211"/>
              <a:gd name="connsiteY6" fmla="*/ 2175073 h 2721672"/>
              <a:gd name="connsiteX7" fmla="*/ 23581 w 2175211"/>
              <a:gd name="connsiteY7" fmla="*/ 164732 h 2721672"/>
              <a:gd name="connsiteX0" fmla="*/ 23581 w 2175223"/>
              <a:gd name="connsiteY0" fmla="*/ 391175 h 2948117"/>
              <a:gd name="connsiteX1" fmla="*/ 1485464 w 2175223"/>
              <a:gd name="connsiteY1" fmla="*/ 226443 h 2948117"/>
              <a:gd name="connsiteX2" fmla="*/ 2175161 w 2175223"/>
              <a:gd name="connsiteY2" fmla="*/ 2887545 h 2948117"/>
              <a:gd name="connsiteX3" fmla="*/ 1453579 w 2175223"/>
              <a:gd name="connsiteY3" fmla="*/ 2135511 h 2948117"/>
              <a:gd name="connsiteX4" fmla="*/ 23584 w 2175223"/>
              <a:gd name="connsiteY4" fmla="*/ 2695480 h 2948117"/>
              <a:gd name="connsiteX5" fmla="*/ 62 w 2175223"/>
              <a:gd name="connsiteY5" fmla="*/ 2401516 h 2948117"/>
              <a:gd name="connsiteX6" fmla="*/ 23581 w 2175223"/>
              <a:gd name="connsiteY6" fmla="*/ 391175 h 2948117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75223"/>
              <a:gd name="connsiteY0" fmla="*/ 2175073 h 2721674"/>
              <a:gd name="connsiteX1" fmla="*/ 1485464 w 2175223"/>
              <a:gd name="connsiteY1" fmla="*/ 0 h 2721674"/>
              <a:gd name="connsiteX2" fmla="*/ 2175161 w 2175223"/>
              <a:gd name="connsiteY2" fmla="*/ 2661102 h 2721674"/>
              <a:gd name="connsiteX3" fmla="*/ 1453579 w 2175223"/>
              <a:gd name="connsiteY3" fmla="*/ 1909068 h 2721674"/>
              <a:gd name="connsiteX4" fmla="*/ 23584 w 2175223"/>
              <a:gd name="connsiteY4" fmla="*/ 2469037 h 2721674"/>
              <a:gd name="connsiteX5" fmla="*/ 62 w 2175223"/>
              <a:gd name="connsiteY5" fmla="*/ 2175073 h 2721674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85529"/>
              <a:gd name="connsiteY0" fmla="*/ 2175073 h 2721674"/>
              <a:gd name="connsiteX1" fmla="*/ 1485464 w 2185529"/>
              <a:gd name="connsiteY1" fmla="*/ 0 h 2721674"/>
              <a:gd name="connsiteX2" fmla="*/ 2175161 w 2185529"/>
              <a:gd name="connsiteY2" fmla="*/ 2661102 h 2721674"/>
              <a:gd name="connsiteX3" fmla="*/ 1453579 w 2185529"/>
              <a:gd name="connsiteY3" fmla="*/ 1909068 h 2721674"/>
              <a:gd name="connsiteX4" fmla="*/ 23584 w 2185529"/>
              <a:gd name="connsiteY4" fmla="*/ 2469037 h 2721674"/>
              <a:gd name="connsiteX5" fmla="*/ 62 w 2185529"/>
              <a:gd name="connsiteY5" fmla="*/ 2175073 h 2721674"/>
              <a:gd name="connsiteX0" fmla="*/ 62 w 2502904"/>
              <a:gd name="connsiteY0" fmla="*/ 2175073 h 2663790"/>
              <a:gd name="connsiteX1" fmla="*/ 1485464 w 2502904"/>
              <a:gd name="connsiteY1" fmla="*/ 0 h 2663790"/>
              <a:gd name="connsiteX2" fmla="*/ 2175161 w 2502904"/>
              <a:gd name="connsiteY2" fmla="*/ 2661102 h 2663790"/>
              <a:gd name="connsiteX3" fmla="*/ 1453579 w 2502904"/>
              <a:gd name="connsiteY3" fmla="*/ 1909068 h 2663790"/>
              <a:gd name="connsiteX4" fmla="*/ 23584 w 2502904"/>
              <a:gd name="connsiteY4" fmla="*/ 2469037 h 2663790"/>
              <a:gd name="connsiteX5" fmla="*/ 62 w 2502904"/>
              <a:gd name="connsiteY5" fmla="*/ 2175073 h 2663790"/>
              <a:gd name="connsiteX0" fmla="*/ 62 w 2497526"/>
              <a:gd name="connsiteY0" fmla="*/ 2177186 h 2663604"/>
              <a:gd name="connsiteX1" fmla="*/ 1485464 w 2497526"/>
              <a:gd name="connsiteY1" fmla="*/ 2113 h 2663604"/>
              <a:gd name="connsiteX2" fmla="*/ 2467305 w 2497526"/>
              <a:gd name="connsiteY2" fmla="*/ 1792647 h 2663604"/>
              <a:gd name="connsiteX3" fmla="*/ 2175161 w 2497526"/>
              <a:gd name="connsiteY3" fmla="*/ 2663215 h 2663604"/>
              <a:gd name="connsiteX4" fmla="*/ 1453579 w 2497526"/>
              <a:gd name="connsiteY4" fmla="*/ 1911181 h 2663604"/>
              <a:gd name="connsiteX5" fmla="*/ 23584 w 2497526"/>
              <a:gd name="connsiteY5" fmla="*/ 2471150 h 2663604"/>
              <a:gd name="connsiteX6" fmla="*/ 62 w 2497526"/>
              <a:gd name="connsiteY6" fmla="*/ 2177186 h 2663604"/>
              <a:gd name="connsiteX0" fmla="*/ 62 w 2468154"/>
              <a:gd name="connsiteY0" fmla="*/ 2177188 h 2663606"/>
              <a:gd name="connsiteX1" fmla="*/ 1485464 w 2468154"/>
              <a:gd name="connsiteY1" fmla="*/ 2115 h 2663606"/>
              <a:gd name="connsiteX2" fmla="*/ 2467305 w 2468154"/>
              <a:gd name="connsiteY2" fmla="*/ 1792649 h 2663606"/>
              <a:gd name="connsiteX3" fmla="*/ 2175161 w 2468154"/>
              <a:gd name="connsiteY3" fmla="*/ 2663217 h 2663606"/>
              <a:gd name="connsiteX4" fmla="*/ 1453579 w 2468154"/>
              <a:gd name="connsiteY4" fmla="*/ 1911183 h 2663606"/>
              <a:gd name="connsiteX5" fmla="*/ 23584 w 2468154"/>
              <a:gd name="connsiteY5" fmla="*/ 2471152 h 2663606"/>
              <a:gd name="connsiteX6" fmla="*/ 62 w 2468154"/>
              <a:gd name="connsiteY6" fmla="*/ 2177188 h 2663606"/>
              <a:gd name="connsiteX0" fmla="*/ 62 w 2468154"/>
              <a:gd name="connsiteY0" fmla="*/ 2177826 h 2664244"/>
              <a:gd name="connsiteX1" fmla="*/ 1485464 w 2468154"/>
              <a:gd name="connsiteY1" fmla="*/ 2753 h 2664244"/>
              <a:gd name="connsiteX2" fmla="*/ 2467305 w 2468154"/>
              <a:gd name="connsiteY2" fmla="*/ 1793287 h 2664244"/>
              <a:gd name="connsiteX3" fmla="*/ 2175161 w 2468154"/>
              <a:gd name="connsiteY3" fmla="*/ 2663855 h 2664244"/>
              <a:gd name="connsiteX4" fmla="*/ 1453579 w 2468154"/>
              <a:gd name="connsiteY4" fmla="*/ 1911821 h 2664244"/>
              <a:gd name="connsiteX5" fmla="*/ 23584 w 2468154"/>
              <a:gd name="connsiteY5" fmla="*/ 2471790 h 2664244"/>
              <a:gd name="connsiteX6" fmla="*/ 62 w 2468154"/>
              <a:gd name="connsiteY6" fmla="*/ 2177826 h 2664244"/>
              <a:gd name="connsiteX0" fmla="*/ 62 w 2467723"/>
              <a:gd name="connsiteY0" fmla="*/ 2177826 h 2576188"/>
              <a:gd name="connsiteX1" fmla="*/ 1485464 w 2467723"/>
              <a:gd name="connsiteY1" fmla="*/ 2753 h 2576188"/>
              <a:gd name="connsiteX2" fmla="*/ 2467305 w 2467723"/>
              <a:gd name="connsiteY2" fmla="*/ 1793287 h 2576188"/>
              <a:gd name="connsiteX3" fmla="*/ 2022114 w 2467723"/>
              <a:gd name="connsiteY3" fmla="*/ 2575749 h 2576188"/>
              <a:gd name="connsiteX4" fmla="*/ 1453579 w 2467723"/>
              <a:gd name="connsiteY4" fmla="*/ 1911821 h 2576188"/>
              <a:gd name="connsiteX5" fmla="*/ 23584 w 2467723"/>
              <a:gd name="connsiteY5" fmla="*/ 2471790 h 2576188"/>
              <a:gd name="connsiteX6" fmla="*/ 62 w 2467723"/>
              <a:gd name="connsiteY6" fmla="*/ 2177826 h 2576188"/>
              <a:gd name="connsiteX0" fmla="*/ 62 w 2468352"/>
              <a:gd name="connsiteY0" fmla="*/ 2177826 h 2576193"/>
              <a:gd name="connsiteX1" fmla="*/ 1485464 w 2468352"/>
              <a:gd name="connsiteY1" fmla="*/ 2753 h 2576193"/>
              <a:gd name="connsiteX2" fmla="*/ 2467305 w 2468352"/>
              <a:gd name="connsiteY2" fmla="*/ 1793287 h 2576193"/>
              <a:gd name="connsiteX3" fmla="*/ 2022114 w 2468352"/>
              <a:gd name="connsiteY3" fmla="*/ 2575749 h 2576193"/>
              <a:gd name="connsiteX4" fmla="*/ 1453579 w 2468352"/>
              <a:gd name="connsiteY4" fmla="*/ 1911821 h 2576193"/>
              <a:gd name="connsiteX5" fmla="*/ 23584 w 2468352"/>
              <a:gd name="connsiteY5" fmla="*/ 2471790 h 2576193"/>
              <a:gd name="connsiteX6" fmla="*/ 62 w 2468352"/>
              <a:gd name="connsiteY6" fmla="*/ 2177826 h 2576193"/>
              <a:gd name="connsiteX0" fmla="*/ 62 w 2467714"/>
              <a:gd name="connsiteY0" fmla="*/ 2177826 h 2576188"/>
              <a:gd name="connsiteX1" fmla="*/ 1485464 w 2467714"/>
              <a:gd name="connsiteY1" fmla="*/ 2753 h 2576188"/>
              <a:gd name="connsiteX2" fmla="*/ 2467305 w 2467714"/>
              <a:gd name="connsiteY2" fmla="*/ 1793287 h 2576188"/>
              <a:gd name="connsiteX3" fmla="*/ 2022114 w 2467714"/>
              <a:gd name="connsiteY3" fmla="*/ 2575749 h 2576188"/>
              <a:gd name="connsiteX4" fmla="*/ 1491841 w 2467714"/>
              <a:gd name="connsiteY4" fmla="*/ 1911821 h 2576188"/>
              <a:gd name="connsiteX5" fmla="*/ 23584 w 2467714"/>
              <a:gd name="connsiteY5" fmla="*/ 2471790 h 2576188"/>
              <a:gd name="connsiteX6" fmla="*/ 62 w 2467714"/>
              <a:gd name="connsiteY6" fmla="*/ 2177826 h 257618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0 w 2467652"/>
              <a:gd name="connsiteY0" fmla="*/ 2177826 h 2589266"/>
              <a:gd name="connsiteX1" fmla="*/ 1485402 w 2467652"/>
              <a:gd name="connsiteY1" fmla="*/ 2753 h 2589266"/>
              <a:gd name="connsiteX2" fmla="*/ 2467243 w 2467652"/>
              <a:gd name="connsiteY2" fmla="*/ 1793287 h 2589266"/>
              <a:gd name="connsiteX3" fmla="*/ 2022052 w 2467652"/>
              <a:gd name="connsiteY3" fmla="*/ 2575749 h 2589266"/>
              <a:gd name="connsiteX4" fmla="*/ 1491779 w 2467652"/>
              <a:gd name="connsiteY4" fmla="*/ 1911821 h 2589266"/>
              <a:gd name="connsiteX5" fmla="*/ 737743 w 2467652"/>
              <a:gd name="connsiteY5" fmla="*/ 2589266 h 2589266"/>
              <a:gd name="connsiteX6" fmla="*/ 0 w 2467652"/>
              <a:gd name="connsiteY6" fmla="*/ 2177826 h 2589266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482665 w 2467652"/>
              <a:gd name="connsiteY5" fmla="*/ 2569687 h 2577018"/>
              <a:gd name="connsiteX6" fmla="*/ 0 w 2467652"/>
              <a:gd name="connsiteY6" fmla="*/ 2177826 h 2577018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680350 w 2467652"/>
              <a:gd name="connsiteY5" fmla="*/ 2569687 h 2577018"/>
              <a:gd name="connsiteX6" fmla="*/ 0 w 2467652"/>
              <a:gd name="connsiteY6" fmla="*/ 2177826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664972"/>
              <a:gd name="connsiteX1" fmla="*/ 1255831 w 2238081"/>
              <a:gd name="connsiteY1" fmla="*/ 2753 h 2664972"/>
              <a:gd name="connsiteX2" fmla="*/ 2237672 w 2238081"/>
              <a:gd name="connsiteY2" fmla="*/ 1793287 h 2664972"/>
              <a:gd name="connsiteX3" fmla="*/ 1792481 w 2238081"/>
              <a:gd name="connsiteY3" fmla="*/ 2575749 h 2664972"/>
              <a:gd name="connsiteX4" fmla="*/ 1262208 w 2238081"/>
              <a:gd name="connsiteY4" fmla="*/ 1911821 h 2664972"/>
              <a:gd name="connsiteX5" fmla="*/ 646787 w 2238081"/>
              <a:gd name="connsiteY5" fmla="*/ 2664972 h 2664972"/>
              <a:gd name="connsiteX6" fmla="*/ 0 w 2238081"/>
              <a:gd name="connsiteY6" fmla="*/ 2050562 h 2664972"/>
              <a:gd name="connsiteX0" fmla="*/ 0 w 2238081"/>
              <a:gd name="connsiteY0" fmla="*/ 2050562 h 2665289"/>
              <a:gd name="connsiteX1" fmla="*/ 1255831 w 2238081"/>
              <a:gd name="connsiteY1" fmla="*/ 2753 h 2665289"/>
              <a:gd name="connsiteX2" fmla="*/ 2237672 w 2238081"/>
              <a:gd name="connsiteY2" fmla="*/ 1793287 h 2665289"/>
              <a:gd name="connsiteX3" fmla="*/ 1792481 w 2238081"/>
              <a:gd name="connsiteY3" fmla="*/ 2575749 h 2665289"/>
              <a:gd name="connsiteX4" fmla="*/ 1262208 w 2238081"/>
              <a:gd name="connsiteY4" fmla="*/ 1911821 h 2665289"/>
              <a:gd name="connsiteX5" fmla="*/ 646787 w 2238081"/>
              <a:gd name="connsiteY5" fmla="*/ 2664972 h 2665289"/>
              <a:gd name="connsiteX6" fmla="*/ 0 w 2238081"/>
              <a:gd name="connsiteY6" fmla="*/ 2050562 h 2665289"/>
              <a:gd name="connsiteX0" fmla="*/ 0 w 2238081"/>
              <a:gd name="connsiteY0" fmla="*/ 2050562 h 2665291"/>
              <a:gd name="connsiteX1" fmla="*/ 1255831 w 2238081"/>
              <a:gd name="connsiteY1" fmla="*/ 2753 h 2665291"/>
              <a:gd name="connsiteX2" fmla="*/ 2237672 w 2238081"/>
              <a:gd name="connsiteY2" fmla="*/ 1793287 h 2665291"/>
              <a:gd name="connsiteX3" fmla="*/ 1792481 w 2238081"/>
              <a:gd name="connsiteY3" fmla="*/ 2575749 h 2665291"/>
              <a:gd name="connsiteX4" fmla="*/ 1262208 w 2238081"/>
              <a:gd name="connsiteY4" fmla="*/ 1911821 h 2665291"/>
              <a:gd name="connsiteX5" fmla="*/ 646787 w 2238081"/>
              <a:gd name="connsiteY5" fmla="*/ 2664972 h 2665291"/>
              <a:gd name="connsiteX6" fmla="*/ 0 w 2238081"/>
              <a:gd name="connsiteY6" fmla="*/ 2050562 h 2665291"/>
              <a:gd name="connsiteX0" fmla="*/ 0 w 2238081"/>
              <a:gd name="connsiteY0" fmla="*/ 2050562 h 2620214"/>
              <a:gd name="connsiteX1" fmla="*/ 1255831 w 2238081"/>
              <a:gd name="connsiteY1" fmla="*/ 2753 h 2620214"/>
              <a:gd name="connsiteX2" fmla="*/ 2237672 w 2238081"/>
              <a:gd name="connsiteY2" fmla="*/ 1793287 h 2620214"/>
              <a:gd name="connsiteX3" fmla="*/ 1792481 w 2238081"/>
              <a:gd name="connsiteY3" fmla="*/ 2575749 h 2620214"/>
              <a:gd name="connsiteX4" fmla="*/ 1262208 w 2238081"/>
              <a:gd name="connsiteY4" fmla="*/ 1911821 h 2620214"/>
              <a:gd name="connsiteX5" fmla="*/ 731724 w 2238081"/>
              <a:gd name="connsiteY5" fmla="*/ 2619837 h 2620214"/>
              <a:gd name="connsiteX6" fmla="*/ 0 w 2238081"/>
              <a:gd name="connsiteY6" fmla="*/ 2050562 h 2620214"/>
              <a:gd name="connsiteX0" fmla="*/ 0 w 1921202"/>
              <a:gd name="connsiteY0" fmla="*/ 1849964 h 2620212"/>
              <a:gd name="connsiteX1" fmla="*/ 938952 w 1921202"/>
              <a:gd name="connsiteY1" fmla="*/ 2753 h 2620212"/>
              <a:gd name="connsiteX2" fmla="*/ 1920793 w 1921202"/>
              <a:gd name="connsiteY2" fmla="*/ 1793287 h 2620212"/>
              <a:gd name="connsiteX3" fmla="*/ 1475602 w 1921202"/>
              <a:gd name="connsiteY3" fmla="*/ 2575749 h 2620212"/>
              <a:gd name="connsiteX4" fmla="*/ 945329 w 1921202"/>
              <a:gd name="connsiteY4" fmla="*/ 1911821 h 2620212"/>
              <a:gd name="connsiteX5" fmla="*/ 414845 w 1921202"/>
              <a:gd name="connsiteY5" fmla="*/ 2619837 h 2620212"/>
              <a:gd name="connsiteX6" fmla="*/ 0 w 1921202"/>
              <a:gd name="connsiteY6" fmla="*/ 1849964 h 2620212"/>
              <a:gd name="connsiteX0" fmla="*/ 813 w 1922015"/>
              <a:gd name="connsiteY0" fmla="*/ 1849964 h 2620214"/>
              <a:gd name="connsiteX1" fmla="*/ 939765 w 1922015"/>
              <a:gd name="connsiteY1" fmla="*/ 2753 h 2620214"/>
              <a:gd name="connsiteX2" fmla="*/ 1921606 w 1922015"/>
              <a:gd name="connsiteY2" fmla="*/ 1793287 h 2620214"/>
              <a:gd name="connsiteX3" fmla="*/ 1476415 w 1922015"/>
              <a:gd name="connsiteY3" fmla="*/ 2575749 h 2620214"/>
              <a:gd name="connsiteX4" fmla="*/ 946142 w 1922015"/>
              <a:gd name="connsiteY4" fmla="*/ 1911821 h 2620214"/>
              <a:gd name="connsiteX5" fmla="*/ 415658 w 1922015"/>
              <a:gd name="connsiteY5" fmla="*/ 2619837 h 2620214"/>
              <a:gd name="connsiteX6" fmla="*/ 813 w 1922015"/>
              <a:gd name="connsiteY6" fmla="*/ 1849964 h 2620214"/>
              <a:gd name="connsiteX0" fmla="*/ 1956 w 1923158"/>
              <a:gd name="connsiteY0" fmla="*/ 1849964 h 2620212"/>
              <a:gd name="connsiteX1" fmla="*/ 940908 w 1923158"/>
              <a:gd name="connsiteY1" fmla="*/ 2753 h 2620212"/>
              <a:gd name="connsiteX2" fmla="*/ 1922749 w 1923158"/>
              <a:gd name="connsiteY2" fmla="*/ 1793287 h 2620212"/>
              <a:gd name="connsiteX3" fmla="*/ 1477558 w 1923158"/>
              <a:gd name="connsiteY3" fmla="*/ 2575749 h 2620212"/>
              <a:gd name="connsiteX4" fmla="*/ 947285 w 1923158"/>
              <a:gd name="connsiteY4" fmla="*/ 1911821 h 2620212"/>
              <a:gd name="connsiteX5" fmla="*/ 416801 w 1923158"/>
              <a:gd name="connsiteY5" fmla="*/ 2619837 h 2620212"/>
              <a:gd name="connsiteX6" fmla="*/ 1956 w 1923158"/>
              <a:gd name="connsiteY6" fmla="*/ 1849964 h 2620212"/>
              <a:gd name="connsiteX0" fmla="*/ 814 w 1922016"/>
              <a:gd name="connsiteY0" fmla="*/ 1849964 h 2620214"/>
              <a:gd name="connsiteX1" fmla="*/ 939766 w 1922016"/>
              <a:gd name="connsiteY1" fmla="*/ 2753 h 2620214"/>
              <a:gd name="connsiteX2" fmla="*/ 1921607 w 1922016"/>
              <a:gd name="connsiteY2" fmla="*/ 1793287 h 2620214"/>
              <a:gd name="connsiteX3" fmla="*/ 1476416 w 1922016"/>
              <a:gd name="connsiteY3" fmla="*/ 2575749 h 2620214"/>
              <a:gd name="connsiteX4" fmla="*/ 946143 w 1922016"/>
              <a:gd name="connsiteY4" fmla="*/ 1911821 h 2620214"/>
              <a:gd name="connsiteX5" fmla="*/ 415659 w 1922016"/>
              <a:gd name="connsiteY5" fmla="*/ 2619837 h 2620214"/>
              <a:gd name="connsiteX6" fmla="*/ 814 w 1922016"/>
              <a:gd name="connsiteY6" fmla="*/ 1849964 h 2620214"/>
              <a:gd name="connsiteX0" fmla="*/ 1412 w 1880147"/>
              <a:gd name="connsiteY0" fmla="*/ 1744651 h 2620212"/>
              <a:gd name="connsiteX1" fmla="*/ 897897 w 1880147"/>
              <a:gd name="connsiteY1" fmla="*/ 2753 h 2620212"/>
              <a:gd name="connsiteX2" fmla="*/ 1879738 w 1880147"/>
              <a:gd name="connsiteY2" fmla="*/ 1793287 h 2620212"/>
              <a:gd name="connsiteX3" fmla="*/ 1434547 w 1880147"/>
              <a:gd name="connsiteY3" fmla="*/ 2575749 h 2620212"/>
              <a:gd name="connsiteX4" fmla="*/ 904274 w 1880147"/>
              <a:gd name="connsiteY4" fmla="*/ 1911821 h 2620212"/>
              <a:gd name="connsiteX5" fmla="*/ 373790 w 1880147"/>
              <a:gd name="connsiteY5" fmla="*/ 2619837 h 2620212"/>
              <a:gd name="connsiteX6" fmla="*/ 1412 w 1880147"/>
              <a:gd name="connsiteY6" fmla="*/ 1744651 h 2620212"/>
              <a:gd name="connsiteX0" fmla="*/ 293 w 1879028"/>
              <a:gd name="connsiteY0" fmla="*/ 1744651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744651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681718 h 2702715"/>
              <a:gd name="connsiteX1" fmla="*/ 903312 w 1879028"/>
              <a:gd name="connsiteY1" fmla="*/ 0 h 2702715"/>
              <a:gd name="connsiteX2" fmla="*/ 1878619 w 1879028"/>
              <a:gd name="connsiteY2" fmla="*/ 1875789 h 2702715"/>
              <a:gd name="connsiteX3" fmla="*/ 1433428 w 1879028"/>
              <a:gd name="connsiteY3" fmla="*/ 2658251 h 2702715"/>
              <a:gd name="connsiteX4" fmla="*/ 903155 w 1879028"/>
              <a:gd name="connsiteY4" fmla="*/ 1994323 h 2702715"/>
              <a:gd name="connsiteX5" fmla="*/ 372671 w 1879028"/>
              <a:gd name="connsiteY5" fmla="*/ 2702339 h 2702715"/>
              <a:gd name="connsiteX6" fmla="*/ 293 w 1879028"/>
              <a:gd name="connsiteY6" fmla="*/ 1681718 h 2702715"/>
              <a:gd name="connsiteX0" fmla="*/ 293 w 1846400"/>
              <a:gd name="connsiteY0" fmla="*/ 1681718 h 2702715"/>
              <a:gd name="connsiteX1" fmla="*/ 903312 w 1846400"/>
              <a:gd name="connsiteY1" fmla="*/ 0 h 2702715"/>
              <a:gd name="connsiteX2" fmla="*/ 1845951 w 1846400"/>
              <a:gd name="connsiteY2" fmla="*/ 1650115 h 2702715"/>
              <a:gd name="connsiteX3" fmla="*/ 1433428 w 1846400"/>
              <a:gd name="connsiteY3" fmla="*/ 2658251 h 2702715"/>
              <a:gd name="connsiteX4" fmla="*/ 903155 w 1846400"/>
              <a:gd name="connsiteY4" fmla="*/ 1994323 h 2702715"/>
              <a:gd name="connsiteX5" fmla="*/ 372671 w 1846400"/>
              <a:gd name="connsiteY5" fmla="*/ 2702339 h 2702715"/>
              <a:gd name="connsiteX6" fmla="*/ 293 w 1846400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38 w 1921456"/>
              <a:gd name="connsiteY0" fmla="*/ 1676703 h 2702715"/>
              <a:gd name="connsiteX1" fmla="*/ 958792 w 1921456"/>
              <a:gd name="connsiteY1" fmla="*/ 0 h 2702715"/>
              <a:gd name="connsiteX2" fmla="*/ 1921031 w 1921456"/>
              <a:gd name="connsiteY2" fmla="*/ 1650115 h 2702715"/>
              <a:gd name="connsiteX3" fmla="*/ 1488908 w 1921456"/>
              <a:gd name="connsiteY3" fmla="*/ 2658251 h 2702715"/>
              <a:gd name="connsiteX4" fmla="*/ 958635 w 1921456"/>
              <a:gd name="connsiteY4" fmla="*/ 1994323 h 2702715"/>
              <a:gd name="connsiteX5" fmla="*/ 428151 w 1921456"/>
              <a:gd name="connsiteY5" fmla="*/ 2702339 h 2702715"/>
              <a:gd name="connsiteX6" fmla="*/ 238 w 1921456"/>
              <a:gd name="connsiteY6" fmla="*/ 1676703 h 2702715"/>
              <a:gd name="connsiteX0" fmla="*/ 238 w 2042219"/>
              <a:gd name="connsiteY0" fmla="*/ 1676703 h 2702715"/>
              <a:gd name="connsiteX1" fmla="*/ 958792 w 2042219"/>
              <a:gd name="connsiteY1" fmla="*/ 0 h 2702715"/>
              <a:gd name="connsiteX2" fmla="*/ 2041903 w 2042219"/>
              <a:gd name="connsiteY2" fmla="*/ 1640085 h 2702715"/>
              <a:gd name="connsiteX3" fmla="*/ 1488908 w 2042219"/>
              <a:gd name="connsiteY3" fmla="*/ 2658251 h 2702715"/>
              <a:gd name="connsiteX4" fmla="*/ 958635 w 2042219"/>
              <a:gd name="connsiteY4" fmla="*/ 1994323 h 2702715"/>
              <a:gd name="connsiteX5" fmla="*/ 428151 w 2042219"/>
              <a:gd name="connsiteY5" fmla="*/ 2702339 h 2702715"/>
              <a:gd name="connsiteX6" fmla="*/ 238 w 2042219"/>
              <a:gd name="connsiteY6" fmla="*/ 1676703 h 2702715"/>
              <a:gd name="connsiteX0" fmla="*/ 238 w 2019368"/>
              <a:gd name="connsiteY0" fmla="*/ 1676703 h 2702715"/>
              <a:gd name="connsiteX1" fmla="*/ 958792 w 2019368"/>
              <a:gd name="connsiteY1" fmla="*/ 0 h 2702715"/>
              <a:gd name="connsiteX2" fmla="*/ 2019036 w 2019368"/>
              <a:gd name="connsiteY2" fmla="*/ 1630055 h 2702715"/>
              <a:gd name="connsiteX3" fmla="*/ 1488908 w 2019368"/>
              <a:gd name="connsiteY3" fmla="*/ 2658251 h 2702715"/>
              <a:gd name="connsiteX4" fmla="*/ 958635 w 2019368"/>
              <a:gd name="connsiteY4" fmla="*/ 1994323 h 2702715"/>
              <a:gd name="connsiteX5" fmla="*/ 428151 w 2019368"/>
              <a:gd name="connsiteY5" fmla="*/ 2702339 h 2702715"/>
              <a:gd name="connsiteX6" fmla="*/ 238 w 2019368"/>
              <a:gd name="connsiteY6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20841"/>
              <a:gd name="connsiteY0" fmla="*/ 1676703 h 2702715"/>
              <a:gd name="connsiteX1" fmla="*/ 958792 w 2020841"/>
              <a:gd name="connsiteY1" fmla="*/ 0 h 2702715"/>
              <a:gd name="connsiteX2" fmla="*/ 2019036 w 2020841"/>
              <a:gd name="connsiteY2" fmla="*/ 1630055 h 2702715"/>
              <a:gd name="connsiteX3" fmla="*/ 958635 w 2020841"/>
              <a:gd name="connsiteY3" fmla="*/ 1994323 h 2702715"/>
              <a:gd name="connsiteX4" fmla="*/ 428151 w 2020841"/>
              <a:gd name="connsiteY4" fmla="*/ 2702339 h 2702715"/>
              <a:gd name="connsiteX5" fmla="*/ 238 w 2020841"/>
              <a:gd name="connsiteY5" fmla="*/ 1676703 h 2702715"/>
              <a:gd name="connsiteX0" fmla="*/ 1 w 2020604"/>
              <a:gd name="connsiteY0" fmla="*/ 1676703 h 2641998"/>
              <a:gd name="connsiteX1" fmla="*/ 958555 w 2020604"/>
              <a:gd name="connsiteY1" fmla="*/ 0 h 2641998"/>
              <a:gd name="connsiteX2" fmla="*/ 2018799 w 2020604"/>
              <a:gd name="connsiteY2" fmla="*/ 1630055 h 2641998"/>
              <a:gd name="connsiteX3" fmla="*/ 958398 w 2020604"/>
              <a:gd name="connsiteY3" fmla="*/ 1994323 h 2641998"/>
              <a:gd name="connsiteX4" fmla="*/ 1 w 2020604"/>
              <a:gd name="connsiteY4" fmla="*/ 1676703 h 2641998"/>
              <a:gd name="connsiteX0" fmla="*/ 0 w 2020603"/>
              <a:gd name="connsiteY0" fmla="*/ 1676703 h 2641998"/>
              <a:gd name="connsiteX1" fmla="*/ 958554 w 2020603"/>
              <a:gd name="connsiteY1" fmla="*/ 0 h 2641998"/>
              <a:gd name="connsiteX2" fmla="*/ 2018798 w 2020603"/>
              <a:gd name="connsiteY2" fmla="*/ 1630055 h 2641998"/>
              <a:gd name="connsiteX3" fmla="*/ 958397 w 2020603"/>
              <a:gd name="connsiteY3" fmla="*/ 1994323 h 2641998"/>
              <a:gd name="connsiteX4" fmla="*/ 0 w 2020603"/>
              <a:gd name="connsiteY4" fmla="*/ 1676703 h 2641998"/>
              <a:gd name="connsiteX0" fmla="*/ 0 w 2020603"/>
              <a:gd name="connsiteY0" fmla="*/ 1676703 h 2696723"/>
              <a:gd name="connsiteX1" fmla="*/ 958554 w 2020603"/>
              <a:gd name="connsiteY1" fmla="*/ 0 h 2696723"/>
              <a:gd name="connsiteX2" fmla="*/ 2018798 w 2020603"/>
              <a:gd name="connsiteY2" fmla="*/ 1630055 h 2696723"/>
              <a:gd name="connsiteX3" fmla="*/ 958397 w 2020603"/>
              <a:gd name="connsiteY3" fmla="*/ 1994323 h 2696723"/>
              <a:gd name="connsiteX4" fmla="*/ 0 w 2020603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99006"/>
              <a:gd name="connsiteY0" fmla="*/ 1736883 h 2725177"/>
              <a:gd name="connsiteX1" fmla="*/ 1036957 w 2099006"/>
              <a:gd name="connsiteY1" fmla="*/ 0 h 2725177"/>
              <a:gd name="connsiteX2" fmla="*/ 2097201 w 2099006"/>
              <a:gd name="connsiteY2" fmla="*/ 1630055 h 2725177"/>
              <a:gd name="connsiteX3" fmla="*/ 1036800 w 2099006"/>
              <a:gd name="connsiteY3" fmla="*/ 1994323 h 2725177"/>
              <a:gd name="connsiteX4" fmla="*/ 0 w 2099006"/>
              <a:gd name="connsiteY4" fmla="*/ 1736883 h 2725177"/>
              <a:gd name="connsiteX0" fmla="*/ 0 w 2063072"/>
              <a:gd name="connsiteY0" fmla="*/ 1777002 h 2744809"/>
              <a:gd name="connsiteX1" fmla="*/ 1001023 w 2063072"/>
              <a:gd name="connsiteY1" fmla="*/ 0 h 2744809"/>
              <a:gd name="connsiteX2" fmla="*/ 2061267 w 2063072"/>
              <a:gd name="connsiteY2" fmla="*/ 1630055 h 2744809"/>
              <a:gd name="connsiteX3" fmla="*/ 1000866 w 2063072"/>
              <a:gd name="connsiteY3" fmla="*/ 1994323 h 2744809"/>
              <a:gd name="connsiteX4" fmla="*/ 0 w 2063072"/>
              <a:gd name="connsiteY4" fmla="*/ 1777002 h 2744809"/>
              <a:gd name="connsiteX0" fmla="*/ 0 w 2066332"/>
              <a:gd name="connsiteY0" fmla="*/ 1777002 h 2744809"/>
              <a:gd name="connsiteX1" fmla="*/ 1001023 w 2066332"/>
              <a:gd name="connsiteY1" fmla="*/ 0 h 2744809"/>
              <a:gd name="connsiteX2" fmla="*/ 2064533 w 2066332"/>
              <a:gd name="connsiteY2" fmla="*/ 1564861 h 2744809"/>
              <a:gd name="connsiteX3" fmla="*/ 1000866 w 2066332"/>
              <a:gd name="connsiteY3" fmla="*/ 1994323 h 2744809"/>
              <a:gd name="connsiteX4" fmla="*/ 0 w 2066332"/>
              <a:gd name="connsiteY4" fmla="*/ 1777002 h 2744809"/>
              <a:gd name="connsiteX0" fmla="*/ 0 w 2056548"/>
              <a:gd name="connsiteY0" fmla="*/ 1777002 h 2744809"/>
              <a:gd name="connsiteX1" fmla="*/ 1001023 w 2056548"/>
              <a:gd name="connsiteY1" fmla="*/ 0 h 2744809"/>
              <a:gd name="connsiteX2" fmla="*/ 2054733 w 2056548"/>
              <a:gd name="connsiteY2" fmla="*/ 1604980 h 2744809"/>
              <a:gd name="connsiteX3" fmla="*/ 1000866 w 2056548"/>
              <a:gd name="connsiteY3" fmla="*/ 1994323 h 2744809"/>
              <a:gd name="connsiteX4" fmla="*/ 0 w 2056548"/>
              <a:gd name="connsiteY4" fmla="*/ 1777002 h 2744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6548" h="2744809">
                <a:moveTo>
                  <a:pt x="0" y="1777002"/>
                </a:moveTo>
                <a:cubicBezTo>
                  <a:pt x="10931" y="677776"/>
                  <a:pt x="569055" y="696894"/>
                  <a:pt x="1001023" y="0"/>
                </a:cubicBezTo>
                <a:cubicBezTo>
                  <a:pt x="1425298" y="607919"/>
                  <a:pt x="2048193" y="818829"/>
                  <a:pt x="2054733" y="1604980"/>
                </a:cubicBezTo>
                <a:cubicBezTo>
                  <a:pt x="2106977" y="2900245"/>
                  <a:pt x="1014470" y="2898848"/>
                  <a:pt x="1000866" y="1994323"/>
                </a:cubicBezTo>
                <a:cubicBezTo>
                  <a:pt x="974747" y="2934886"/>
                  <a:pt x="9775" y="3127431"/>
                  <a:pt x="0" y="1777002"/>
                </a:cubicBez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12" name="Rectangle 111"/>
          <p:cNvSpPr/>
          <p:nvPr/>
        </p:nvSpPr>
        <p:spPr>
          <a:xfrm>
            <a:off x="4555896" y="3201841"/>
            <a:ext cx="8002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Purpose</a:t>
            </a:r>
          </a:p>
        </p:txBody>
      </p:sp>
      <p:sp>
        <p:nvSpPr>
          <p:cNvPr id="113" name="Rectangle 112"/>
          <p:cNvSpPr/>
          <p:nvPr/>
        </p:nvSpPr>
        <p:spPr>
          <a:xfrm>
            <a:off x="3902672" y="3518293"/>
            <a:ext cx="21066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Why we are doing</a:t>
            </a:r>
          </a:p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we are doing in the first place?</a:t>
            </a: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3A6210FA-2C9C-6D4B-9D82-DBEA6B86873B}"/>
              </a:ext>
            </a:extLst>
          </p:cNvPr>
          <p:cNvSpPr/>
          <p:nvPr/>
        </p:nvSpPr>
        <p:spPr>
          <a:xfrm flipV="1">
            <a:off x="4997290" y="66566"/>
            <a:ext cx="2949162" cy="7777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6028638" y="3135580"/>
            <a:ext cx="114005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Needs &amp; </a:t>
            </a:r>
          </a:p>
          <a:p>
            <a:pPr algn="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Expectations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58107995-F396-954B-B380-3704EE715F05}"/>
              </a:ext>
            </a:extLst>
          </p:cNvPr>
          <p:cNvSpPr/>
          <p:nvPr/>
        </p:nvSpPr>
        <p:spPr>
          <a:xfrm>
            <a:off x="5958825" y="170126"/>
            <a:ext cx="1044452" cy="276999"/>
          </a:xfrm>
          <a:prstGeom prst="rect">
            <a:avLst/>
          </a:prstGeom>
          <a:solidFill>
            <a:schemeClr val="accent5"/>
          </a:solidFill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name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50C0958C-92FF-2847-99A7-208136B2EB1E}"/>
              </a:ext>
            </a:extLst>
          </p:cNvPr>
          <p:cNvSpPr/>
          <p:nvPr/>
        </p:nvSpPr>
        <p:spPr>
          <a:xfrm>
            <a:off x="8637967" y="168212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783245339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Rectangle à coins arrondis 34"/>
          <p:cNvSpPr/>
          <p:nvPr/>
        </p:nvSpPr>
        <p:spPr>
          <a:xfrm>
            <a:off x="6611949" y="1026000"/>
            <a:ext cx="3132000" cy="33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6" name="Rectangle à coins arrondis 34"/>
          <p:cNvSpPr/>
          <p:nvPr/>
        </p:nvSpPr>
        <p:spPr>
          <a:xfrm>
            <a:off x="3373196" y="4936477"/>
            <a:ext cx="3132000" cy="1836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8578 w 3117899"/>
              <a:gd name="connsiteY3" fmla="*/ 133382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8578 w 3117899"/>
              <a:gd name="connsiteY3" fmla="*/ 133382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1932"/>
              <a:gd name="connsiteY0" fmla="*/ 282206 h 2586511"/>
              <a:gd name="connsiteX1" fmla="*/ 35343 w 3121932"/>
              <a:gd name="connsiteY1" fmla="*/ 0 h 2586511"/>
              <a:gd name="connsiteX2" fmla="*/ 3028692 w 3121932"/>
              <a:gd name="connsiteY2" fmla="*/ 0 h 2586511"/>
              <a:gd name="connsiteX3" fmla="*/ 3098578 w 3121932"/>
              <a:gd name="connsiteY3" fmla="*/ 133382 h 2586511"/>
              <a:gd name="connsiteX4" fmla="*/ 3111012 w 3121932"/>
              <a:gd name="connsiteY4" fmla="*/ 2410129 h 2586511"/>
              <a:gd name="connsiteX5" fmla="*/ 3028692 w 3121932"/>
              <a:gd name="connsiteY5" fmla="*/ 2574753 h 2586511"/>
              <a:gd name="connsiteX6" fmla="*/ 23584 w 3121932"/>
              <a:gd name="connsiteY6" fmla="*/ 2586511 h 2586511"/>
              <a:gd name="connsiteX7" fmla="*/ 62 w 3121932"/>
              <a:gd name="connsiteY7" fmla="*/ 2292547 h 2586511"/>
              <a:gd name="connsiteX8" fmla="*/ 23581 w 3121932"/>
              <a:gd name="connsiteY8" fmla="*/ 282206 h 2586511"/>
              <a:gd name="connsiteX0" fmla="*/ 23581 w 3121932"/>
              <a:gd name="connsiteY0" fmla="*/ 282206 h 2596031"/>
              <a:gd name="connsiteX1" fmla="*/ 35343 w 3121932"/>
              <a:gd name="connsiteY1" fmla="*/ 0 h 2596031"/>
              <a:gd name="connsiteX2" fmla="*/ 3028692 w 3121932"/>
              <a:gd name="connsiteY2" fmla="*/ 0 h 2596031"/>
              <a:gd name="connsiteX3" fmla="*/ 3098578 w 3121932"/>
              <a:gd name="connsiteY3" fmla="*/ 133382 h 2596031"/>
              <a:gd name="connsiteX4" fmla="*/ 3111012 w 3121932"/>
              <a:gd name="connsiteY4" fmla="*/ 2410129 h 2596031"/>
              <a:gd name="connsiteX5" fmla="*/ 2998233 w 3121932"/>
              <a:gd name="connsiteY5" fmla="*/ 2590546 h 2596031"/>
              <a:gd name="connsiteX6" fmla="*/ 23584 w 3121932"/>
              <a:gd name="connsiteY6" fmla="*/ 2586511 h 2596031"/>
              <a:gd name="connsiteX7" fmla="*/ 62 w 3121932"/>
              <a:gd name="connsiteY7" fmla="*/ 2292547 h 2596031"/>
              <a:gd name="connsiteX8" fmla="*/ 23581 w 3121932"/>
              <a:gd name="connsiteY8" fmla="*/ 282206 h 2596031"/>
              <a:gd name="connsiteX0" fmla="*/ 736 w 3121932"/>
              <a:gd name="connsiteY0" fmla="*/ 108487 h 2596031"/>
              <a:gd name="connsiteX1" fmla="*/ 35343 w 3121932"/>
              <a:gd name="connsiteY1" fmla="*/ 0 h 2596031"/>
              <a:gd name="connsiteX2" fmla="*/ 3028692 w 3121932"/>
              <a:gd name="connsiteY2" fmla="*/ 0 h 2596031"/>
              <a:gd name="connsiteX3" fmla="*/ 3098578 w 3121932"/>
              <a:gd name="connsiteY3" fmla="*/ 133382 h 2596031"/>
              <a:gd name="connsiteX4" fmla="*/ 3111012 w 3121932"/>
              <a:gd name="connsiteY4" fmla="*/ 2410129 h 2596031"/>
              <a:gd name="connsiteX5" fmla="*/ 2998233 w 3121932"/>
              <a:gd name="connsiteY5" fmla="*/ 2590546 h 2596031"/>
              <a:gd name="connsiteX6" fmla="*/ 23584 w 3121932"/>
              <a:gd name="connsiteY6" fmla="*/ 2586511 h 2596031"/>
              <a:gd name="connsiteX7" fmla="*/ 62 w 3121932"/>
              <a:gd name="connsiteY7" fmla="*/ 2292547 h 2596031"/>
              <a:gd name="connsiteX8" fmla="*/ 736 w 3121932"/>
              <a:gd name="connsiteY8" fmla="*/ 108487 h 2596031"/>
              <a:gd name="connsiteX0" fmla="*/ 674 w 3121870"/>
              <a:gd name="connsiteY0" fmla="*/ 108487 h 2596031"/>
              <a:gd name="connsiteX1" fmla="*/ 35281 w 3121870"/>
              <a:gd name="connsiteY1" fmla="*/ 0 h 2596031"/>
              <a:gd name="connsiteX2" fmla="*/ 3028630 w 3121870"/>
              <a:gd name="connsiteY2" fmla="*/ 0 h 2596031"/>
              <a:gd name="connsiteX3" fmla="*/ 3098516 w 3121870"/>
              <a:gd name="connsiteY3" fmla="*/ 133382 h 2596031"/>
              <a:gd name="connsiteX4" fmla="*/ 3110950 w 3121870"/>
              <a:gd name="connsiteY4" fmla="*/ 2410129 h 2596031"/>
              <a:gd name="connsiteX5" fmla="*/ 2998171 w 3121870"/>
              <a:gd name="connsiteY5" fmla="*/ 2590546 h 2596031"/>
              <a:gd name="connsiteX6" fmla="*/ 47649 w 3121870"/>
              <a:gd name="connsiteY6" fmla="*/ 2592765 h 2596031"/>
              <a:gd name="connsiteX7" fmla="*/ 0 w 3121870"/>
              <a:gd name="connsiteY7" fmla="*/ 2292547 h 2596031"/>
              <a:gd name="connsiteX8" fmla="*/ 674 w 3121870"/>
              <a:gd name="connsiteY8" fmla="*/ 108487 h 2596031"/>
              <a:gd name="connsiteX0" fmla="*/ 1131 w 3122327"/>
              <a:gd name="connsiteY0" fmla="*/ 108487 h 2596031"/>
              <a:gd name="connsiteX1" fmla="*/ 35738 w 3122327"/>
              <a:gd name="connsiteY1" fmla="*/ 0 h 2596031"/>
              <a:gd name="connsiteX2" fmla="*/ 3029087 w 3122327"/>
              <a:gd name="connsiteY2" fmla="*/ 0 h 2596031"/>
              <a:gd name="connsiteX3" fmla="*/ 3098973 w 3122327"/>
              <a:gd name="connsiteY3" fmla="*/ 133382 h 2596031"/>
              <a:gd name="connsiteX4" fmla="*/ 3111407 w 3122327"/>
              <a:gd name="connsiteY4" fmla="*/ 2410129 h 2596031"/>
              <a:gd name="connsiteX5" fmla="*/ 2998628 w 3122327"/>
              <a:gd name="connsiteY5" fmla="*/ 2590546 h 2596031"/>
              <a:gd name="connsiteX6" fmla="*/ 48106 w 3122327"/>
              <a:gd name="connsiteY6" fmla="*/ 2592765 h 2596031"/>
              <a:gd name="connsiteX7" fmla="*/ 457 w 3122327"/>
              <a:gd name="connsiteY7" fmla="*/ 2292547 h 2596031"/>
              <a:gd name="connsiteX8" fmla="*/ 1131 w 3122327"/>
              <a:gd name="connsiteY8" fmla="*/ 108487 h 2596031"/>
              <a:gd name="connsiteX0" fmla="*/ 1131 w 3132313"/>
              <a:gd name="connsiteY0" fmla="*/ 108487 h 2596031"/>
              <a:gd name="connsiteX1" fmla="*/ 35738 w 3132313"/>
              <a:gd name="connsiteY1" fmla="*/ 0 h 2596031"/>
              <a:gd name="connsiteX2" fmla="*/ 3029087 w 3132313"/>
              <a:gd name="connsiteY2" fmla="*/ 0 h 2596031"/>
              <a:gd name="connsiteX3" fmla="*/ 3115438 w 3132313"/>
              <a:gd name="connsiteY3" fmla="*/ 150456 h 2596031"/>
              <a:gd name="connsiteX4" fmla="*/ 3111407 w 3132313"/>
              <a:gd name="connsiteY4" fmla="*/ 2410129 h 2596031"/>
              <a:gd name="connsiteX5" fmla="*/ 2998628 w 3132313"/>
              <a:gd name="connsiteY5" fmla="*/ 2590546 h 2596031"/>
              <a:gd name="connsiteX6" fmla="*/ 48106 w 3132313"/>
              <a:gd name="connsiteY6" fmla="*/ 2592765 h 2596031"/>
              <a:gd name="connsiteX7" fmla="*/ 457 w 3132313"/>
              <a:gd name="connsiteY7" fmla="*/ 2292547 h 2596031"/>
              <a:gd name="connsiteX8" fmla="*/ 1131 w 3132313"/>
              <a:gd name="connsiteY8" fmla="*/ 108487 h 2596031"/>
              <a:gd name="connsiteX0" fmla="*/ 1131 w 3125061"/>
              <a:gd name="connsiteY0" fmla="*/ 108487 h 2596031"/>
              <a:gd name="connsiteX1" fmla="*/ 35738 w 3125061"/>
              <a:gd name="connsiteY1" fmla="*/ 0 h 2596031"/>
              <a:gd name="connsiteX2" fmla="*/ 3029087 w 3125061"/>
              <a:gd name="connsiteY2" fmla="*/ 0 h 2596031"/>
              <a:gd name="connsiteX3" fmla="*/ 3115438 w 3125061"/>
              <a:gd name="connsiteY3" fmla="*/ 150456 h 2596031"/>
              <a:gd name="connsiteX4" fmla="*/ 3111407 w 3125061"/>
              <a:gd name="connsiteY4" fmla="*/ 2410129 h 2596031"/>
              <a:gd name="connsiteX5" fmla="*/ 2998628 w 3125061"/>
              <a:gd name="connsiteY5" fmla="*/ 2590546 h 2596031"/>
              <a:gd name="connsiteX6" fmla="*/ 48106 w 3125061"/>
              <a:gd name="connsiteY6" fmla="*/ 2592765 h 2596031"/>
              <a:gd name="connsiteX7" fmla="*/ 457 w 3125061"/>
              <a:gd name="connsiteY7" fmla="*/ 2292547 h 2596031"/>
              <a:gd name="connsiteX8" fmla="*/ 1131 w 3125061"/>
              <a:gd name="connsiteY8" fmla="*/ 108487 h 259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5061" h="2596031">
                <a:moveTo>
                  <a:pt x="1131" y="108487"/>
                </a:moveTo>
                <a:cubicBezTo>
                  <a:pt x="1131" y="82507"/>
                  <a:pt x="9758" y="0"/>
                  <a:pt x="35738" y="0"/>
                </a:cubicBezTo>
                <a:lnTo>
                  <a:pt x="3029087" y="0"/>
                </a:lnTo>
                <a:cubicBezTo>
                  <a:pt x="3055067" y="0"/>
                  <a:pt x="3115438" y="124476"/>
                  <a:pt x="3115438" y="150456"/>
                </a:cubicBezTo>
                <a:cubicBezTo>
                  <a:pt x="3133579" y="1262926"/>
                  <a:pt x="3122492" y="1709120"/>
                  <a:pt x="3111407" y="2410129"/>
                </a:cubicBezTo>
                <a:cubicBezTo>
                  <a:pt x="3111407" y="2501801"/>
                  <a:pt x="3123148" y="2623392"/>
                  <a:pt x="2998628" y="2590546"/>
                </a:cubicBezTo>
                <a:lnTo>
                  <a:pt x="48106" y="2592765"/>
                </a:lnTo>
                <a:cubicBezTo>
                  <a:pt x="-8032" y="2599018"/>
                  <a:pt x="457" y="2318527"/>
                  <a:pt x="457" y="2292547"/>
                </a:cubicBezTo>
                <a:cubicBezTo>
                  <a:pt x="682" y="1564527"/>
                  <a:pt x="906" y="836507"/>
                  <a:pt x="1131" y="108487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7" name="Rectangle à coins arrondis 34"/>
          <p:cNvSpPr/>
          <p:nvPr/>
        </p:nvSpPr>
        <p:spPr>
          <a:xfrm flipV="1">
            <a:off x="3373196" y="2986929"/>
            <a:ext cx="3132000" cy="1836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0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94969 h 2599274"/>
              <a:gd name="connsiteX1" fmla="*/ 35343 w 3117899"/>
              <a:gd name="connsiteY1" fmla="*/ 12763 h 2599274"/>
              <a:gd name="connsiteX2" fmla="*/ 3096380 w 3117899"/>
              <a:gd name="connsiteY2" fmla="*/ 0 h 2599274"/>
              <a:gd name="connsiteX3" fmla="*/ 3106500 w 3117899"/>
              <a:gd name="connsiteY3" fmla="*/ 130353 h 2599274"/>
              <a:gd name="connsiteX4" fmla="*/ 3111012 w 3117899"/>
              <a:gd name="connsiteY4" fmla="*/ 2422892 h 2599274"/>
              <a:gd name="connsiteX5" fmla="*/ 3028692 w 3117899"/>
              <a:gd name="connsiteY5" fmla="*/ 2587516 h 2599274"/>
              <a:gd name="connsiteX6" fmla="*/ 23584 w 3117899"/>
              <a:gd name="connsiteY6" fmla="*/ 2599274 h 2599274"/>
              <a:gd name="connsiteX7" fmla="*/ 62 w 3117899"/>
              <a:gd name="connsiteY7" fmla="*/ 2305310 h 2599274"/>
              <a:gd name="connsiteX8" fmla="*/ 23581 w 3117899"/>
              <a:gd name="connsiteY8" fmla="*/ 294969 h 2599274"/>
              <a:gd name="connsiteX0" fmla="*/ 23581 w 3117899"/>
              <a:gd name="connsiteY0" fmla="*/ 294969 h 2599274"/>
              <a:gd name="connsiteX1" fmla="*/ 35343 w 3117899"/>
              <a:gd name="connsiteY1" fmla="*/ 12763 h 2599274"/>
              <a:gd name="connsiteX2" fmla="*/ 3086339 w 3117899"/>
              <a:gd name="connsiteY2" fmla="*/ 0 h 2599274"/>
              <a:gd name="connsiteX3" fmla="*/ 3106500 w 3117899"/>
              <a:gd name="connsiteY3" fmla="*/ 130353 h 2599274"/>
              <a:gd name="connsiteX4" fmla="*/ 3111012 w 3117899"/>
              <a:gd name="connsiteY4" fmla="*/ 2422892 h 2599274"/>
              <a:gd name="connsiteX5" fmla="*/ 3028692 w 3117899"/>
              <a:gd name="connsiteY5" fmla="*/ 2587516 h 2599274"/>
              <a:gd name="connsiteX6" fmla="*/ 23584 w 3117899"/>
              <a:gd name="connsiteY6" fmla="*/ 2599274 h 2599274"/>
              <a:gd name="connsiteX7" fmla="*/ 62 w 3117899"/>
              <a:gd name="connsiteY7" fmla="*/ 2305310 h 2599274"/>
              <a:gd name="connsiteX8" fmla="*/ 23581 w 3117899"/>
              <a:gd name="connsiteY8" fmla="*/ 294969 h 2599274"/>
              <a:gd name="connsiteX0" fmla="*/ 23581 w 3111717"/>
              <a:gd name="connsiteY0" fmla="*/ 294969 h 2599274"/>
              <a:gd name="connsiteX1" fmla="*/ 35343 w 3111717"/>
              <a:gd name="connsiteY1" fmla="*/ 12763 h 2599274"/>
              <a:gd name="connsiteX2" fmla="*/ 3086339 w 3111717"/>
              <a:gd name="connsiteY2" fmla="*/ 0 h 2599274"/>
              <a:gd name="connsiteX3" fmla="*/ 3106500 w 3111717"/>
              <a:gd name="connsiteY3" fmla="*/ 130353 h 2599274"/>
              <a:gd name="connsiteX4" fmla="*/ 3111012 w 3111717"/>
              <a:gd name="connsiteY4" fmla="*/ 2422892 h 2599274"/>
              <a:gd name="connsiteX5" fmla="*/ 3028692 w 3111717"/>
              <a:gd name="connsiteY5" fmla="*/ 2587516 h 2599274"/>
              <a:gd name="connsiteX6" fmla="*/ 23584 w 3111717"/>
              <a:gd name="connsiteY6" fmla="*/ 2599274 h 2599274"/>
              <a:gd name="connsiteX7" fmla="*/ 62 w 3111717"/>
              <a:gd name="connsiteY7" fmla="*/ 2305310 h 2599274"/>
              <a:gd name="connsiteX8" fmla="*/ 23581 w 3111717"/>
              <a:gd name="connsiteY8" fmla="*/ 294969 h 2599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1717" h="2599274">
                <a:moveTo>
                  <a:pt x="23581" y="294969"/>
                </a:moveTo>
                <a:cubicBezTo>
                  <a:pt x="23581" y="268989"/>
                  <a:pt x="9363" y="12763"/>
                  <a:pt x="35343" y="12763"/>
                </a:cubicBezTo>
                <a:lnTo>
                  <a:pt x="3086339" y="0"/>
                </a:lnTo>
                <a:cubicBezTo>
                  <a:pt x="3112319" y="0"/>
                  <a:pt x="3106500" y="104373"/>
                  <a:pt x="3106500" y="130353"/>
                </a:cubicBezTo>
                <a:cubicBezTo>
                  <a:pt x="3118260" y="894533"/>
                  <a:pt x="3099252" y="1658712"/>
                  <a:pt x="3111012" y="2422892"/>
                </a:cubicBezTo>
                <a:cubicBezTo>
                  <a:pt x="3111012" y="2514564"/>
                  <a:pt x="3124972" y="2611997"/>
                  <a:pt x="3028692" y="2587516"/>
                </a:cubicBezTo>
                <a:lnTo>
                  <a:pt x="23584" y="2599274"/>
                </a:lnTo>
                <a:cubicBezTo>
                  <a:pt x="-2396" y="2599274"/>
                  <a:pt x="62" y="2331290"/>
                  <a:pt x="62" y="2305310"/>
                </a:cubicBezTo>
                <a:lnTo>
                  <a:pt x="23581" y="294969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1148DBA7-BFD2-314E-A33F-C9689FA8B328}"/>
              </a:ext>
            </a:extLst>
          </p:cNvPr>
          <p:cNvSpPr/>
          <p:nvPr/>
        </p:nvSpPr>
        <p:spPr>
          <a:xfrm>
            <a:off x="128351" y="359751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10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Meeting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9" name="Rectangle à coins arrondis 34">
            <a:extLst>
              <a:ext uri="{FF2B5EF4-FFF2-40B4-BE49-F238E27FC236}">
                <a16:creationId xmlns:a16="http://schemas.microsoft.com/office/drawing/2014/main" id="{0978A45E-9628-EA4E-9024-0528ED5325B0}"/>
              </a:ext>
            </a:extLst>
          </p:cNvPr>
          <p:cNvSpPr/>
          <p:nvPr/>
        </p:nvSpPr>
        <p:spPr>
          <a:xfrm flipV="1">
            <a:off x="119961" y="1024724"/>
            <a:ext cx="3132000" cy="33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41E318EB-1C0C-114C-9536-60B021F939D4}"/>
              </a:ext>
            </a:extLst>
          </p:cNvPr>
          <p:cNvSpPr/>
          <p:nvPr/>
        </p:nvSpPr>
        <p:spPr>
          <a:xfrm>
            <a:off x="1310698" y="1147431"/>
            <a:ext cx="7505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Agenda</a:t>
            </a: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16134C3D-EEF5-4142-8485-40D8837E2959}"/>
              </a:ext>
            </a:extLst>
          </p:cNvPr>
          <p:cNvSpPr/>
          <p:nvPr/>
        </p:nvSpPr>
        <p:spPr>
          <a:xfrm flipV="1">
            <a:off x="3373196" y="1031625"/>
            <a:ext cx="3132000" cy="1836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235CB052-3E82-F34A-8AA2-4573520F3937}"/>
              </a:ext>
            </a:extLst>
          </p:cNvPr>
          <p:cNvSpPr/>
          <p:nvPr/>
        </p:nvSpPr>
        <p:spPr>
          <a:xfrm>
            <a:off x="4510746" y="1145050"/>
            <a:ext cx="8569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life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29F08186-5836-084A-89C5-E0D22E970913}"/>
              </a:ext>
            </a:extLst>
          </p:cNvPr>
          <p:cNvSpPr/>
          <p:nvPr/>
        </p:nvSpPr>
        <p:spPr>
          <a:xfrm>
            <a:off x="4411648" y="3105233"/>
            <a:ext cx="10550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Productivity</a:t>
            </a:r>
          </a:p>
        </p:txBody>
      </p: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EF8E245C-05CA-E547-A7BE-82673365E3C5}"/>
              </a:ext>
            </a:extLst>
          </p:cNvPr>
          <p:cNvSpPr/>
          <p:nvPr/>
        </p:nvSpPr>
        <p:spPr>
          <a:xfrm flipV="1">
            <a:off x="5094602" y="180000"/>
            <a:ext cx="2821187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94E627F6-3BB2-1A43-96FB-02E70F67EE8F}"/>
              </a:ext>
            </a:extLst>
          </p:cNvPr>
          <p:cNvSpPr/>
          <p:nvPr/>
        </p:nvSpPr>
        <p:spPr>
          <a:xfrm>
            <a:off x="5938026" y="224489"/>
            <a:ext cx="104445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name</a:t>
            </a:r>
          </a:p>
        </p:txBody>
      </p:sp>
      <p:sp>
        <p:nvSpPr>
          <p:cNvPr id="7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002989" y="180000"/>
            <a:ext cx="1744718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8608288" y="224489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78" name="Rectangle à coins arrondis 34">
            <a:extLst>
              <a:ext uri="{FF2B5EF4-FFF2-40B4-BE49-F238E27FC236}">
                <a16:creationId xmlns:a16="http://schemas.microsoft.com/office/drawing/2014/main" id="{9E3737D7-E17C-3744-A8A9-91617673B3EE}"/>
              </a:ext>
            </a:extLst>
          </p:cNvPr>
          <p:cNvSpPr/>
          <p:nvPr/>
        </p:nvSpPr>
        <p:spPr>
          <a:xfrm flipV="1">
            <a:off x="6611949" y="4468477"/>
            <a:ext cx="3132000" cy="230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B7374D7A-413A-5643-84D8-B5FDF867BCB0}"/>
              </a:ext>
            </a:extLst>
          </p:cNvPr>
          <p:cNvSpPr/>
          <p:nvPr/>
        </p:nvSpPr>
        <p:spPr>
          <a:xfrm>
            <a:off x="7724941" y="1134718"/>
            <a:ext cx="90601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Decisions</a:t>
            </a:r>
          </a:p>
        </p:txBody>
      </p:sp>
      <p:sp>
        <p:nvSpPr>
          <p:cNvPr id="80" name="Rectangle à coins arrondis 34"/>
          <p:cNvSpPr/>
          <p:nvPr/>
        </p:nvSpPr>
        <p:spPr>
          <a:xfrm>
            <a:off x="119961" y="4468477"/>
            <a:ext cx="3132000" cy="230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1" name="ZoneTexte 80"/>
          <p:cNvSpPr txBox="1"/>
          <p:nvPr/>
        </p:nvSpPr>
        <p:spPr>
          <a:xfrm>
            <a:off x="1178451" y="4582633"/>
            <a:ext cx="1015021" cy="27699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Daily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mood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29F08186-5836-084A-89C5-E0D22E970913}"/>
              </a:ext>
            </a:extLst>
          </p:cNvPr>
          <p:cNvSpPr/>
          <p:nvPr/>
        </p:nvSpPr>
        <p:spPr>
          <a:xfrm>
            <a:off x="4534278" y="5048972"/>
            <a:ext cx="80983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Success</a:t>
            </a: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B7374D7A-413A-5643-84D8-B5FDF867BCB0}"/>
              </a:ext>
            </a:extLst>
          </p:cNvPr>
          <p:cNvSpPr/>
          <p:nvPr/>
        </p:nvSpPr>
        <p:spPr>
          <a:xfrm>
            <a:off x="7690476" y="4582632"/>
            <a:ext cx="97494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Next steps</a:t>
            </a:r>
          </a:p>
        </p:txBody>
      </p:sp>
      <p:pic>
        <p:nvPicPr>
          <p:cNvPr id="21" name="Image 20">
            <a:extLst>
              <a:ext uri="{FF2B5EF4-FFF2-40B4-BE49-F238E27FC236}">
                <a16:creationId xmlns:a16="http://schemas.microsoft.com/office/drawing/2014/main" id="{465C30A3-A8AD-D946-95B4-E316D523545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7941699" y="2427876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Image 22">
            <a:extLst>
              <a:ext uri="{FF2B5EF4-FFF2-40B4-BE49-F238E27FC236}">
                <a16:creationId xmlns:a16="http://schemas.microsoft.com/office/drawing/2014/main" id="{D32C0980-A562-4B43-BEFE-33458799BB5F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3640" y="2495651"/>
            <a:ext cx="564642" cy="406146"/>
          </a:xfrm>
          <a:prstGeom prst="rect">
            <a:avLst/>
          </a:prstGeom>
          <a:noFill/>
        </p:spPr>
      </p:pic>
      <p:pic>
        <p:nvPicPr>
          <p:cNvPr id="25" name="Image 24">
            <a:extLst>
              <a:ext uri="{FF2B5EF4-FFF2-40B4-BE49-F238E27FC236}">
                <a16:creationId xmlns:a16="http://schemas.microsoft.com/office/drawing/2014/main" id="{8B283B29-79DB-D44E-8A61-F3DFBFA4100A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1938" y="5455123"/>
            <a:ext cx="368046" cy="330708"/>
          </a:xfrm>
          <a:prstGeom prst="rect">
            <a:avLst/>
          </a:prstGeom>
        </p:spPr>
      </p:pic>
      <p:pic>
        <p:nvPicPr>
          <p:cNvPr id="28" name="Image 27">
            <a:extLst>
              <a:ext uri="{FF2B5EF4-FFF2-40B4-BE49-F238E27FC236}">
                <a16:creationId xmlns:a16="http://schemas.microsoft.com/office/drawing/2014/main" id="{0B5E8A93-B6E9-2948-9DD0-1C3FC6C5DBCC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5065" y="5374645"/>
            <a:ext cx="525768" cy="491664"/>
          </a:xfrm>
          <a:prstGeom prst="rect">
            <a:avLst/>
          </a:prstGeom>
        </p:spPr>
      </p:pic>
      <p:pic>
        <p:nvPicPr>
          <p:cNvPr id="2" name="Image 1">
            <a:extLst>
              <a:ext uri="{FF2B5EF4-FFF2-40B4-BE49-F238E27FC236}">
                <a16:creationId xmlns:a16="http://schemas.microsoft.com/office/drawing/2014/main" id="{7B3DC1F0-89FF-274D-94DC-F4068AC22330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20000"/>
          </a:blip>
          <a:stretch>
            <a:fillRect/>
          </a:stretch>
        </p:blipFill>
        <p:spPr>
          <a:xfrm>
            <a:off x="4676560" y="5602319"/>
            <a:ext cx="525272" cy="504317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5E63A0F7-27D4-BD41-9359-58D03062DA28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20000"/>
          </a:blip>
          <a:stretch>
            <a:fillRect/>
          </a:stretch>
        </p:blipFill>
        <p:spPr>
          <a:xfrm>
            <a:off x="4570325" y="1735821"/>
            <a:ext cx="737743" cy="427609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7246D533-A4D5-A64A-9B92-F8D0ADC44BB8}"/>
              </a:ext>
            </a:extLst>
          </p:cNvPr>
          <p:cNvPicPr>
            <a:picLocks noChangeAspect="1"/>
          </p:cNvPicPr>
          <p:nvPr/>
        </p:nvPicPr>
        <p:blipFill>
          <a:blip r:embed="rId9">
            <a:alphaModFix amt="20000"/>
          </a:blip>
          <a:stretch>
            <a:fillRect/>
          </a:stretch>
        </p:blipFill>
        <p:spPr>
          <a:xfrm>
            <a:off x="4731932" y="3608257"/>
            <a:ext cx="414528" cy="593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706315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à coins arrondis 34"/>
          <p:cNvSpPr/>
          <p:nvPr/>
        </p:nvSpPr>
        <p:spPr>
          <a:xfrm>
            <a:off x="77755" y="118899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27" name="Picture 15">
            <a:extLst>
              <a:ext uri="{FF2B5EF4-FFF2-40B4-BE49-F238E27FC236}">
                <a16:creationId xmlns:a16="http://schemas.microsoft.com/office/drawing/2014/main" id="{7E71D549-37B8-334B-97E7-6FCC83D320D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0081" y="313925"/>
            <a:ext cx="2203685" cy="62274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398" y="288234"/>
            <a:ext cx="1792480" cy="619139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3976" y="342278"/>
            <a:ext cx="2203685" cy="6227420"/>
          </a:xfrm>
          <a:prstGeom prst="rect">
            <a:avLst/>
          </a:prstGeom>
        </p:spPr>
      </p:pic>
      <p:sp>
        <p:nvSpPr>
          <p:cNvPr id="38" name="Rectangle 37">
            <a:extLst>
              <a:ext uri="{FF2B5EF4-FFF2-40B4-BE49-F238E27FC236}">
                <a16:creationId xmlns:a16="http://schemas.microsoft.com/office/drawing/2014/main" id="{83E78E6F-68C1-234A-A207-D311092E225C}"/>
              </a:ext>
            </a:extLst>
          </p:cNvPr>
          <p:cNvSpPr/>
          <p:nvPr/>
        </p:nvSpPr>
        <p:spPr>
          <a:xfrm>
            <a:off x="2513229" y="6356679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Rythm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/Cycle – 1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week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69" name="Connecteur en arc 68">
            <a:extLst>
              <a:ext uri="{FF2B5EF4-FFF2-40B4-BE49-F238E27FC236}">
                <a16:creationId xmlns:a16="http://schemas.microsoft.com/office/drawing/2014/main" id="{4543A725-5683-7B49-AB32-86CB35443B17}"/>
              </a:ext>
            </a:extLst>
          </p:cNvPr>
          <p:cNvCxnSpPr>
            <a:cxnSpLocks/>
            <a:stCxn id="34" idx="4"/>
            <a:endCxn id="36" idx="2"/>
          </p:cNvCxnSpPr>
          <p:nvPr/>
        </p:nvCxnSpPr>
        <p:spPr>
          <a:xfrm rot="5400000">
            <a:off x="275506" y="3658958"/>
            <a:ext cx="2214945" cy="452679"/>
          </a:xfrm>
          <a:prstGeom prst="curvedConnector4">
            <a:avLst>
              <a:gd name="adj1" fmla="val 26978"/>
              <a:gd name="adj2" fmla="val 277002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en arc 76">
            <a:extLst>
              <a:ext uri="{FF2B5EF4-FFF2-40B4-BE49-F238E27FC236}">
                <a16:creationId xmlns:a16="http://schemas.microsoft.com/office/drawing/2014/main" id="{F0B577E3-B754-6C4A-A85F-C2769B877BFF}"/>
              </a:ext>
            </a:extLst>
          </p:cNvPr>
          <p:cNvCxnSpPr>
            <a:cxnSpLocks/>
            <a:stCxn id="35" idx="2"/>
            <a:endCxn id="29" idx="0"/>
          </p:cNvCxnSpPr>
          <p:nvPr/>
        </p:nvCxnSpPr>
        <p:spPr>
          <a:xfrm rot="10800000" flipV="1">
            <a:off x="2416639" y="3086140"/>
            <a:ext cx="1377841" cy="646630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Connecteur en arc 81">
            <a:extLst>
              <a:ext uri="{FF2B5EF4-FFF2-40B4-BE49-F238E27FC236}">
                <a16:creationId xmlns:a16="http://schemas.microsoft.com/office/drawing/2014/main" id="{93FE10EF-9096-7248-BEF0-409007A4F867}"/>
              </a:ext>
            </a:extLst>
          </p:cNvPr>
          <p:cNvCxnSpPr>
            <a:cxnSpLocks/>
            <a:stCxn id="35" idx="4"/>
            <a:endCxn id="37" idx="2"/>
          </p:cNvCxnSpPr>
          <p:nvPr/>
        </p:nvCxnSpPr>
        <p:spPr>
          <a:xfrm rot="16200000" flipH="1">
            <a:off x="5392424" y="4008195"/>
            <a:ext cx="900311" cy="1576200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necteur en arc 85">
            <a:extLst>
              <a:ext uri="{FF2B5EF4-FFF2-40B4-BE49-F238E27FC236}">
                <a16:creationId xmlns:a16="http://schemas.microsoft.com/office/drawing/2014/main" id="{5842643A-1C41-9944-A238-3FE3C38185B0}"/>
              </a:ext>
            </a:extLst>
          </p:cNvPr>
          <p:cNvCxnSpPr>
            <a:cxnSpLocks/>
            <a:stCxn id="39" idx="4"/>
            <a:endCxn id="37" idx="6"/>
          </p:cNvCxnSpPr>
          <p:nvPr/>
        </p:nvCxnSpPr>
        <p:spPr>
          <a:xfrm rot="16200000" flipH="1">
            <a:off x="7366664" y="3462436"/>
            <a:ext cx="2474478" cy="1093552"/>
          </a:xfrm>
          <a:prstGeom prst="curvedConnector4">
            <a:avLst>
              <a:gd name="adj1" fmla="val 24540"/>
              <a:gd name="adj2" fmla="val 139417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e 1">
            <a:extLst>
              <a:ext uri="{FF2B5EF4-FFF2-40B4-BE49-F238E27FC236}">
                <a16:creationId xmlns:a16="http://schemas.microsoft.com/office/drawing/2014/main" id="{137C513D-7F77-F249-889C-9958CE62D2CE}"/>
              </a:ext>
            </a:extLst>
          </p:cNvPr>
          <p:cNvGrpSpPr/>
          <p:nvPr/>
        </p:nvGrpSpPr>
        <p:grpSpPr>
          <a:xfrm>
            <a:off x="313317" y="185825"/>
            <a:ext cx="2592000" cy="2592000"/>
            <a:chOff x="424625" y="219851"/>
            <a:chExt cx="2592000" cy="2592000"/>
          </a:xfrm>
        </p:grpSpPr>
        <p:pic>
          <p:nvPicPr>
            <p:cNvPr id="28" name="Image 27">
              <a:extLst>
                <a:ext uri="{FF2B5EF4-FFF2-40B4-BE49-F238E27FC236}">
                  <a16:creationId xmlns:a16="http://schemas.microsoft.com/office/drawing/2014/main" id="{1AA5F3AE-ABF8-314D-872D-30C3AE1C4DDC}"/>
                </a:ext>
              </a:extLst>
            </p:cNvPr>
            <p:cNvPicPr>
              <a:picLocks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0625" y="255851"/>
              <a:ext cx="2520000" cy="2520000"/>
            </a:xfrm>
            <a:prstGeom prst="rect">
              <a:avLst/>
            </a:prstGeom>
            <a:noFill/>
            <a:ln>
              <a:noFill/>
            </a:ln>
            <a:effectLst>
              <a:glow>
                <a:schemeClr val="accent1">
                  <a:alpha val="40000"/>
                </a:schemeClr>
              </a:glow>
              <a:reflection endPos="0" dir="5400000" sy="-100000" algn="bl" rotWithShape="0"/>
              <a:softEdge rad="0"/>
            </a:effectLst>
          </p:spPr>
        </p:pic>
        <p:sp>
          <p:nvSpPr>
            <p:cNvPr id="44" name="ZoneTexte 30">
              <a:extLst>
                <a:ext uri="{FF2B5EF4-FFF2-40B4-BE49-F238E27FC236}">
                  <a16:creationId xmlns:a16="http://schemas.microsoft.com/office/drawing/2014/main" id="{89DCE19F-C3E9-CA4E-AEC2-61B91E28A9D6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76625" y="471851"/>
              <a:ext cx="2088000" cy="20880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20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65" name="ZoneTexte 30">
              <a:extLst>
                <a:ext uri="{FF2B5EF4-FFF2-40B4-BE49-F238E27FC236}">
                  <a16:creationId xmlns:a16="http://schemas.microsoft.com/office/drawing/2014/main" id="{26A09874-4834-DA4E-BDAC-03ADDFD90DE4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76625" y="471851"/>
              <a:ext cx="2088000" cy="20880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180000" tIns="108000" rIns="144000" bIns="108000" numCol="1" rtlCol="0" anchor="ctr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accent1">
                      <a:lumMod val="90000"/>
                    </a:schemeClr>
                  </a:solidFill>
                  <a:effectLst/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</a:p>
          </p:txBody>
        </p:sp>
        <p:sp>
          <p:nvSpPr>
            <p:cNvPr id="33" name="Ellipse 32">
              <a:extLst>
                <a:ext uri="{FF2B5EF4-FFF2-40B4-BE49-F238E27FC236}">
                  <a16:creationId xmlns:a16="http://schemas.microsoft.com/office/drawing/2014/main" id="{9E755793-1EDA-F54D-A0E5-AAFA37220D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0625" y="255851"/>
              <a:ext cx="2520000" cy="252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Ellipse 33">
              <a:extLst>
                <a:ext uri="{FF2B5EF4-FFF2-40B4-BE49-F238E27FC236}">
                  <a16:creationId xmlns:a16="http://schemas.microsoft.com/office/drawing/2014/main" id="{8881B66B-E684-0647-B495-A6EA3D5058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4625" y="219851"/>
              <a:ext cx="2592000" cy="2592000"/>
            </a:xfrm>
            <a:prstGeom prst="ellipse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6" name="Groupe 5">
            <a:extLst>
              <a:ext uri="{FF2B5EF4-FFF2-40B4-BE49-F238E27FC236}">
                <a16:creationId xmlns:a16="http://schemas.microsoft.com/office/drawing/2014/main" id="{25D78D82-2B32-0443-A54A-97E422ADF2B4}"/>
              </a:ext>
            </a:extLst>
          </p:cNvPr>
          <p:cNvGrpSpPr/>
          <p:nvPr/>
        </p:nvGrpSpPr>
        <p:grpSpPr>
          <a:xfrm>
            <a:off x="3794479" y="1826140"/>
            <a:ext cx="2520000" cy="2520000"/>
            <a:chOff x="3710389" y="1521339"/>
            <a:chExt cx="2520000" cy="2520000"/>
          </a:xfrm>
        </p:grpSpPr>
        <p:pic>
          <p:nvPicPr>
            <p:cNvPr id="30" name="Image 29">
              <a:extLst>
                <a:ext uri="{FF2B5EF4-FFF2-40B4-BE49-F238E27FC236}">
                  <a16:creationId xmlns:a16="http://schemas.microsoft.com/office/drawing/2014/main" id="{C37FCD85-E4EC-B743-A9D2-AC0754C53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10389" y="1521339"/>
              <a:ext cx="2520000" cy="2520000"/>
            </a:xfrm>
            <a:prstGeom prst="rect">
              <a:avLst/>
            </a:prstGeom>
            <a:noFill/>
          </p:spPr>
        </p:pic>
        <p:sp>
          <p:nvSpPr>
            <p:cNvPr id="46" name="ZoneTexte 30">
              <a:extLst>
                <a:ext uri="{FF2B5EF4-FFF2-40B4-BE49-F238E27FC236}">
                  <a16:creationId xmlns:a16="http://schemas.microsoft.com/office/drawing/2014/main" id="{54E8F66A-4840-0D4C-A27A-2003E785AD59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3890389" y="1701339"/>
              <a:ext cx="2160000" cy="216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20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5" name="Ellipse 34">
              <a:extLst>
                <a:ext uri="{FF2B5EF4-FFF2-40B4-BE49-F238E27FC236}">
                  <a16:creationId xmlns:a16="http://schemas.microsoft.com/office/drawing/2014/main" id="{EFA19436-47C1-534B-9243-F8002B605C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10389" y="1521339"/>
              <a:ext cx="2520000" cy="252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C3A30260-F53B-CF4B-B309-08ADDC51E59B}"/>
              </a:ext>
            </a:extLst>
          </p:cNvPr>
          <p:cNvGrpSpPr/>
          <p:nvPr/>
        </p:nvGrpSpPr>
        <p:grpSpPr>
          <a:xfrm>
            <a:off x="1156638" y="3732770"/>
            <a:ext cx="2520000" cy="2520000"/>
            <a:chOff x="1156638" y="3732770"/>
            <a:chExt cx="2520000" cy="2520000"/>
          </a:xfrm>
        </p:grpSpPr>
        <p:sp>
          <p:nvSpPr>
            <p:cNvPr id="47" name="ZoneTexte 30">
              <a:extLst>
                <a:ext uri="{FF2B5EF4-FFF2-40B4-BE49-F238E27FC236}">
                  <a16:creationId xmlns:a16="http://schemas.microsoft.com/office/drawing/2014/main" id="{97BE012E-63BB-3F4A-9D19-18CA5AB44242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1354638" y="3930770"/>
              <a:ext cx="2160000" cy="216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</a:p>
          </p:txBody>
        </p:sp>
        <p:pic>
          <p:nvPicPr>
            <p:cNvPr id="29" name="Image 28">
              <a:extLst>
                <a:ext uri="{FF2B5EF4-FFF2-40B4-BE49-F238E27FC236}">
                  <a16:creationId xmlns:a16="http://schemas.microsoft.com/office/drawing/2014/main" id="{901298DA-9699-3E4F-BC6C-2E564BB35DC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6638" y="3732770"/>
              <a:ext cx="2520000" cy="2520000"/>
            </a:xfrm>
            <a:prstGeom prst="rect">
              <a:avLst/>
            </a:prstGeom>
          </p:spPr>
        </p:pic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9C872340-11EC-2446-A9B3-BCB64C4110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6638" y="3732770"/>
              <a:ext cx="2520000" cy="252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C4E1AE55-4162-0645-BAF7-5998D3CD72F2}"/>
              </a:ext>
            </a:extLst>
          </p:cNvPr>
          <p:cNvGrpSpPr/>
          <p:nvPr/>
        </p:nvGrpSpPr>
        <p:grpSpPr>
          <a:xfrm>
            <a:off x="6630679" y="3986451"/>
            <a:ext cx="2520000" cy="2520000"/>
            <a:chOff x="6630679" y="3986451"/>
            <a:chExt cx="2520000" cy="2520000"/>
          </a:xfrm>
        </p:grpSpPr>
        <p:pic>
          <p:nvPicPr>
            <p:cNvPr id="31" name="Image 30">
              <a:extLst>
                <a:ext uri="{FF2B5EF4-FFF2-40B4-BE49-F238E27FC236}">
                  <a16:creationId xmlns:a16="http://schemas.microsoft.com/office/drawing/2014/main" id="{E86B0893-7E64-764E-8336-D2131220BF0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30679" y="3986451"/>
              <a:ext cx="2520000" cy="2520000"/>
            </a:xfrm>
            <a:prstGeom prst="rect">
              <a:avLst/>
            </a:prstGeom>
          </p:spPr>
        </p:pic>
        <p:sp>
          <p:nvSpPr>
            <p:cNvPr id="48" name="ZoneTexte 30">
              <a:extLst>
                <a:ext uri="{FF2B5EF4-FFF2-40B4-BE49-F238E27FC236}">
                  <a16:creationId xmlns:a16="http://schemas.microsoft.com/office/drawing/2014/main" id="{B6087F8D-1F54-6643-8B17-DF1C28CD3D3F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810679" y="4166451"/>
              <a:ext cx="2160000" cy="216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</a:p>
          </p:txBody>
        </p:sp>
        <p:sp>
          <p:nvSpPr>
            <p:cNvPr id="37" name="Ellipse 36">
              <a:extLst>
                <a:ext uri="{FF2B5EF4-FFF2-40B4-BE49-F238E27FC236}">
                  <a16:creationId xmlns:a16="http://schemas.microsoft.com/office/drawing/2014/main" id="{383A8556-3B0B-0A4D-8213-102857FB4E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30679" y="3986451"/>
              <a:ext cx="2520000" cy="252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0F8BAA0B-9CB7-9A4D-B71D-68BA4590C248}"/>
              </a:ext>
            </a:extLst>
          </p:cNvPr>
          <p:cNvGrpSpPr/>
          <p:nvPr/>
        </p:nvGrpSpPr>
        <p:grpSpPr>
          <a:xfrm>
            <a:off x="6761127" y="179973"/>
            <a:ext cx="2592000" cy="2592000"/>
            <a:chOff x="6761127" y="179973"/>
            <a:chExt cx="2592000" cy="2592000"/>
          </a:xfrm>
        </p:grpSpPr>
        <p:pic>
          <p:nvPicPr>
            <p:cNvPr id="32" name="Image 31">
              <a:extLst>
                <a:ext uri="{FF2B5EF4-FFF2-40B4-BE49-F238E27FC236}">
                  <a16:creationId xmlns:a16="http://schemas.microsoft.com/office/drawing/2014/main" id="{B969CB74-E174-D040-9CB1-B26E38D5C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97127" y="215973"/>
              <a:ext cx="2520000" cy="2520000"/>
            </a:xfrm>
            <a:prstGeom prst="rect">
              <a:avLst/>
            </a:prstGeom>
          </p:spPr>
        </p:pic>
        <p:sp>
          <p:nvSpPr>
            <p:cNvPr id="49" name="ZoneTexte 30">
              <a:extLst>
                <a:ext uri="{FF2B5EF4-FFF2-40B4-BE49-F238E27FC236}">
                  <a16:creationId xmlns:a16="http://schemas.microsoft.com/office/drawing/2014/main" id="{1A14EAC5-2482-004B-9327-4C435E080CF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013127" y="431973"/>
              <a:ext cx="2088000" cy="208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</a:p>
          </p:txBody>
        </p:sp>
        <p:sp>
          <p:nvSpPr>
            <p:cNvPr id="67" name="ZoneTexte 30">
              <a:extLst>
                <a:ext uri="{FF2B5EF4-FFF2-40B4-BE49-F238E27FC236}">
                  <a16:creationId xmlns:a16="http://schemas.microsoft.com/office/drawing/2014/main" id="{25C5BF6F-408F-8D4D-BB04-2CEC9293402B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013127" y="431973"/>
              <a:ext cx="2088000" cy="2088000"/>
            </a:xfrm>
            <a:prstGeom prst="rect">
              <a:avLst/>
            </a:prstGeom>
            <a:noFill/>
          </p:spPr>
          <p:txBody>
            <a:bodyPr wrap="square" lIns="180000" tIns="108000" rIns="144000" bIns="108000" numCol="1" rtlCol="0" anchor="ctr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accent4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FINISH</a:t>
              </a:r>
            </a:p>
          </p:txBody>
        </p:sp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id="{4D55520F-B719-154D-9476-6F66C690EE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61127" y="179973"/>
              <a:ext cx="2592000" cy="2592000"/>
            </a:xfrm>
            <a:prstGeom prst="ellipse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Ellipse 39">
              <a:extLst>
                <a:ext uri="{FF2B5EF4-FFF2-40B4-BE49-F238E27FC236}">
                  <a16:creationId xmlns:a16="http://schemas.microsoft.com/office/drawing/2014/main" id="{6C3081CA-E9D0-C848-90A4-D86D5ABB8F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97127" y="215973"/>
              <a:ext cx="2520000" cy="252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230443060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à coins arrondis 34"/>
          <p:cNvSpPr/>
          <p:nvPr/>
        </p:nvSpPr>
        <p:spPr>
          <a:xfrm>
            <a:off x="77755" y="118899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65" name="Picture 15">
            <a:extLst>
              <a:ext uri="{FF2B5EF4-FFF2-40B4-BE49-F238E27FC236}">
                <a16:creationId xmlns:a16="http://schemas.microsoft.com/office/drawing/2014/main" id="{DBBD6ABF-57DD-094A-90EC-5A0DAB94BED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0081" y="313925"/>
            <a:ext cx="2203685" cy="62274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398" y="288234"/>
            <a:ext cx="1792480" cy="619139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3976" y="342278"/>
            <a:ext cx="2203685" cy="6227420"/>
          </a:xfrm>
          <a:prstGeom prst="rect">
            <a:avLst/>
          </a:prstGeom>
        </p:spPr>
      </p:pic>
      <p:sp>
        <p:nvSpPr>
          <p:cNvPr id="38" name="Rectangle 37">
            <a:extLst>
              <a:ext uri="{FF2B5EF4-FFF2-40B4-BE49-F238E27FC236}">
                <a16:creationId xmlns:a16="http://schemas.microsoft.com/office/drawing/2014/main" id="{83E78E6F-68C1-234A-A207-D311092E225C}"/>
              </a:ext>
            </a:extLst>
          </p:cNvPr>
          <p:cNvSpPr/>
          <p:nvPr/>
        </p:nvSpPr>
        <p:spPr>
          <a:xfrm>
            <a:off x="2513229" y="6356679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Rythm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/Cycle – 2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weeks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69" name="Connecteur en arc 68">
            <a:extLst>
              <a:ext uri="{FF2B5EF4-FFF2-40B4-BE49-F238E27FC236}">
                <a16:creationId xmlns:a16="http://schemas.microsoft.com/office/drawing/2014/main" id="{4543A725-5683-7B49-AB32-86CB35443B17}"/>
              </a:ext>
            </a:extLst>
          </p:cNvPr>
          <p:cNvCxnSpPr>
            <a:cxnSpLocks/>
            <a:stCxn id="90" idx="4"/>
            <a:endCxn id="91" idx="2"/>
          </p:cNvCxnSpPr>
          <p:nvPr/>
        </p:nvCxnSpPr>
        <p:spPr>
          <a:xfrm rot="16200000" flipH="1">
            <a:off x="1408054" y="2254215"/>
            <a:ext cx="1105744" cy="917687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en arc 76">
            <a:extLst>
              <a:ext uri="{FF2B5EF4-FFF2-40B4-BE49-F238E27FC236}">
                <a16:creationId xmlns:a16="http://schemas.microsoft.com/office/drawing/2014/main" id="{F0B577E3-B754-6C4A-A85F-C2769B877BFF}"/>
              </a:ext>
            </a:extLst>
          </p:cNvPr>
          <p:cNvCxnSpPr>
            <a:cxnSpLocks/>
            <a:stCxn id="68" idx="2"/>
            <a:endCxn id="91" idx="0"/>
          </p:cNvCxnSpPr>
          <p:nvPr/>
        </p:nvCxnSpPr>
        <p:spPr>
          <a:xfrm rot="10800000" flipV="1">
            <a:off x="3319770" y="1284245"/>
            <a:ext cx="543418" cy="1081685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Connecteur en arc 81">
            <a:extLst>
              <a:ext uri="{FF2B5EF4-FFF2-40B4-BE49-F238E27FC236}">
                <a16:creationId xmlns:a16="http://schemas.microsoft.com/office/drawing/2014/main" id="{93FE10EF-9096-7248-BEF0-409007A4F867}"/>
              </a:ext>
            </a:extLst>
          </p:cNvPr>
          <p:cNvCxnSpPr>
            <a:cxnSpLocks/>
            <a:stCxn id="68" idx="6"/>
            <a:endCxn id="71" idx="2"/>
          </p:cNvCxnSpPr>
          <p:nvPr/>
        </p:nvCxnSpPr>
        <p:spPr>
          <a:xfrm flipH="1">
            <a:off x="5610193" y="1284246"/>
            <a:ext cx="52995" cy="1920594"/>
          </a:xfrm>
          <a:prstGeom prst="curvedConnector5">
            <a:avLst>
              <a:gd name="adj1" fmla="val -1006510"/>
              <a:gd name="adj2" fmla="val 50000"/>
              <a:gd name="adj3" fmla="val 94965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necteur en arc 85">
            <a:extLst>
              <a:ext uri="{FF2B5EF4-FFF2-40B4-BE49-F238E27FC236}">
                <a16:creationId xmlns:a16="http://schemas.microsoft.com/office/drawing/2014/main" id="{5842643A-1C41-9944-A238-3FE3C38185B0}"/>
              </a:ext>
            </a:extLst>
          </p:cNvPr>
          <p:cNvCxnSpPr>
            <a:cxnSpLocks/>
            <a:stCxn id="32" idx="1"/>
            <a:endCxn id="71" idx="6"/>
          </p:cNvCxnSpPr>
          <p:nvPr/>
        </p:nvCxnSpPr>
        <p:spPr>
          <a:xfrm rot="10800000" flipH="1" flipV="1">
            <a:off x="6996927" y="1128496"/>
            <a:ext cx="413265" cy="2076343"/>
          </a:xfrm>
          <a:prstGeom prst="curvedConnector5">
            <a:avLst>
              <a:gd name="adj1" fmla="val -133540"/>
              <a:gd name="adj2" fmla="val 50000"/>
              <a:gd name="adj3" fmla="val 20672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Connecteur en arc 88">
            <a:extLst>
              <a:ext uri="{FF2B5EF4-FFF2-40B4-BE49-F238E27FC236}">
                <a16:creationId xmlns:a16="http://schemas.microsoft.com/office/drawing/2014/main" id="{0064B0EB-520A-784D-B1BE-ABAFD2FE6041}"/>
              </a:ext>
            </a:extLst>
          </p:cNvPr>
          <p:cNvCxnSpPr>
            <a:cxnSpLocks/>
            <a:stCxn id="70" idx="6"/>
            <a:endCxn id="72" idx="0"/>
          </p:cNvCxnSpPr>
          <p:nvPr/>
        </p:nvCxnSpPr>
        <p:spPr>
          <a:xfrm>
            <a:off x="8796928" y="1128497"/>
            <a:ext cx="12700" cy="1565569"/>
          </a:xfrm>
          <a:prstGeom prst="curvedConnector4">
            <a:avLst>
              <a:gd name="adj1" fmla="val 5763638"/>
              <a:gd name="adj2" fmla="val 73434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Connecteur en arc 93">
            <a:extLst>
              <a:ext uri="{FF2B5EF4-FFF2-40B4-BE49-F238E27FC236}">
                <a16:creationId xmlns:a16="http://schemas.microsoft.com/office/drawing/2014/main" id="{013D5AD2-7C7D-0E4B-BB7A-DC0D961C3F31}"/>
              </a:ext>
            </a:extLst>
          </p:cNvPr>
          <p:cNvCxnSpPr>
            <a:cxnSpLocks/>
            <a:stCxn id="72" idx="4"/>
            <a:endCxn id="73" idx="6"/>
          </p:cNvCxnSpPr>
          <p:nvPr/>
        </p:nvCxnSpPr>
        <p:spPr>
          <a:xfrm rot="5400000">
            <a:off x="8169854" y="4709120"/>
            <a:ext cx="842129" cy="412021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Connecteur en arc 99">
            <a:extLst>
              <a:ext uri="{FF2B5EF4-FFF2-40B4-BE49-F238E27FC236}">
                <a16:creationId xmlns:a16="http://schemas.microsoft.com/office/drawing/2014/main" id="{0720A29B-4CA3-E74D-9AA3-786A442A489E}"/>
              </a:ext>
            </a:extLst>
          </p:cNvPr>
          <p:cNvCxnSpPr>
            <a:cxnSpLocks/>
            <a:stCxn id="73" idx="2"/>
            <a:endCxn id="74" idx="6"/>
          </p:cNvCxnSpPr>
          <p:nvPr/>
        </p:nvCxnSpPr>
        <p:spPr>
          <a:xfrm rot="10800000">
            <a:off x="5966775" y="4892609"/>
            <a:ext cx="618132" cy="443586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Connecteur en arc 102">
            <a:extLst>
              <a:ext uri="{FF2B5EF4-FFF2-40B4-BE49-F238E27FC236}">
                <a16:creationId xmlns:a16="http://schemas.microsoft.com/office/drawing/2014/main" id="{B1D0C38F-FA36-7449-AC89-90C078E1BAA1}"/>
              </a:ext>
            </a:extLst>
          </p:cNvPr>
          <p:cNvCxnSpPr>
            <a:cxnSpLocks/>
            <a:stCxn id="74" idx="2"/>
            <a:endCxn id="79" idx="6"/>
          </p:cNvCxnSpPr>
          <p:nvPr/>
        </p:nvCxnSpPr>
        <p:spPr>
          <a:xfrm rot="10800000" flipV="1">
            <a:off x="3628907" y="4892609"/>
            <a:ext cx="537869" cy="737392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Connecteur en arc 105">
            <a:extLst>
              <a:ext uri="{FF2B5EF4-FFF2-40B4-BE49-F238E27FC236}">
                <a16:creationId xmlns:a16="http://schemas.microsoft.com/office/drawing/2014/main" id="{963B22EF-C789-334C-B0A3-AD9B1E618EEA}"/>
              </a:ext>
            </a:extLst>
          </p:cNvPr>
          <p:cNvCxnSpPr>
            <a:cxnSpLocks/>
            <a:stCxn id="79" idx="2"/>
            <a:endCxn id="148" idx="4"/>
          </p:cNvCxnSpPr>
          <p:nvPr/>
        </p:nvCxnSpPr>
        <p:spPr>
          <a:xfrm rot="10800000">
            <a:off x="1183138" y="4965815"/>
            <a:ext cx="645769" cy="664186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C056DCD9-1BB6-EB4D-8C18-2DC387DFAD99}"/>
              </a:ext>
            </a:extLst>
          </p:cNvPr>
          <p:cNvGrpSpPr/>
          <p:nvPr/>
        </p:nvGrpSpPr>
        <p:grpSpPr>
          <a:xfrm>
            <a:off x="3863188" y="384246"/>
            <a:ext cx="1800000" cy="1800000"/>
            <a:chOff x="3863188" y="384246"/>
            <a:chExt cx="1800000" cy="1800000"/>
          </a:xfrm>
        </p:grpSpPr>
        <p:pic>
          <p:nvPicPr>
            <p:cNvPr id="30" name="Image 29">
              <a:extLst>
                <a:ext uri="{FF2B5EF4-FFF2-40B4-BE49-F238E27FC236}">
                  <a16:creationId xmlns:a16="http://schemas.microsoft.com/office/drawing/2014/main" id="{C37FCD85-E4EC-B743-A9D2-AC0754C53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188" y="384246"/>
              <a:ext cx="1800000" cy="1800000"/>
            </a:xfrm>
            <a:prstGeom prst="rect">
              <a:avLst/>
            </a:prstGeom>
          </p:spPr>
        </p:pic>
        <p:sp>
          <p:nvSpPr>
            <p:cNvPr id="46" name="ZoneTexte 30">
              <a:extLst>
                <a:ext uri="{FF2B5EF4-FFF2-40B4-BE49-F238E27FC236}">
                  <a16:creationId xmlns:a16="http://schemas.microsoft.com/office/drawing/2014/main" id="{54E8F66A-4840-0D4C-A27A-2003E785AD59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043188" y="564246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55745796-3A4F-7E40-BFFE-C481045B5A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63188" y="384246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80898FE7-22C2-4848-B850-DC267C254F51}"/>
              </a:ext>
            </a:extLst>
          </p:cNvPr>
          <p:cNvGrpSpPr/>
          <p:nvPr/>
        </p:nvGrpSpPr>
        <p:grpSpPr>
          <a:xfrm>
            <a:off x="6996928" y="228497"/>
            <a:ext cx="1800000" cy="1800000"/>
            <a:chOff x="6996928" y="228497"/>
            <a:chExt cx="1800000" cy="1800000"/>
          </a:xfrm>
        </p:grpSpPr>
        <p:pic>
          <p:nvPicPr>
            <p:cNvPr id="32" name="Image 31">
              <a:extLst>
                <a:ext uri="{FF2B5EF4-FFF2-40B4-BE49-F238E27FC236}">
                  <a16:creationId xmlns:a16="http://schemas.microsoft.com/office/drawing/2014/main" id="{B969CB74-E174-D040-9CB1-B26E38D5C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96928" y="228497"/>
              <a:ext cx="1800000" cy="1800000"/>
            </a:xfrm>
            <a:prstGeom prst="rect">
              <a:avLst/>
            </a:prstGeom>
          </p:spPr>
        </p:pic>
        <p:sp>
          <p:nvSpPr>
            <p:cNvPr id="49" name="ZoneTexte 30">
              <a:extLst>
                <a:ext uri="{FF2B5EF4-FFF2-40B4-BE49-F238E27FC236}">
                  <a16:creationId xmlns:a16="http://schemas.microsoft.com/office/drawing/2014/main" id="{1A14EAC5-2482-004B-9327-4C435E080CF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176928" y="408497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</a:p>
          </p:txBody>
        </p:sp>
        <p:sp>
          <p:nvSpPr>
            <p:cNvPr id="70" name="Ellipse 69">
              <a:extLst>
                <a:ext uri="{FF2B5EF4-FFF2-40B4-BE49-F238E27FC236}">
                  <a16:creationId xmlns:a16="http://schemas.microsoft.com/office/drawing/2014/main" id="{3261F2DD-0103-9E42-BB9C-610E5E9BA0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96928" y="228497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9966463F-C546-FB40-85E7-7F34BA375F7A}"/>
              </a:ext>
            </a:extLst>
          </p:cNvPr>
          <p:cNvGrpSpPr/>
          <p:nvPr/>
        </p:nvGrpSpPr>
        <p:grpSpPr>
          <a:xfrm>
            <a:off x="5610193" y="2304840"/>
            <a:ext cx="1800000" cy="1800000"/>
            <a:chOff x="5527069" y="2323312"/>
            <a:chExt cx="1800000" cy="1800000"/>
          </a:xfrm>
        </p:grpSpPr>
        <p:pic>
          <p:nvPicPr>
            <p:cNvPr id="31" name="Image 30">
              <a:extLst>
                <a:ext uri="{FF2B5EF4-FFF2-40B4-BE49-F238E27FC236}">
                  <a16:creationId xmlns:a16="http://schemas.microsoft.com/office/drawing/2014/main" id="{E86B0893-7E64-764E-8336-D2131220BF0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27069" y="2323312"/>
              <a:ext cx="1800000" cy="1800000"/>
            </a:xfrm>
            <a:prstGeom prst="rect">
              <a:avLst/>
            </a:prstGeom>
          </p:spPr>
        </p:pic>
        <p:sp>
          <p:nvSpPr>
            <p:cNvPr id="48" name="ZoneTexte 30">
              <a:extLst>
                <a:ext uri="{FF2B5EF4-FFF2-40B4-BE49-F238E27FC236}">
                  <a16:creationId xmlns:a16="http://schemas.microsoft.com/office/drawing/2014/main" id="{B6087F8D-1F54-6643-8B17-DF1C28CD3D3F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5707069" y="2503312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</a:p>
          </p:txBody>
        </p:sp>
        <p:sp>
          <p:nvSpPr>
            <p:cNvPr id="71" name="Ellipse 70">
              <a:extLst>
                <a:ext uri="{FF2B5EF4-FFF2-40B4-BE49-F238E27FC236}">
                  <a16:creationId xmlns:a16="http://schemas.microsoft.com/office/drawing/2014/main" id="{27169821-AA99-664D-B96E-554EF11326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7069" y="2323312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BAB04D4D-35FF-9B49-B02E-5D794464C50B}"/>
              </a:ext>
            </a:extLst>
          </p:cNvPr>
          <p:cNvGrpSpPr/>
          <p:nvPr/>
        </p:nvGrpSpPr>
        <p:grpSpPr>
          <a:xfrm>
            <a:off x="7896928" y="2694066"/>
            <a:ext cx="1800000" cy="1800000"/>
            <a:chOff x="7896928" y="2694066"/>
            <a:chExt cx="1800000" cy="1800000"/>
          </a:xfrm>
        </p:grpSpPr>
        <p:pic>
          <p:nvPicPr>
            <p:cNvPr id="39" name="Image 38">
              <a:extLst>
                <a:ext uri="{FF2B5EF4-FFF2-40B4-BE49-F238E27FC236}">
                  <a16:creationId xmlns:a16="http://schemas.microsoft.com/office/drawing/2014/main" id="{525849F7-389D-8D48-B5CC-50F127EF610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96928" y="2694066"/>
              <a:ext cx="1800000" cy="1800000"/>
            </a:xfrm>
            <a:prstGeom prst="rect">
              <a:avLst/>
            </a:prstGeom>
          </p:spPr>
        </p:pic>
        <p:sp>
          <p:nvSpPr>
            <p:cNvPr id="51" name="ZoneTexte 30">
              <a:extLst>
                <a:ext uri="{FF2B5EF4-FFF2-40B4-BE49-F238E27FC236}">
                  <a16:creationId xmlns:a16="http://schemas.microsoft.com/office/drawing/2014/main" id="{F7E1B0CA-D0FE-524B-9421-8750668CEDB3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076928" y="2874066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72" name="Ellipse 71">
              <a:extLst>
                <a:ext uri="{FF2B5EF4-FFF2-40B4-BE49-F238E27FC236}">
                  <a16:creationId xmlns:a16="http://schemas.microsoft.com/office/drawing/2014/main" id="{B6D478CC-93D9-3846-8C41-0995CF4943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96928" y="2694066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0C5803C7-30F1-3E43-8D6D-86A80ECB0690}"/>
              </a:ext>
            </a:extLst>
          </p:cNvPr>
          <p:cNvGrpSpPr/>
          <p:nvPr/>
        </p:nvGrpSpPr>
        <p:grpSpPr>
          <a:xfrm>
            <a:off x="6584907" y="4436195"/>
            <a:ext cx="1800000" cy="1800000"/>
            <a:chOff x="6931946" y="4872420"/>
            <a:chExt cx="1800000" cy="1800000"/>
          </a:xfrm>
        </p:grpSpPr>
        <p:pic>
          <p:nvPicPr>
            <p:cNvPr id="40" name="Image 39">
              <a:extLst>
                <a:ext uri="{FF2B5EF4-FFF2-40B4-BE49-F238E27FC236}">
                  <a16:creationId xmlns:a16="http://schemas.microsoft.com/office/drawing/2014/main" id="{37EB53C7-0EF3-CB43-AD9E-EFABCA3047D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31946" y="4872420"/>
              <a:ext cx="1800000" cy="1800000"/>
            </a:xfrm>
            <a:prstGeom prst="rect">
              <a:avLst/>
            </a:prstGeom>
          </p:spPr>
        </p:pic>
        <p:sp>
          <p:nvSpPr>
            <p:cNvPr id="52" name="ZoneTexte 30">
              <a:extLst>
                <a:ext uri="{FF2B5EF4-FFF2-40B4-BE49-F238E27FC236}">
                  <a16:creationId xmlns:a16="http://schemas.microsoft.com/office/drawing/2014/main" id="{CBB35C7C-5838-8D4E-845A-CAA38C995C0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111946" y="5052420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</a:p>
          </p:txBody>
        </p:sp>
        <p:sp>
          <p:nvSpPr>
            <p:cNvPr id="73" name="Ellipse 72">
              <a:extLst>
                <a:ext uri="{FF2B5EF4-FFF2-40B4-BE49-F238E27FC236}">
                  <a16:creationId xmlns:a16="http://schemas.microsoft.com/office/drawing/2014/main" id="{EC3FC2E2-DCAE-9F41-B6AE-E619A52DAE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31946" y="4872420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739F6F08-2AF9-8E46-BA1C-B79D5131F360}"/>
              </a:ext>
            </a:extLst>
          </p:cNvPr>
          <p:cNvGrpSpPr/>
          <p:nvPr/>
        </p:nvGrpSpPr>
        <p:grpSpPr>
          <a:xfrm>
            <a:off x="4166775" y="3992609"/>
            <a:ext cx="1800000" cy="1800000"/>
            <a:chOff x="4276573" y="3989317"/>
            <a:chExt cx="1800000" cy="1800000"/>
          </a:xfrm>
        </p:grpSpPr>
        <p:pic>
          <p:nvPicPr>
            <p:cNvPr id="41" name="Image 40">
              <a:extLst>
                <a:ext uri="{FF2B5EF4-FFF2-40B4-BE49-F238E27FC236}">
                  <a16:creationId xmlns:a16="http://schemas.microsoft.com/office/drawing/2014/main" id="{2B5827AB-D2E8-4E48-99B2-F2CC7475F2E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76573" y="3989317"/>
              <a:ext cx="1800000" cy="1800000"/>
            </a:xfrm>
            <a:prstGeom prst="rect">
              <a:avLst/>
            </a:prstGeom>
          </p:spPr>
        </p:pic>
        <p:sp>
          <p:nvSpPr>
            <p:cNvPr id="53" name="ZoneTexte 30">
              <a:extLst>
                <a:ext uri="{FF2B5EF4-FFF2-40B4-BE49-F238E27FC236}">
                  <a16:creationId xmlns:a16="http://schemas.microsoft.com/office/drawing/2014/main" id="{3F829853-E0E1-744F-B3F7-FA73CEB02364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456573" y="4169317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74" name="Ellipse 73">
              <a:extLst>
                <a:ext uri="{FF2B5EF4-FFF2-40B4-BE49-F238E27FC236}">
                  <a16:creationId xmlns:a16="http://schemas.microsoft.com/office/drawing/2014/main" id="{756F81E1-01B7-6D4A-820E-37A646D152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76573" y="3989317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B3470633-4DFB-D949-A059-3CAB09E474F4}"/>
              </a:ext>
            </a:extLst>
          </p:cNvPr>
          <p:cNvGrpSpPr/>
          <p:nvPr/>
        </p:nvGrpSpPr>
        <p:grpSpPr>
          <a:xfrm>
            <a:off x="1828906" y="4730001"/>
            <a:ext cx="1800000" cy="1800000"/>
            <a:chOff x="1881034" y="4677871"/>
            <a:chExt cx="1800000" cy="1800000"/>
          </a:xfrm>
        </p:grpSpPr>
        <p:pic>
          <p:nvPicPr>
            <p:cNvPr id="42" name="Image 41">
              <a:extLst>
                <a:ext uri="{FF2B5EF4-FFF2-40B4-BE49-F238E27FC236}">
                  <a16:creationId xmlns:a16="http://schemas.microsoft.com/office/drawing/2014/main" id="{75529F7D-221D-8543-BA41-D7C1CF898C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1034" y="4677871"/>
              <a:ext cx="1800000" cy="1800000"/>
            </a:xfrm>
            <a:prstGeom prst="rect">
              <a:avLst/>
            </a:prstGeom>
          </p:spPr>
        </p:pic>
        <p:sp>
          <p:nvSpPr>
            <p:cNvPr id="54" name="ZoneTexte 30">
              <a:extLst>
                <a:ext uri="{FF2B5EF4-FFF2-40B4-BE49-F238E27FC236}">
                  <a16:creationId xmlns:a16="http://schemas.microsoft.com/office/drawing/2014/main" id="{061EA896-A296-1A45-9F79-AE9340059DC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061034" y="4857871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</a:p>
          </p:txBody>
        </p:sp>
        <p:sp>
          <p:nvSpPr>
            <p:cNvPr id="79" name="Ellipse 78">
              <a:extLst>
                <a:ext uri="{FF2B5EF4-FFF2-40B4-BE49-F238E27FC236}">
                  <a16:creationId xmlns:a16="http://schemas.microsoft.com/office/drawing/2014/main" id="{1AF63726-1F7B-E94E-A175-A594885064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81034" y="4677871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761A54B7-BFF5-CE4A-8C8C-AABA5A630ED9}"/>
              </a:ext>
            </a:extLst>
          </p:cNvPr>
          <p:cNvGrpSpPr/>
          <p:nvPr/>
        </p:nvGrpSpPr>
        <p:grpSpPr>
          <a:xfrm>
            <a:off x="566083" y="288187"/>
            <a:ext cx="1872000" cy="1872000"/>
            <a:chOff x="519903" y="315895"/>
            <a:chExt cx="1872000" cy="1872000"/>
          </a:xfrm>
        </p:grpSpPr>
        <p:pic>
          <p:nvPicPr>
            <p:cNvPr id="28" name="Image 27">
              <a:extLst>
                <a:ext uri="{FF2B5EF4-FFF2-40B4-BE49-F238E27FC236}">
                  <a16:creationId xmlns:a16="http://schemas.microsoft.com/office/drawing/2014/main" id="{1AA5F3AE-ABF8-314D-872D-30C3AE1C4DD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5903" y="351895"/>
              <a:ext cx="1800000" cy="1800000"/>
            </a:xfrm>
            <a:prstGeom prst="rect">
              <a:avLst/>
            </a:prstGeom>
            <a:noFill/>
            <a:effectLst>
              <a:glow>
                <a:schemeClr val="accent1">
                  <a:alpha val="40000"/>
                </a:schemeClr>
              </a:glow>
              <a:reflection endPos="0" dir="5400000" sy="-100000" algn="bl" rotWithShape="0"/>
              <a:softEdge rad="0"/>
            </a:effectLst>
          </p:spPr>
        </p:pic>
        <p:sp>
          <p:nvSpPr>
            <p:cNvPr id="44" name="ZoneTexte 30">
              <a:extLst>
                <a:ext uri="{FF2B5EF4-FFF2-40B4-BE49-F238E27FC236}">
                  <a16:creationId xmlns:a16="http://schemas.microsoft.com/office/drawing/2014/main" id="{89DCE19F-C3E9-CA4E-AEC2-61B91E28A9D6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35903" y="53189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50" name="ZoneTexte 30">
              <a:extLst>
                <a:ext uri="{FF2B5EF4-FFF2-40B4-BE49-F238E27FC236}">
                  <a16:creationId xmlns:a16="http://schemas.microsoft.com/office/drawing/2014/main" id="{F316DF17-7B6E-9A46-95B7-033E5A77FE22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35903" y="53189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accent1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</a:p>
          </p:txBody>
        </p:sp>
        <p:sp>
          <p:nvSpPr>
            <p:cNvPr id="67" name="Ellipse 66">
              <a:extLst>
                <a:ext uri="{FF2B5EF4-FFF2-40B4-BE49-F238E27FC236}">
                  <a16:creationId xmlns:a16="http://schemas.microsoft.com/office/drawing/2014/main" id="{F5C1A206-E2FD-464B-BF11-E64A62CBBE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903" y="351895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9DCC68DC-2408-B545-8B1A-1BAAEEF33B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9903" y="315895"/>
              <a:ext cx="1872000" cy="1872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" name="Ellipse 89">
              <a:extLst>
                <a:ext uri="{FF2B5EF4-FFF2-40B4-BE49-F238E27FC236}">
                  <a16:creationId xmlns:a16="http://schemas.microsoft.com/office/drawing/2014/main" id="{3E573D0E-021C-CF4C-A436-EBC22C24CC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9903" y="315895"/>
              <a:ext cx="1872000" cy="1872000"/>
            </a:xfrm>
            <a:prstGeom prst="ellipse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BDE335FC-13A1-124D-8EAF-DEED7F4D517C}"/>
              </a:ext>
            </a:extLst>
          </p:cNvPr>
          <p:cNvGrpSpPr/>
          <p:nvPr/>
        </p:nvGrpSpPr>
        <p:grpSpPr>
          <a:xfrm>
            <a:off x="2419770" y="2365931"/>
            <a:ext cx="1800000" cy="1800000"/>
            <a:chOff x="2419770" y="2365931"/>
            <a:chExt cx="1800000" cy="1800000"/>
          </a:xfrm>
        </p:grpSpPr>
        <p:pic>
          <p:nvPicPr>
            <p:cNvPr id="29" name="Image 28">
              <a:extLst>
                <a:ext uri="{FF2B5EF4-FFF2-40B4-BE49-F238E27FC236}">
                  <a16:creationId xmlns:a16="http://schemas.microsoft.com/office/drawing/2014/main" id="{901298DA-9699-3E4F-BC6C-2E564BB35DCF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19770" y="2365931"/>
              <a:ext cx="1800000" cy="1800000"/>
            </a:xfrm>
            <a:prstGeom prst="rect">
              <a:avLst/>
            </a:prstGeom>
          </p:spPr>
        </p:pic>
        <p:sp>
          <p:nvSpPr>
            <p:cNvPr id="47" name="ZoneTexte 30">
              <a:extLst>
                <a:ext uri="{FF2B5EF4-FFF2-40B4-BE49-F238E27FC236}">
                  <a16:creationId xmlns:a16="http://schemas.microsoft.com/office/drawing/2014/main" id="{97BE012E-63BB-3F4A-9D19-18CA5AB44242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599770" y="2545931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</a:p>
          </p:txBody>
        </p:sp>
        <p:sp>
          <p:nvSpPr>
            <p:cNvPr id="91" name="Ellipse 90">
              <a:extLst>
                <a:ext uri="{FF2B5EF4-FFF2-40B4-BE49-F238E27FC236}">
                  <a16:creationId xmlns:a16="http://schemas.microsoft.com/office/drawing/2014/main" id="{DA14C97C-D0CC-2846-8CF1-162EA1D61F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19770" y="2365931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50" name="Groupe 149">
            <a:extLst>
              <a:ext uri="{FF2B5EF4-FFF2-40B4-BE49-F238E27FC236}">
                <a16:creationId xmlns:a16="http://schemas.microsoft.com/office/drawing/2014/main" id="{C577748A-0654-824D-AA24-72C6D1CF0837}"/>
              </a:ext>
            </a:extLst>
          </p:cNvPr>
          <p:cNvGrpSpPr/>
          <p:nvPr/>
        </p:nvGrpSpPr>
        <p:grpSpPr>
          <a:xfrm>
            <a:off x="247137" y="3093815"/>
            <a:ext cx="1872000" cy="1872000"/>
            <a:chOff x="247137" y="3093815"/>
            <a:chExt cx="1872000" cy="1872000"/>
          </a:xfrm>
        </p:grpSpPr>
        <p:pic>
          <p:nvPicPr>
            <p:cNvPr id="43" name="Image 42">
              <a:extLst>
                <a:ext uri="{FF2B5EF4-FFF2-40B4-BE49-F238E27FC236}">
                  <a16:creationId xmlns:a16="http://schemas.microsoft.com/office/drawing/2014/main" id="{7293B85D-78A3-464E-9718-3DCD4D7A39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37" y="3129815"/>
              <a:ext cx="1800000" cy="1800000"/>
            </a:xfrm>
            <a:prstGeom prst="rect">
              <a:avLst/>
            </a:prstGeom>
          </p:spPr>
        </p:pic>
        <p:sp>
          <p:nvSpPr>
            <p:cNvPr id="55" name="ZoneTexte 30">
              <a:extLst>
                <a:ext uri="{FF2B5EF4-FFF2-40B4-BE49-F238E27FC236}">
                  <a16:creationId xmlns:a16="http://schemas.microsoft.com/office/drawing/2014/main" id="{A96C6140-417B-EE4E-AF59-7EC3FD10B58B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3137" y="330981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</a:p>
          </p:txBody>
        </p:sp>
        <p:sp>
          <p:nvSpPr>
            <p:cNvPr id="66" name="ZoneTexte 30">
              <a:extLst>
                <a:ext uri="{FF2B5EF4-FFF2-40B4-BE49-F238E27FC236}">
                  <a16:creationId xmlns:a16="http://schemas.microsoft.com/office/drawing/2014/main" id="{9ABA1DCF-71AB-D943-9EE5-BC77C53F8BE9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3137" y="330981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accent4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FINISH</a:t>
              </a:r>
            </a:p>
          </p:txBody>
        </p:sp>
        <p:sp>
          <p:nvSpPr>
            <p:cNvPr id="80" name="Ellipse 79">
              <a:extLst>
                <a:ext uri="{FF2B5EF4-FFF2-40B4-BE49-F238E27FC236}">
                  <a16:creationId xmlns:a16="http://schemas.microsoft.com/office/drawing/2014/main" id="{51564A54-CE54-4742-8825-9E0BB0BBD1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137" y="3129815"/>
              <a:ext cx="1800000" cy="180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8" name="Ellipse 147">
              <a:extLst>
                <a:ext uri="{FF2B5EF4-FFF2-40B4-BE49-F238E27FC236}">
                  <a16:creationId xmlns:a16="http://schemas.microsoft.com/office/drawing/2014/main" id="{B36C6CE8-DF2C-3B4F-929A-F4099867BE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7137" y="3093815"/>
              <a:ext cx="1872000" cy="1872000"/>
            </a:xfrm>
            <a:prstGeom prst="ellipse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336159558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à coins arrondis 34"/>
          <p:cNvSpPr/>
          <p:nvPr/>
        </p:nvSpPr>
        <p:spPr>
          <a:xfrm>
            <a:off x="77755" y="180656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88" name="Picture 15">
            <a:extLst>
              <a:ext uri="{FF2B5EF4-FFF2-40B4-BE49-F238E27FC236}">
                <a16:creationId xmlns:a16="http://schemas.microsoft.com/office/drawing/2014/main" id="{284C5FBC-1934-B94E-9D32-B3B4BCFCDDD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0081" y="313925"/>
            <a:ext cx="2203685" cy="62274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398" y="288234"/>
            <a:ext cx="1792480" cy="619139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3976" y="342278"/>
            <a:ext cx="2203685" cy="6227420"/>
          </a:xfrm>
          <a:prstGeom prst="rect">
            <a:avLst/>
          </a:prstGeom>
        </p:spPr>
      </p:pic>
      <p:sp>
        <p:nvSpPr>
          <p:cNvPr id="38" name="Rectangle 37">
            <a:extLst>
              <a:ext uri="{FF2B5EF4-FFF2-40B4-BE49-F238E27FC236}">
                <a16:creationId xmlns:a16="http://schemas.microsoft.com/office/drawing/2014/main" id="{83E78E6F-68C1-234A-A207-D311092E225C}"/>
              </a:ext>
            </a:extLst>
          </p:cNvPr>
          <p:cNvSpPr/>
          <p:nvPr/>
        </p:nvSpPr>
        <p:spPr>
          <a:xfrm>
            <a:off x="2513229" y="6356679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Rythm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/Cycle – 3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weeks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69" name="Connecteur en arc 68">
            <a:extLst>
              <a:ext uri="{FF2B5EF4-FFF2-40B4-BE49-F238E27FC236}">
                <a16:creationId xmlns:a16="http://schemas.microsoft.com/office/drawing/2014/main" id="{4543A725-5683-7B49-AB32-86CB35443B17}"/>
              </a:ext>
            </a:extLst>
          </p:cNvPr>
          <p:cNvCxnSpPr>
            <a:cxnSpLocks/>
            <a:stCxn id="113" idx="4"/>
            <a:endCxn id="111" idx="2"/>
          </p:cNvCxnSpPr>
          <p:nvPr/>
        </p:nvCxnSpPr>
        <p:spPr>
          <a:xfrm rot="16200000" flipH="1">
            <a:off x="1378967" y="1455385"/>
            <a:ext cx="518582" cy="1119763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en arc 76">
            <a:extLst>
              <a:ext uri="{FF2B5EF4-FFF2-40B4-BE49-F238E27FC236}">
                <a16:creationId xmlns:a16="http://schemas.microsoft.com/office/drawing/2014/main" id="{F0B577E3-B754-6C4A-A85F-C2769B877BFF}"/>
              </a:ext>
            </a:extLst>
          </p:cNvPr>
          <p:cNvCxnSpPr>
            <a:cxnSpLocks/>
            <a:stCxn id="78" idx="2"/>
            <a:endCxn id="111" idx="6"/>
          </p:cNvCxnSpPr>
          <p:nvPr/>
        </p:nvCxnSpPr>
        <p:spPr>
          <a:xfrm rot="10800000" flipV="1">
            <a:off x="3458141" y="1050946"/>
            <a:ext cx="968469" cy="1223612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Connecteur en arc 81">
            <a:extLst>
              <a:ext uri="{FF2B5EF4-FFF2-40B4-BE49-F238E27FC236}">
                <a16:creationId xmlns:a16="http://schemas.microsoft.com/office/drawing/2014/main" id="{93FE10EF-9096-7248-BEF0-409007A4F867}"/>
              </a:ext>
            </a:extLst>
          </p:cNvPr>
          <p:cNvCxnSpPr>
            <a:cxnSpLocks/>
            <a:stCxn id="78" idx="6"/>
            <a:endCxn id="92" idx="2"/>
          </p:cNvCxnSpPr>
          <p:nvPr/>
        </p:nvCxnSpPr>
        <p:spPr>
          <a:xfrm>
            <a:off x="5686609" y="1050946"/>
            <a:ext cx="817575" cy="1125086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Connecteur en arc 85">
            <a:extLst>
              <a:ext uri="{FF2B5EF4-FFF2-40B4-BE49-F238E27FC236}">
                <a16:creationId xmlns:a16="http://schemas.microsoft.com/office/drawing/2014/main" id="{5842643A-1C41-9944-A238-3FE3C38185B0}"/>
              </a:ext>
            </a:extLst>
          </p:cNvPr>
          <p:cNvCxnSpPr>
            <a:cxnSpLocks/>
            <a:stCxn id="93" idx="4"/>
            <a:endCxn id="92" idx="6"/>
          </p:cNvCxnSpPr>
          <p:nvPr/>
        </p:nvCxnSpPr>
        <p:spPr>
          <a:xfrm rot="5400000">
            <a:off x="7871473" y="1513965"/>
            <a:ext cx="554778" cy="769356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Connecteur en arc 88">
            <a:extLst>
              <a:ext uri="{FF2B5EF4-FFF2-40B4-BE49-F238E27FC236}">
                <a16:creationId xmlns:a16="http://schemas.microsoft.com/office/drawing/2014/main" id="{0064B0EB-520A-784D-B1BE-ABAFD2FE6041}"/>
              </a:ext>
            </a:extLst>
          </p:cNvPr>
          <p:cNvCxnSpPr>
            <a:cxnSpLocks/>
            <a:stCxn id="93" idx="6"/>
            <a:endCxn id="95" idx="0"/>
          </p:cNvCxnSpPr>
          <p:nvPr/>
        </p:nvCxnSpPr>
        <p:spPr>
          <a:xfrm flipH="1">
            <a:off x="8842453" y="991254"/>
            <a:ext cx="321087" cy="1725282"/>
          </a:xfrm>
          <a:prstGeom prst="curvedConnector4">
            <a:avLst>
              <a:gd name="adj1" fmla="val -157168"/>
              <a:gd name="adj2" fmla="val 68258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Connecteur en arc 93">
            <a:extLst>
              <a:ext uri="{FF2B5EF4-FFF2-40B4-BE49-F238E27FC236}">
                <a16:creationId xmlns:a16="http://schemas.microsoft.com/office/drawing/2014/main" id="{013D5AD2-7C7D-0E4B-BB7A-DC0D961C3F31}"/>
              </a:ext>
            </a:extLst>
          </p:cNvPr>
          <p:cNvCxnSpPr>
            <a:cxnSpLocks/>
            <a:stCxn id="95" idx="2"/>
            <a:endCxn id="96" idx="6"/>
          </p:cNvCxnSpPr>
          <p:nvPr/>
        </p:nvCxnSpPr>
        <p:spPr>
          <a:xfrm rot="10800000" flipV="1">
            <a:off x="7413781" y="3346536"/>
            <a:ext cx="798673" cy="647734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Connecteur en arc 99">
            <a:extLst>
              <a:ext uri="{FF2B5EF4-FFF2-40B4-BE49-F238E27FC236}">
                <a16:creationId xmlns:a16="http://schemas.microsoft.com/office/drawing/2014/main" id="{0720A29B-4CA3-E74D-9AA3-786A442A489E}"/>
              </a:ext>
            </a:extLst>
          </p:cNvPr>
          <p:cNvCxnSpPr>
            <a:cxnSpLocks/>
            <a:stCxn id="96" idx="0"/>
            <a:endCxn id="97" idx="6"/>
          </p:cNvCxnSpPr>
          <p:nvPr/>
        </p:nvCxnSpPr>
        <p:spPr>
          <a:xfrm rot="16200000" flipV="1">
            <a:off x="6015520" y="2596010"/>
            <a:ext cx="531947" cy="1004574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Connecteur en arc 102">
            <a:extLst>
              <a:ext uri="{FF2B5EF4-FFF2-40B4-BE49-F238E27FC236}">
                <a16:creationId xmlns:a16="http://schemas.microsoft.com/office/drawing/2014/main" id="{B1D0C38F-FA36-7449-AC89-90C078E1BAA1}"/>
              </a:ext>
            </a:extLst>
          </p:cNvPr>
          <p:cNvCxnSpPr>
            <a:cxnSpLocks/>
            <a:stCxn id="97" idx="2"/>
            <a:endCxn id="98" idx="6"/>
          </p:cNvCxnSpPr>
          <p:nvPr/>
        </p:nvCxnSpPr>
        <p:spPr>
          <a:xfrm rot="10800000" flipV="1">
            <a:off x="3805828" y="2832323"/>
            <a:ext cx="713379" cy="809220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Connecteur en arc 105">
            <a:extLst>
              <a:ext uri="{FF2B5EF4-FFF2-40B4-BE49-F238E27FC236}">
                <a16:creationId xmlns:a16="http://schemas.microsoft.com/office/drawing/2014/main" id="{963B22EF-C789-334C-B0A3-AD9B1E618EEA}"/>
              </a:ext>
            </a:extLst>
          </p:cNvPr>
          <p:cNvCxnSpPr>
            <a:cxnSpLocks/>
            <a:stCxn id="98" idx="2"/>
            <a:endCxn id="99" idx="4"/>
          </p:cNvCxnSpPr>
          <p:nvPr/>
        </p:nvCxnSpPr>
        <p:spPr>
          <a:xfrm rot="10800000" flipV="1">
            <a:off x="1580219" y="3641543"/>
            <a:ext cx="965609" cy="498218"/>
          </a:xfrm>
          <a:prstGeom prst="curvedConnector4">
            <a:avLst>
              <a:gd name="adj1" fmla="val 17378"/>
              <a:gd name="adj2" fmla="val 172334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Connecteur en arc 80">
            <a:extLst>
              <a:ext uri="{FF2B5EF4-FFF2-40B4-BE49-F238E27FC236}">
                <a16:creationId xmlns:a16="http://schemas.microsoft.com/office/drawing/2014/main" id="{D6054AAD-D042-EE48-B5A7-3C666DB8772E}"/>
              </a:ext>
            </a:extLst>
          </p:cNvPr>
          <p:cNvCxnSpPr>
            <a:cxnSpLocks/>
            <a:stCxn id="101" idx="0"/>
            <a:endCxn id="99" idx="2"/>
          </p:cNvCxnSpPr>
          <p:nvPr/>
        </p:nvCxnSpPr>
        <p:spPr>
          <a:xfrm rot="16200000" flipV="1">
            <a:off x="302466" y="4157513"/>
            <a:ext cx="1586918" cy="291414"/>
          </a:xfrm>
          <a:prstGeom prst="curvedConnector4">
            <a:avLst>
              <a:gd name="adj1" fmla="val 18509"/>
              <a:gd name="adj2" fmla="val 294632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Connecteur en arc 82">
            <a:extLst>
              <a:ext uri="{FF2B5EF4-FFF2-40B4-BE49-F238E27FC236}">
                <a16:creationId xmlns:a16="http://schemas.microsoft.com/office/drawing/2014/main" id="{0A40ACBA-78AD-C24E-B653-172888E5DB48}"/>
              </a:ext>
            </a:extLst>
          </p:cNvPr>
          <p:cNvCxnSpPr>
            <a:cxnSpLocks/>
            <a:stCxn id="101" idx="6"/>
            <a:endCxn id="102" idx="2"/>
          </p:cNvCxnSpPr>
          <p:nvPr/>
        </p:nvCxnSpPr>
        <p:spPr>
          <a:xfrm flipV="1">
            <a:off x="1871632" y="5135219"/>
            <a:ext cx="764740" cy="591460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necteur en arc 83">
            <a:extLst>
              <a:ext uri="{FF2B5EF4-FFF2-40B4-BE49-F238E27FC236}">
                <a16:creationId xmlns:a16="http://schemas.microsoft.com/office/drawing/2014/main" id="{594B3785-997D-AC42-B1D5-5B3AACB6B283}"/>
              </a:ext>
            </a:extLst>
          </p:cNvPr>
          <p:cNvCxnSpPr>
            <a:cxnSpLocks/>
            <a:stCxn id="102" idx="6"/>
            <a:endCxn id="104" idx="4"/>
          </p:cNvCxnSpPr>
          <p:nvPr/>
        </p:nvCxnSpPr>
        <p:spPr>
          <a:xfrm>
            <a:off x="3896372" y="5135219"/>
            <a:ext cx="1252834" cy="422486"/>
          </a:xfrm>
          <a:prstGeom prst="curvedConnector4">
            <a:avLst>
              <a:gd name="adj1" fmla="val 24857"/>
              <a:gd name="adj2" fmla="val 230336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Connecteur en arc 84">
            <a:extLst>
              <a:ext uri="{FF2B5EF4-FFF2-40B4-BE49-F238E27FC236}">
                <a16:creationId xmlns:a16="http://schemas.microsoft.com/office/drawing/2014/main" id="{31E4FCF2-CF01-394A-95BF-50D06AAF8D62}"/>
              </a:ext>
            </a:extLst>
          </p:cNvPr>
          <p:cNvCxnSpPr>
            <a:cxnSpLocks/>
            <a:stCxn id="104" idx="6"/>
            <a:endCxn id="105" idx="2"/>
          </p:cNvCxnSpPr>
          <p:nvPr/>
        </p:nvCxnSpPr>
        <p:spPr>
          <a:xfrm>
            <a:off x="5779206" y="4927705"/>
            <a:ext cx="663979" cy="769209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Connecteur en arc 86">
            <a:extLst>
              <a:ext uri="{FF2B5EF4-FFF2-40B4-BE49-F238E27FC236}">
                <a16:creationId xmlns:a16="http://schemas.microsoft.com/office/drawing/2014/main" id="{6B8B9387-BD4E-D44F-AE29-5540A04E64F2}"/>
              </a:ext>
            </a:extLst>
          </p:cNvPr>
          <p:cNvCxnSpPr>
            <a:cxnSpLocks/>
            <a:stCxn id="105" idx="6"/>
            <a:endCxn id="115" idx="2"/>
          </p:cNvCxnSpPr>
          <p:nvPr/>
        </p:nvCxnSpPr>
        <p:spPr>
          <a:xfrm flipV="1">
            <a:off x="7703185" y="4965369"/>
            <a:ext cx="692476" cy="731545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C22075DF-75E8-E043-AFB2-51ACA77B37CF}"/>
              </a:ext>
            </a:extLst>
          </p:cNvPr>
          <p:cNvGrpSpPr/>
          <p:nvPr/>
        </p:nvGrpSpPr>
        <p:grpSpPr>
          <a:xfrm>
            <a:off x="4426609" y="420946"/>
            <a:ext cx="1260000" cy="1260000"/>
            <a:chOff x="4426609" y="420946"/>
            <a:chExt cx="1260000" cy="1260000"/>
          </a:xfrm>
        </p:grpSpPr>
        <p:pic>
          <p:nvPicPr>
            <p:cNvPr id="30" name="Image 29">
              <a:extLst>
                <a:ext uri="{FF2B5EF4-FFF2-40B4-BE49-F238E27FC236}">
                  <a16:creationId xmlns:a16="http://schemas.microsoft.com/office/drawing/2014/main" id="{C37FCD85-E4EC-B743-A9D2-AC0754C53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26609" y="420946"/>
              <a:ext cx="1260000" cy="1260000"/>
            </a:xfrm>
            <a:prstGeom prst="rect">
              <a:avLst/>
            </a:prstGeom>
          </p:spPr>
        </p:pic>
        <p:sp>
          <p:nvSpPr>
            <p:cNvPr id="46" name="ZoneTexte 30">
              <a:extLst>
                <a:ext uri="{FF2B5EF4-FFF2-40B4-BE49-F238E27FC236}">
                  <a16:creationId xmlns:a16="http://schemas.microsoft.com/office/drawing/2014/main" id="{54E8F66A-4840-0D4C-A27A-2003E785AD59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552609" y="546946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78" name="Ellipse 77">
              <a:extLst>
                <a:ext uri="{FF2B5EF4-FFF2-40B4-BE49-F238E27FC236}">
                  <a16:creationId xmlns:a16="http://schemas.microsoft.com/office/drawing/2014/main" id="{515298D0-04C2-A44C-A2C8-A26CE60962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26609" y="420946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46" name="Groupe 145">
            <a:extLst>
              <a:ext uri="{FF2B5EF4-FFF2-40B4-BE49-F238E27FC236}">
                <a16:creationId xmlns:a16="http://schemas.microsoft.com/office/drawing/2014/main" id="{D53AE542-BA50-1A4E-B589-CB90A051C661}"/>
              </a:ext>
            </a:extLst>
          </p:cNvPr>
          <p:cNvGrpSpPr/>
          <p:nvPr/>
        </p:nvGrpSpPr>
        <p:grpSpPr>
          <a:xfrm>
            <a:off x="6504184" y="1546032"/>
            <a:ext cx="1260000" cy="1260000"/>
            <a:chOff x="6504184" y="1546032"/>
            <a:chExt cx="1260000" cy="1260000"/>
          </a:xfrm>
        </p:grpSpPr>
        <p:sp>
          <p:nvSpPr>
            <p:cNvPr id="48" name="ZoneTexte 30">
              <a:extLst>
                <a:ext uri="{FF2B5EF4-FFF2-40B4-BE49-F238E27FC236}">
                  <a16:creationId xmlns:a16="http://schemas.microsoft.com/office/drawing/2014/main" id="{B6087F8D-1F54-6643-8B17-DF1C28CD3D3F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630184" y="1672032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pic>
          <p:nvPicPr>
            <p:cNvPr id="31" name="Image 30">
              <a:extLst>
                <a:ext uri="{FF2B5EF4-FFF2-40B4-BE49-F238E27FC236}">
                  <a16:creationId xmlns:a16="http://schemas.microsoft.com/office/drawing/2014/main" id="{E86B0893-7E64-764E-8336-D2131220BF0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04184" y="1546032"/>
              <a:ext cx="1260000" cy="1260000"/>
            </a:xfrm>
            <a:prstGeom prst="rect">
              <a:avLst/>
            </a:prstGeom>
          </p:spPr>
        </p:pic>
        <p:sp>
          <p:nvSpPr>
            <p:cNvPr id="92" name="Ellipse 91">
              <a:extLst>
                <a:ext uri="{FF2B5EF4-FFF2-40B4-BE49-F238E27FC236}">
                  <a16:creationId xmlns:a16="http://schemas.microsoft.com/office/drawing/2014/main" id="{7DD34D4D-2AAE-BF4A-B4B5-CD1641ED07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504184" y="1546032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DEC055FB-B5D4-8540-BF8E-AA4C1DD730E1}"/>
              </a:ext>
            </a:extLst>
          </p:cNvPr>
          <p:cNvGrpSpPr/>
          <p:nvPr/>
        </p:nvGrpSpPr>
        <p:grpSpPr>
          <a:xfrm>
            <a:off x="7903540" y="361254"/>
            <a:ext cx="1260000" cy="1260000"/>
            <a:chOff x="7903540" y="361254"/>
            <a:chExt cx="1260000" cy="1260000"/>
          </a:xfrm>
        </p:grpSpPr>
        <p:pic>
          <p:nvPicPr>
            <p:cNvPr id="32" name="Image 31">
              <a:extLst>
                <a:ext uri="{FF2B5EF4-FFF2-40B4-BE49-F238E27FC236}">
                  <a16:creationId xmlns:a16="http://schemas.microsoft.com/office/drawing/2014/main" id="{B969CB74-E174-D040-9CB1-B26E38D5C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03540" y="361254"/>
              <a:ext cx="1260000" cy="1260000"/>
            </a:xfrm>
            <a:prstGeom prst="rect">
              <a:avLst/>
            </a:prstGeom>
          </p:spPr>
        </p:pic>
        <p:sp>
          <p:nvSpPr>
            <p:cNvPr id="49" name="ZoneTexte 30">
              <a:extLst>
                <a:ext uri="{FF2B5EF4-FFF2-40B4-BE49-F238E27FC236}">
                  <a16:creationId xmlns:a16="http://schemas.microsoft.com/office/drawing/2014/main" id="{1A14EAC5-2482-004B-9327-4C435E080CF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029540" y="487254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03C5D1C9-9FBB-0543-856C-EBB3BB6AD5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3540" y="361254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30C035F1-8002-4445-8274-94FB27125A6F}"/>
              </a:ext>
            </a:extLst>
          </p:cNvPr>
          <p:cNvGrpSpPr/>
          <p:nvPr/>
        </p:nvGrpSpPr>
        <p:grpSpPr>
          <a:xfrm>
            <a:off x="8212453" y="2716536"/>
            <a:ext cx="1260000" cy="1260000"/>
            <a:chOff x="8212453" y="2716536"/>
            <a:chExt cx="1260000" cy="1260000"/>
          </a:xfrm>
        </p:grpSpPr>
        <p:pic>
          <p:nvPicPr>
            <p:cNvPr id="39" name="Image 38">
              <a:extLst>
                <a:ext uri="{FF2B5EF4-FFF2-40B4-BE49-F238E27FC236}">
                  <a16:creationId xmlns:a16="http://schemas.microsoft.com/office/drawing/2014/main" id="{525849F7-389D-8D48-B5CC-50F127EF610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12453" y="2716536"/>
              <a:ext cx="1260000" cy="1260000"/>
            </a:xfrm>
            <a:prstGeom prst="rect">
              <a:avLst/>
            </a:prstGeom>
          </p:spPr>
        </p:pic>
        <p:sp>
          <p:nvSpPr>
            <p:cNvPr id="51" name="ZoneTexte 30">
              <a:extLst>
                <a:ext uri="{FF2B5EF4-FFF2-40B4-BE49-F238E27FC236}">
                  <a16:creationId xmlns:a16="http://schemas.microsoft.com/office/drawing/2014/main" id="{F7E1B0CA-D0FE-524B-9421-8750668CEDB3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338453" y="2842536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95" name="Ellipse 94">
              <a:extLst>
                <a:ext uri="{FF2B5EF4-FFF2-40B4-BE49-F238E27FC236}">
                  <a16:creationId xmlns:a16="http://schemas.microsoft.com/office/drawing/2014/main" id="{9AF6ECC4-88BC-F940-B0C2-A4BD88740B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12453" y="2716536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5559FC67-1445-A642-B6CB-091EB2665668}"/>
              </a:ext>
            </a:extLst>
          </p:cNvPr>
          <p:cNvGrpSpPr/>
          <p:nvPr/>
        </p:nvGrpSpPr>
        <p:grpSpPr>
          <a:xfrm>
            <a:off x="6153780" y="3364270"/>
            <a:ext cx="1260000" cy="1260000"/>
            <a:chOff x="6153780" y="3364270"/>
            <a:chExt cx="1260000" cy="1260000"/>
          </a:xfrm>
        </p:grpSpPr>
        <p:pic>
          <p:nvPicPr>
            <p:cNvPr id="40" name="Image 39">
              <a:extLst>
                <a:ext uri="{FF2B5EF4-FFF2-40B4-BE49-F238E27FC236}">
                  <a16:creationId xmlns:a16="http://schemas.microsoft.com/office/drawing/2014/main" id="{37EB53C7-0EF3-CB43-AD9E-EFABCA3047D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53780" y="3364270"/>
              <a:ext cx="1260000" cy="1260000"/>
            </a:xfrm>
            <a:prstGeom prst="rect">
              <a:avLst/>
            </a:prstGeom>
          </p:spPr>
        </p:pic>
        <p:sp>
          <p:nvSpPr>
            <p:cNvPr id="52" name="ZoneTexte 30">
              <a:extLst>
                <a:ext uri="{FF2B5EF4-FFF2-40B4-BE49-F238E27FC236}">
                  <a16:creationId xmlns:a16="http://schemas.microsoft.com/office/drawing/2014/main" id="{CBB35C7C-5838-8D4E-845A-CAA38C995C0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279780" y="3490270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63D5C85A-BF74-4D48-AB2E-9B0FB29A70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53780" y="3364270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A7595F52-00BF-2240-90BA-4A28F2BB18D3}"/>
              </a:ext>
            </a:extLst>
          </p:cNvPr>
          <p:cNvGrpSpPr/>
          <p:nvPr/>
        </p:nvGrpSpPr>
        <p:grpSpPr>
          <a:xfrm>
            <a:off x="4519206" y="2202323"/>
            <a:ext cx="1260000" cy="1260000"/>
            <a:chOff x="4519206" y="2202323"/>
            <a:chExt cx="1260000" cy="1260000"/>
          </a:xfrm>
        </p:grpSpPr>
        <p:pic>
          <p:nvPicPr>
            <p:cNvPr id="41" name="Image 40">
              <a:extLst>
                <a:ext uri="{FF2B5EF4-FFF2-40B4-BE49-F238E27FC236}">
                  <a16:creationId xmlns:a16="http://schemas.microsoft.com/office/drawing/2014/main" id="{2B5827AB-D2E8-4E48-99B2-F2CC7475F2E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9206" y="2202323"/>
              <a:ext cx="1260000" cy="1260000"/>
            </a:xfrm>
            <a:prstGeom prst="rect">
              <a:avLst/>
            </a:prstGeom>
          </p:spPr>
        </p:pic>
        <p:sp>
          <p:nvSpPr>
            <p:cNvPr id="53" name="ZoneTexte 30">
              <a:extLst>
                <a:ext uri="{FF2B5EF4-FFF2-40B4-BE49-F238E27FC236}">
                  <a16:creationId xmlns:a16="http://schemas.microsoft.com/office/drawing/2014/main" id="{3F829853-E0E1-744F-B3F7-FA73CEB02364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45206" y="2328323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97" name="Ellipse 96">
              <a:extLst>
                <a:ext uri="{FF2B5EF4-FFF2-40B4-BE49-F238E27FC236}">
                  <a16:creationId xmlns:a16="http://schemas.microsoft.com/office/drawing/2014/main" id="{90594074-0830-7F43-86D1-311E2ACF5D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206" y="2202323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1E944D21-767A-D94F-9CBA-49AF78BF2328}"/>
              </a:ext>
            </a:extLst>
          </p:cNvPr>
          <p:cNvGrpSpPr/>
          <p:nvPr/>
        </p:nvGrpSpPr>
        <p:grpSpPr>
          <a:xfrm>
            <a:off x="2545827" y="3011543"/>
            <a:ext cx="1260000" cy="1260000"/>
            <a:chOff x="2545827" y="3011543"/>
            <a:chExt cx="1260000" cy="1260000"/>
          </a:xfrm>
        </p:grpSpPr>
        <p:pic>
          <p:nvPicPr>
            <p:cNvPr id="42" name="Image 41">
              <a:extLst>
                <a:ext uri="{FF2B5EF4-FFF2-40B4-BE49-F238E27FC236}">
                  <a16:creationId xmlns:a16="http://schemas.microsoft.com/office/drawing/2014/main" id="{75529F7D-221D-8543-BA41-D7C1CF898C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45827" y="3011543"/>
              <a:ext cx="1260000" cy="1260000"/>
            </a:xfrm>
            <a:prstGeom prst="rect">
              <a:avLst/>
            </a:prstGeom>
          </p:spPr>
        </p:pic>
        <p:sp>
          <p:nvSpPr>
            <p:cNvPr id="54" name="ZoneTexte 30">
              <a:extLst>
                <a:ext uri="{FF2B5EF4-FFF2-40B4-BE49-F238E27FC236}">
                  <a16:creationId xmlns:a16="http://schemas.microsoft.com/office/drawing/2014/main" id="{061EA896-A296-1A45-9F79-AE9340059DC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671827" y="3137543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98" name="Ellipse 97">
              <a:extLst>
                <a:ext uri="{FF2B5EF4-FFF2-40B4-BE49-F238E27FC236}">
                  <a16:creationId xmlns:a16="http://schemas.microsoft.com/office/drawing/2014/main" id="{3735A7A1-032B-0544-908E-5FCC77AF25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45827" y="3011543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1B27F931-BC71-FA4D-AC9D-DAF255911C4A}"/>
              </a:ext>
            </a:extLst>
          </p:cNvPr>
          <p:cNvGrpSpPr/>
          <p:nvPr/>
        </p:nvGrpSpPr>
        <p:grpSpPr>
          <a:xfrm>
            <a:off x="950218" y="2879761"/>
            <a:ext cx="1260000" cy="1260000"/>
            <a:chOff x="950218" y="2879761"/>
            <a:chExt cx="1260000" cy="1260000"/>
          </a:xfrm>
        </p:grpSpPr>
        <p:pic>
          <p:nvPicPr>
            <p:cNvPr id="43" name="Image 42">
              <a:extLst>
                <a:ext uri="{FF2B5EF4-FFF2-40B4-BE49-F238E27FC236}">
                  <a16:creationId xmlns:a16="http://schemas.microsoft.com/office/drawing/2014/main" id="{7293B85D-78A3-464E-9718-3DCD4D7A39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0218" y="2879761"/>
              <a:ext cx="1260000" cy="1260000"/>
            </a:xfrm>
            <a:prstGeom prst="rect">
              <a:avLst/>
            </a:prstGeom>
          </p:spPr>
        </p:pic>
        <p:sp>
          <p:nvSpPr>
            <p:cNvPr id="55" name="ZoneTexte 30">
              <a:extLst>
                <a:ext uri="{FF2B5EF4-FFF2-40B4-BE49-F238E27FC236}">
                  <a16:creationId xmlns:a16="http://schemas.microsoft.com/office/drawing/2014/main" id="{A96C6140-417B-EE4E-AF59-7EC3FD10B58B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1076218" y="3005761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99" name="Ellipse 98">
              <a:extLst>
                <a:ext uri="{FF2B5EF4-FFF2-40B4-BE49-F238E27FC236}">
                  <a16:creationId xmlns:a16="http://schemas.microsoft.com/office/drawing/2014/main" id="{5EA592C4-7A01-AD4B-B01C-F3C912AE61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0218" y="2879761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C77964A6-05D2-2245-9244-23D6D0E4963F}"/>
              </a:ext>
            </a:extLst>
          </p:cNvPr>
          <p:cNvGrpSpPr/>
          <p:nvPr/>
        </p:nvGrpSpPr>
        <p:grpSpPr>
          <a:xfrm>
            <a:off x="611632" y="5096679"/>
            <a:ext cx="1260000" cy="1260000"/>
            <a:chOff x="611632" y="5096679"/>
            <a:chExt cx="1260000" cy="1260000"/>
          </a:xfrm>
        </p:grpSpPr>
        <p:pic>
          <p:nvPicPr>
            <p:cNvPr id="65" name="Image 64">
              <a:extLst>
                <a:ext uri="{FF2B5EF4-FFF2-40B4-BE49-F238E27FC236}">
                  <a16:creationId xmlns:a16="http://schemas.microsoft.com/office/drawing/2014/main" id="{D734F5B6-5B6F-9F4A-8969-4ABA4DB4B30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632" y="5096679"/>
              <a:ext cx="1260000" cy="1260000"/>
            </a:xfrm>
            <a:prstGeom prst="rect">
              <a:avLst/>
            </a:prstGeom>
          </p:spPr>
        </p:pic>
        <p:sp>
          <p:nvSpPr>
            <p:cNvPr id="66" name="ZoneTexte 30">
              <a:extLst>
                <a:ext uri="{FF2B5EF4-FFF2-40B4-BE49-F238E27FC236}">
                  <a16:creationId xmlns:a16="http://schemas.microsoft.com/office/drawing/2014/main" id="{5F303E34-6664-884C-8997-C47FC7EE6B7E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37632" y="5222679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01" name="Ellipse 100">
              <a:extLst>
                <a:ext uri="{FF2B5EF4-FFF2-40B4-BE49-F238E27FC236}">
                  <a16:creationId xmlns:a16="http://schemas.microsoft.com/office/drawing/2014/main" id="{909CDC62-933E-3843-8897-CB301539F3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632" y="5096679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8EF636C5-6169-5C4C-8E41-C1D0BFE6D47D}"/>
              </a:ext>
            </a:extLst>
          </p:cNvPr>
          <p:cNvGrpSpPr/>
          <p:nvPr/>
        </p:nvGrpSpPr>
        <p:grpSpPr>
          <a:xfrm>
            <a:off x="2636372" y="4505219"/>
            <a:ext cx="1260000" cy="1260000"/>
            <a:chOff x="2636372" y="4505219"/>
            <a:chExt cx="1260000" cy="1260000"/>
          </a:xfrm>
        </p:grpSpPr>
        <p:pic>
          <p:nvPicPr>
            <p:cNvPr id="68" name="Image 67">
              <a:extLst>
                <a:ext uri="{FF2B5EF4-FFF2-40B4-BE49-F238E27FC236}">
                  <a16:creationId xmlns:a16="http://schemas.microsoft.com/office/drawing/2014/main" id="{719A0730-C2CC-6846-BF9C-852CFC79F89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36372" y="4505219"/>
              <a:ext cx="1260000" cy="1260000"/>
            </a:xfrm>
            <a:prstGeom prst="rect">
              <a:avLst/>
            </a:prstGeom>
          </p:spPr>
        </p:pic>
        <p:sp>
          <p:nvSpPr>
            <p:cNvPr id="70" name="ZoneTexte 30">
              <a:extLst>
                <a:ext uri="{FF2B5EF4-FFF2-40B4-BE49-F238E27FC236}">
                  <a16:creationId xmlns:a16="http://schemas.microsoft.com/office/drawing/2014/main" id="{BAC84D5F-3647-1D49-A1B5-D3DE66DA5731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762372" y="4631219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02" name="Ellipse 101">
              <a:extLst>
                <a:ext uri="{FF2B5EF4-FFF2-40B4-BE49-F238E27FC236}">
                  <a16:creationId xmlns:a16="http://schemas.microsoft.com/office/drawing/2014/main" id="{761397FE-291C-DC4E-9586-590E039923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36372" y="4505219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A9FF05AA-CCA5-1147-81C9-220D73949F0C}"/>
              </a:ext>
            </a:extLst>
          </p:cNvPr>
          <p:cNvGrpSpPr/>
          <p:nvPr/>
        </p:nvGrpSpPr>
        <p:grpSpPr>
          <a:xfrm>
            <a:off x="4519206" y="4297705"/>
            <a:ext cx="1260000" cy="1260000"/>
            <a:chOff x="4519206" y="4297705"/>
            <a:chExt cx="1260000" cy="1260000"/>
          </a:xfrm>
        </p:grpSpPr>
        <p:pic>
          <p:nvPicPr>
            <p:cNvPr id="72" name="Image 71">
              <a:extLst>
                <a:ext uri="{FF2B5EF4-FFF2-40B4-BE49-F238E27FC236}">
                  <a16:creationId xmlns:a16="http://schemas.microsoft.com/office/drawing/2014/main" id="{2FFCBA65-7B23-F84F-8F4C-5B416288B458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9206" y="4297705"/>
              <a:ext cx="1260000" cy="1260000"/>
            </a:xfrm>
            <a:prstGeom prst="rect">
              <a:avLst/>
            </a:prstGeom>
          </p:spPr>
        </p:pic>
        <p:sp>
          <p:nvSpPr>
            <p:cNvPr id="73" name="ZoneTexte 30">
              <a:extLst>
                <a:ext uri="{FF2B5EF4-FFF2-40B4-BE49-F238E27FC236}">
                  <a16:creationId xmlns:a16="http://schemas.microsoft.com/office/drawing/2014/main" id="{36891F15-3F4D-CC43-B8AA-81D3B36D1D34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45206" y="4423705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04" name="Ellipse 103">
              <a:extLst>
                <a:ext uri="{FF2B5EF4-FFF2-40B4-BE49-F238E27FC236}">
                  <a16:creationId xmlns:a16="http://schemas.microsoft.com/office/drawing/2014/main" id="{1A7B8C24-AA37-1246-BE36-D8E113BCA6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206" y="4297705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BE4F1D80-0878-5D44-985D-D474C652A7C7}"/>
              </a:ext>
            </a:extLst>
          </p:cNvPr>
          <p:cNvGrpSpPr/>
          <p:nvPr/>
        </p:nvGrpSpPr>
        <p:grpSpPr>
          <a:xfrm>
            <a:off x="6443185" y="5066914"/>
            <a:ext cx="1260000" cy="1260000"/>
            <a:chOff x="6443185" y="5066914"/>
            <a:chExt cx="1260000" cy="1260000"/>
          </a:xfrm>
        </p:grpSpPr>
        <p:pic>
          <p:nvPicPr>
            <p:cNvPr id="75" name="Image 74">
              <a:extLst>
                <a:ext uri="{FF2B5EF4-FFF2-40B4-BE49-F238E27FC236}">
                  <a16:creationId xmlns:a16="http://schemas.microsoft.com/office/drawing/2014/main" id="{41E8A13D-10D5-2644-83BE-58569967EAB1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3185" y="5066914"/>
              <a:ext cx="1260000" cy="1260000"/>
            </a:xfrm>
            <a:prstGeom prst="rect">
              <a:avLst/>
            </a:prstGeom>
          </p:spPr>
        </p:pic>
        <p:sp>
          <p:nvSpPr>
            <p:cNvPr id="76" name="ZoneTexte 30">
              <a:extLst>
                <a:ext uri="{FF2B5EF4-FFF2-40B4-BE49-F238E27FC236}">
                  <a16:creationId xmlns:a16="http://schemas.microsoft.com/office/drawing/2014/main" id="{E60CE233-A51C-6046-8EBC-2316306E67B0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569185" y="5192914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E16D83A6-7CA6-874A-B581-23A9E98DCE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443185" y="5066914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47" name="Groupe 146">
            <a:extLst>
              <a:ext uri="{FF2B5EF4-FFF2-40B4-BE49-F238E27FC236}">
                <a16:creationId xmlns:a16="http://schemas.microsoft.com/office/drawing/2014/main" id="{65BA55C1-7EB0-1B42-A9D5-9F71114E9411}"/>
              </a:ext>
            </a:extLst>
          </p:cNvPr>
          <p:cNvGrpSpPr/>
          <p:nvPr/>
        </p:nvGrpSpPr>
        <p:grpSpPr>
          <a:xfrm>
            <a:off x="2198140" y="1644558"/>
            <a:ext cx="1260000" cy="1260000"/>
            <a:chOff x="2198140" y="1644558"/>
            <a:chExt cx="1260000" cy="1260000"/>
          </a:xfrm>
        </p:grpSpPr>
        <p:sp>
          <p:nvSpPr>
            <p:cNvPr id="47" name="ZoneTexte 30">
              <a:extLst>
                <a:ext uri="{FF2B5EF4-FFF2-40B4-BE49-F238E27FC236}">
                  <a16:creationId xmlns:a16="http://schemas.microsoft.com/office/drawing/2014/main" id="{97BE012E-63BB-3F4A-9D19-18CA5AB44242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324140" y="1770558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pic>
          <p:nvPicPr>
            <p:cNvPr id="29" name="Image 28">
              <a:extLst>
                <a:ext uri="{FF2B5EF4-FFF2-40B4-BE49-F238E27FC236}">
                  <a16:creationId xmlns:a16="http://schemas.microsoft.com/office/drawing/2014/main" id="{901298DA-9699-3E4F-BC6C-2E564BB35DCF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98140" y="1644558"/>
              <a:ext cx="1260000" cy="1260000"/>
            </a:xfrm>
            <a:prstGeom prst="rect">
              <a:avLst/>
            </a:prstGeom>
          </p:spPr>
        </p:pic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9F96BECF-F539-3345-87A5-26BDE5EDE3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8140" y="1644558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75C10D71-2B23-C549-8CD9-8B741980EA4E}"/>
              </a:ext>
            </a:extLst>
          </p:cNvPr>
          <p:cNvGrpSpPr/>
          <p:nvPr/>
        </p:nvGrpSpPr>
        <p:grpSpPr>
          <a:xfrm>
            <a:off x="412377" y="423976"/>
            <a:ext cx="1332000" cy="1332000"/>
            <a:chOff x="421613" y="460920"/>
            <a:chExt cx="1332000" cy="1332000"/>
          </a:xfrm>
        </p:grpSpPr>
        <p:pic>
          <p:nvPicPr>
            <p:cNvPr id="28" name="Image 27">
              <a:extLst>
                <a:ext uri="{FF2B5EF4-FFF2-40B4-BE49-F238E27FC236}">
                  <a16:creationId xmlns:a16="http://schemas.microsoft.com/office/drawing/2014/main" id="{1AA5F3AE-ABF8-314D-872D-30C3AE1C4DD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613" y="496920"/>
              <a:ext cx="1260000" cy="1260000"/>
            </a:xfrm>
            <a:prstGeom prst="rect">
              <a:avLst/>
            </a:prstGeom>
            <a:noFill/>
            <a:effectLst>
              <a:glow>
                <a:schemeClr val="accent1">
                  <a:alpha val="40000"/>
                </a:schemeClr>
              </a:glow>
              <a:reflection endPos="0" dir="5400000" sy="-100000" algn="bl" rotWithShape="0"/>
              <a:softEdge rad="0"/>
            </a:effectLst>
          </p:spPr>
        </p:pic>
        <p:sp>
          <p:nvSpPr>
            <p:cNvPr id="44" name="ZoneTexte 30">
              <a:extLst>
                <a:ext uri="{FF2B5EF4-FFF2-40B4-BE49-F238E27FC236}">
                  <a16:creationId xmlns:a16="http://schemas.microsoft.com/office/drawing/2014/main" id="{89DCE19F-C3E9-CA4E-AEC2-61B91E28A9D6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583613" y="622920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90" name="ZoneTexte 30">
              <a:extLst>
                <a:ext uri="{FF2B5EF4-FFF2-40B4-BE49-F238E27FC236}">
                  <a16:creationId xmlns:a16="http://schemas.microsoft.com/office/drawing/2014/main" id="{38288E02-2FE3-5A4D-859A-9DD51CA6EC56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583613" y="622920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accent1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  <a:endParaRPr lang="fr-FR" sz="1050" b="1" kern="1000" spc="300" dirty="0">
                <a:solidFill>
                  <a:schemeClr val="accent1">
                    <a:lumMod val="9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12" name="Ellipse 111">
              <a:extLst>
                <a:ext uri="{FF2B5EF4-FFF2-40B4-BE49-F238E27FC236}">
                  <a16:creationId xmlns:a16="http://schemas.microsoft.com/office/drawing/2014/main" id="{BBD10E3E-E7CE-D149-86EB-C75E9EC99B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7613" y="496920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3" name="Ellipse 112">
              <a:extLst>
                <a:ext uri="{FF2B5EF4-FFF2-40B4-BE49-F238E27FC236}">
                  <a16:creationId xmlns:a16="http://schemas.microsoft.com/office/drawing/2014/main" id="{4D6EF91F-F3D4-894E-B58C-B5E262A382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1613" y="460920"/>
              <a:ext cx="1332000" cy="1332000"/>
            </a:xfrm>
            <a:prstGeom prst="ellipse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45" name="Groupe 144">
            <a:extLst>
              <a:ext uri="{FF2B5EF4-FFF2-40B4-BE49-F238E27FC236}">
                <a16:creationId xmlns:a16="http://schemas.microsoft.com/office/drawing/2014/main" id="{BCA8B6F0-4D23-8F44-AE08-A8AA0ECA9843}"/>
              </a:ext>
            </a:extLst>
          </p:cNvPr>
          <p:cNvGrpSpPr/>
          <p:nvPr/>
        </p:nvGrpSpPr>
        <p:grpSpPr>
          <a:xfrm>
            <a:off x="8395661" y="4299369"/>
            <a:ext cx="1332000" cy="1332000"/>
            <a:chOff x="8369291" y="4173935"/>
            <a:chExt cx="1332000" cy="1332000"/>
          </a:xfrm>
        </p:grpSpPr>
        <p:pic>
          <p:nvPicPr>
            <p:cNvPr id="79" name="Image 78">
              <a:extLst>
                <a:ext uri="{FF2B5EF4-FFF2-40B4-BE49-F238E27FC236}">
                  <a16:creationId xmlns:a16="http://schemas.microsoft.com/office/drawing/2014/main" id="{A819AD36-909C-BE44-A0F2-4616C13C15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5291" y="4209935"/>
              <a:ext cx="1260000" cy="1260000"/>
            </a:xfrm>
            <a:prstGeom prst="rect">
              <a:avLst/>
            </a:prstGeom>
          </p:spPr>
        </p:pic>
        <p:sp>
          <p:nvSpPr>
            <p:cNvPr id="91" name="ZoneTexte 30">
              <a:extLst>
                <a:ext uri="{FF2B5EF4-FFF2-40B4-BE49-F238E27FC236}">
                  <a16:creationId xmlns:a16="http://schemas.microsoft.com/office/drawing/2014/main" id="{74E99B70-B43A-8E42-A596-D07CD5A89F85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531291" y="4335935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accent4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FINISH</a:t>
              </a:r>
            </a:p>
          </p:txBody>
        </p:sp>
        <p:sp>
          <p:nvSpPr>
            <p:cNvPr id="80" name="ZoneTexte 30">
              <a:extLst>
                <a:ext uri="{FF2B5EF4-FFF2-40B4-BE49-F238E27FC236}">
                  <a16:creationId xmlns:a16="http://schemas.microsoft.com/office/drawing/2014/main" id="{FD1B0CAB-D9F9-1C4F-BC7A-C7F061BAEA50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531291" y="4335935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14" name="Ellipse 113">
              <a:extLst>
                <a:ext uri="{FF2B5EF4-FFF2-40B4-BE49-F238E27FC236}">
                  <a16:creationId xmlns:a16="http://schemas.microsoft.com/office/drawing/2014/main" id="{A7551369-5EBF-D34A-90AC-275F2F25DB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05291" y="4209935"/>
              <a:ext cx="1260000" cy="1260000"/>
            </a:xfrm>
            <a:prstGeom prst="ellipse">
              <a:avLst/>
            </a:prstGeom>
            <a:noFill/>
            <a:ln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5" name="Ellipse 114">
              <a:extLst>
                <a:ext uri="{FF2B5EF4-FFF2-40B4-BE49-F238E27FC236}">
                  <a16:creationId xmlns:a16="http://schemas.microsoft.com/office/drawing/2014/main" id="{DA9F5EF5-9C32-4E42-8882-D50681E8C9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69291" y="4173935"/>
              <a:ext cx="1332000" cy="1332000"/>
            </a:xfrm>
            <a:prstGeom prst="ellipse">
              <a:avLst/>
            </a:prstGeom>
            <a:noFill/>
            <a:ln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7205414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à coins arrondis 34">
            <a:extLst>
              <a:ext uri="{FF2B5EF4-FFF2-40B4-BE49-F238E27FC236}">
                <a16:creationId xmlns:a16="http://schemas.microsoft.com/office/drawing/2014/main" id="{9A769955-9C3B-E946-9A4B-AD0DA14AB04D}"/>
              </a:ext>
            </a:extLst>
          </p:cNvPr>
          <p:cNvSpPr/>
          <p:nvPr/>
        </p:nvSpPr>
        <p:spPr>
          <a:xfrm>
            <a:off x="77755" y="118899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845636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74E6E4C0-999D-7F47-916B-53A465F248DA}"/>
              </a:ext>
            </a:extLst>
          </p:cNvPr>
          <p:cNvGrpSpPr/>
          <p:nvPr/>
        </p:nvGrpSpPr>
        <p:grpSpPr>
          <a:xfrm>
            <a:off x="1678489" y="1883440"/>
            <a:ext cx="8069220" cy="4739504"/>
            <a:chOff x="-2699677" y="243637"/>
            <a:chExt cx="12447385" cy="1080001"/>
          </a:xfrm>
        </p:grpSpPr>
        <p:sp>
          <p:nvSpPr>
            <p:cNvPr id="120" name="Rectangle à coins arrondis 34">
              <a:extLst>
                <a:ext uri="{FF2B5EF4-FFF2-40B4-BE49-F238E27FC236}">
                  <a16:creationId xmlns:a16="http://schemas.microsoft.com/office/drawing/2014/main" id="{55C2E873-0E44-DF47-932D-307C8F0997B2}"/>
                </a:ext>
              </a:extLst>
            </p:cNvPr>
            <p:cNvSpPr/>
            <p:nvPr/>
          </p:nvSpPr>
          <p:spPr>
            <a:xfrm>
              <a:off x="2714016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21" name="Rectangle à coins arrondis 34">
              <a:extLst>
                <a:ext uri="{FF2B5EF4-FFF2-40B4-BE49-F238E27FC236}">
                  <a16:creationId xmlns:a16="http://schemas.microsoft.com/office/drawing/2014/main" id="{5AE1105A-12B1-9F4C-BA89-0C39A9153FA5}"/>
                </a:ext>
              </a:extLst>
            </p:cNvPr>
            <p:cNvSpPr/>
            <p:nvPr/>
          </p:nvSpPr>
          <p:spPr>
            <a:xfrm>
              <a:off x="4518581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2" name="Rectangle à coins arrondis 34">
              <a:extLst>
                <a:ext uri="{FF2B5EF4-FFF2-40B4-BE49-F238E27FC236}">
                  <a16:creationId xmlns:a16="http://schemas.microsoft.com/office/drawing/2014/main" id="{794BCC9C-49F3-CA44-BE6F-844CD5463C15}"/>
                </a:ext>
              </a:extLst>
            </p:cNvPr>
            <p:cNvSpPr/>
            <p:nvPr/>
          </p:nvSpPr>
          <p:spPr>
            <a:xfrm rot="10800000" flipV="1">
              <a:off x="6323144" y="243638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3" name="Rectangle à coins arrondis 34">
              <a:extLst>
                <a:ext uri="{FF2B5EF4-FFF2-40B4-BE49-F238E27FC236}">
                  <a16:creationId xmlns:a16="http://schemas.microsoft.com/office/drawing/2014/main" id="{37AA36EA-63F3-7142-875A-7FDF61CFAEBB}"/>
                </a:ext>
              </a:extLst>
            </p:cNvPr>
            <p:cNvSpPr/>
            <p:nvPr/>
          </p:nvSpPr>
          <p:spPr>
            <a:xfrm>
              <a:off x="8127708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4" name="Rectangle à coins arrondis 34">
              <a:extLst>
                <a:ext uri="{FF2B5EF4-FFF2-40B4-BE49-F238E27FC236}">
                  <a16:creationId xmlns:a16="http://schemas.microsoft.com/office/drawing/2014/main" id="{FD32374E-CB8E-434D-A3A1-56B4B89FABC5}"/>
                </a:ext>
              </a:extLst>
            </p:cNvPr>
            <p:cNvSpPr/>
            <p:nvPr/>
          </p:nvSpPr>
          <p:spPr>
            <a:xfrm>
              <a:off x="-2699677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25" name="Rectangle à coins arrondis 34">
              <a:extLst>
                <a:ext uri="{FF2B5EF4-FFF2-40B4-BE49-F238E27FC236}">
                  <a16:creationId xmlns:a16="http://schemas.microsoft.com/office/drawing/2014/main" id="{7712160C-858C-1E47-B52C-D75F34FA4CC3}"/>
                </a:ext>
              </a:extLst>
            </p:cNvPr>
            <p:cNvSpPr/>
            <p:nvPr/>
          </p:nvSpPr>
          <p:spPr>
            <a:xfrm>
              <a:off x="-895112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6" name="Rectangle à coins arrondis 34">
              <a:extLst>
                <a:ext uri="{FF2B5EF4-FFF2-40B4-BE49-F238E27FC236}">
                  <a16:creationId xmlns:a16="http://schemas.microsoft.com/office/drawing/2014/main" id="{FFE47BAA-7AD4-A74D-AF60-CDD35D3059F0}"/>
                </a:ext>
              </a:extLst>
            </p:cNvPr>
            <p:cNvSpPr/>
            <p:nvPr/>
          </p:nvSpPr>
          <p:spPr>
            <a:xfrm rot="10800000" flipV="1">
              <a:off x="909451" y="243638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</p:grpSp>
      <p:sp>
        <p:nvSpPr>
          <p:cNvPr id="128" name="Rectangle à coins arrondis 34">
            <a:extLst>
              <a:ext uri="{FF2B5EF4-FFF2-40B4-BE49-F238E27FC236}">
                <a16:creationId xmlns:a16="http://schemas.microsoft.com/office/drawing/2014/main" id="{09D1F660-A1A6-4A42-9508-1E4D9B646557}"/>
              </a:ext>
            </a:extLst>
          </p:cNvPr>
          <p:cNvSpPr/>
          <p:nvPr/>
        </p:nvSpPr>
        <p:spPr>
          <a:xfrm>
            <a:off x="200416" y="593258"/>
            <a:ext cx="1358425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129" name="Rectangle à coins arrondis 34">
            <a:extLst>
              <a:ext uri="{FF2B5EF4-FFF2-40B4-BE49-F238E27FC236}">
                <a16:creationId xmlns:a16="http://schemas.microsoft.com/office/drawing/2014/main" id="{5BA83EDC-4FD4-AE45-8EDB-12AB81F46FD9}"/>
              </a:ext>
            </a:extLst>
          </p:cNvPr>
          <p:cNvSpPr/>
          <p:nvPr/>
        </p:nvSpPr>
        <p:spPr>
          <a:xfrm>
            <a:off x="200416" y="1895966"/>
            <a:ext cx="1358425" cy="47280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116" name="Rectangle à coins arrondis 34">
            <a:extLst>
              <a:ext uri="{FF2B5EF4-FFF2-40B4-BE49-F238E27FC236}">
                <a16:creationId xmlns:a16="http://schemas.microsoft.com/office/drawing/2014/main" id="{FC8FEEB5-8F5F-7746-AB1D-72FE02D525C5}"/>
              </a:ext>
            </a:extLst>
          </p:cNvPr>
          <p:cNvSpPr/>
          <p:nvPr/>
        </p:nvSpPr>
        <p:spPr>
          <a:xfrm>
            <a:off x="1678489" y="593259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1F68F6E0-DC3B-BF41-87FC-E7B4D9693819}"/>
              </a:ext>
            </a:extLst>
          </p:cNvPr>
          <p:cNvSpPr/>
          <p:nvPr/>
        </p:nvSpPr>
        <p:spPr>
          <a:xfrm>
            <a:off x="1678487" y="687129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Tell</a:t>
            </a: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6B032C1B-F9B3-A648-B1C8-47C831924424}"/>
              </a:ext>
            </a:extLst>
          </p:cNvPr>
          <p:cNvSpPr/>
          <p:nvPr/>
        </p:nvSpPr>
        <p:spPr>
          <a:xfrm>
            <a:off x="1678486" y="1206880"/>
            <a:ext cx="1050191" cy="251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tell them</a:t>
            </a:r>
          </a:p>
        </p:txBody>
      </p:sp>
      <p:sp>
        <p:nvSpPr>
          <p:cNvPr id="117" name="Rectangle à coins arrondis 34">
            <a:extLst>
              <a:ext uri="{FF2B5EF4-FFF2-40B4-BE49-F238E27FC236}">
                <a16:creationId xmlns:a16="http://schemas.microsoft.com/office/drawing/2014/main" id="{4B0253BB-07C3-B541-B04F-B55544C5AEDC}"/>
              </a:ext>
            </a:extLst>
          </p:cNvPr>
          <p:cNvSpPr/>
          <p:nvPr/>
        </p:nvSpPr>
        <p:spPr>
          <a:xfrm>
            <a:off x="2848328" y="593259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FD70F1D1-BD1A-C24A-BE66-F27ABD657B09}"/>
              </a:ext>
            </a:extLst>
          </p:cNvPr>
          <p:cNvSpPr/>
          <p:nvPr/>
        </p:nvSpPr>
        <p:spPr>
          <a:xfrm>
            <a:off x="2848327" y="687129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Sell</a:t>
            </a: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EA3D6691-41BB-9D4E-86BB-E2A6A4D7E5BF}"/>
              </a:ext>
            </a:extLst>
          </p:cNvPr>
          <p:cNvSpPr/>
          <p:nvPr/>
        </p:nvSpPr>
        <p:spPr>
          <a:xfrm>
            <a:off x="2848326" y="1123524"/>
            <a:ext cx="1050191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try and sell it to them</a:t>
            </a:r>
          </a:p>
        </p:txBody>
      </p:sp>
      <p:sp>
        <p:nvSpPr>
          <p:cNvPr id="118" name="Rectangle à coins arrondis 34">
            <a:extLst>
              <a:ext uri="{FF2B5EF4-FFF2-40B4-BE49-F238E27FC236}">
                <a16:creationId xmlns:a16="http://schemas.microsoft.com/office/drawing/2014/main" id="{AB663B6A-77B1-FF49-8DCD-6CD6647237BA}"/>
              </a:ext>
            </a:extLst>
          </p:cNvPr>
          <p:cNvSpPr/>
          <p:nvPr/>
        </p:nvSpPr>
        <p:spPr>
          <a:xfrm rot="10800000" flipV="1">
            <a:off x="4018165" y="593260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76542546-35DF-B54B-89B6-3D0A11629E02}"/>
              </a:ext>
            </a:extLst>
          </p:cNvPr>
          <p:cNvSpPr/>
          <p:nvPr/>
        </p:nvSpPr>
        <p:spPr>
          <a:xfrm>
            <a:off x="4018165" y="687129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Consult</a:t>
            </a: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DF2A233-840A-004E-93CC-68B064AA5646}"/>
              </a:ext>
            </a:extLst>
          </p:cNvPr>
          <p:cNvSpPr/>
          <p:nvPr/>
        </p:nvSpPr>
        <p:spPr>
          <a:xfrm>
            <a:off x="4018164" y="1040168"/>
            <a:ext cx="1050191" cy="5854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consult and then decide</a:t>
            </a:r>
          </a:p>
        </p:txBody>
      </p:sp>
      <p:sp>
        <p:nvSpPr>
          <p:cNvPr id="137" name="Rectangle à coins arrondis 34">
            <a:extLst>
              <a:ext uri="{FF2B5EF4-FFF2-40B4-BE49-F238E27FC236}">
                <a16:creationId xmlns:a16="http://schemas.microsoft.com/office/drawing/2014/main" id="{80A649BF-4C20-944E-9551-D853E629BC49}"/>
              </a:ext>
            </a:extLst>
          </p:cNvPr>
          <p:cNvSpPr/>
          <p:nvPr/>
        </p:nvSpPr>
        <p:spPr>
          <a:xfrm rot="10800000" flipV="1">
            <a:off x="5178749" y="605161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0FCBD3C6-3CAA-5D42-AAD1-1F8FBE3EE139}"/>
              </a:ext>
            </a:extLst>
          </p:cNvPr>
          <p:cNvSpPr/>
          <p:nvPr/>
        </p:nvSpPr>
        <p:spPr>
          <a:xfrm>
            <a:off x="5178749" y="687129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Agree</a:t>
            </a: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0E8D9BE6-DB04-4946-A796-B47063597FAF}"/>
              </a:ext>
            </a:extLst>
          </p:cNvPr>
          <p:cNvSpPr/>
          <p:nvPr/>
        </p:nvSpPr>
        <p:spPr>
          <a:xfrm>
            <a:off x="5178748" y="1123524"/>
            <a:ext cx="1050191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 will agree together</a:t>
            </a:r>
          </a:p>
        </p:txBody>
      </p:sp>
      <p:sp>
        <p:nvSpPr>
          <p:cNvPr id="141" name="Rectangle à coins arrondis 34">
            <a:extLst>
              <a:ext uri="{FF2B5EF4-FFF2-40B4-BE49-F238E27FC236}">
                <a16:creationId xmlns:a16="http://schemas.microsoft.com/office/drawing/2014/main" id="{8AB7DA3E-43E2-E74C-9E3C-06E1734D6C59}"/>
              </a:ext>
            </a:extLst>
          </p:cNvPr>
          <p:cNvSpPr/>
          <p:nvPr/>
        </p:nvSpPr>
        <p:spPr>
          <a:xfrm rot="10800000" flipV="1">
            <a:off x="6356918" y="605161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B50641B5-1CFD-8D48-8E44-38B265DA4D69}"/>
              </a:ext>
            </a:extLst>
          </p:cNvPr>
          <p:cNvSpPr/>
          <p:nvPr/>
        </p:nvSpPr>
        <p:spPr>
          <a:xfrm>
            <a:off x="6356918" y="687129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Advise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691A243C-2DAF-6E46-ABA5-476BED374E24}"/>
              </a:ext>
            </a:extLst>
          </p:cNvPr>
          <p:cNvSpPr/>
          <p:nvPr/>
        </p:nvSpPr>
        <p:spPr>
          <a:xfrm>
            <a:off x="6356917" y="1040168"/>
            <a:ext cx="1050191" cy="5854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advise but they decide</a:t>
            </a:r>
          </a:p>
        </p:txBody>
      </p:sp>
      <p:sp>
        <p:nvSpPr>
          <p:cNvPr id="148" name="Rectangle à coins arrondis 34">
            <a:extLst>
              <a:ext uri="{FF2B5EF4-FFF2-40B4-BE49-F238E27FC236}">
                <a16:creationId xmlns:a16="http://schemas.microsoft.com/office/drawing/2014/main" id="{5A107083-AE05-F64B-9CE5-DBE7A2DF8BB5}"/>
              </a:ext>
            </a:extLst>
          </p:cNvPr>
          <p:cNvSpPr/>
          <p:nvPr/>
        </p:nvSpPr>
        <p:spPr>
          <a:xfrm rot="10800000" flipV="1">
            <a:off x="7517502" y="605161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149" name="Rectangle 148">
            <a:extLst>
              <a:ext uri="{FF2B5EF4-FFF2-40B4-BE49-F238E27FC236}">
                <a16:creationId xmlns:a16="http://schemas.microsoft.com/office/drawing/2014/main" id="{FBCE09BB-B855-1547-91B9-89728492C467}"/>
              </a:ext>
            </a:extLst>
          </p:cNvPr>
          <p:cNvSpPr/>
          <p:nvPr/>
        </p:nvSpPr>
        <p:spPr>
          <a:xfrm>
            <a:off x="7517502" y="687129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Inquire</a:t>
            </a: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6060A1B6-6927-7540-981A-749E409D5DD3}"/>
              </a:ext>
            </a:extLst>
          </p:cNvPr>
          <p:cNvSpPr/>
          <p:nvPr/>
        </p:nvSpPr>
        <p:spPr>
          <a:xfrm>
            <a:off x="7517501" y="1040168"/>
            <a:ext cx="1050191" cy="5854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inquire after they decide</a:t>
            </a:r>
          </a:p>
        </p:txBody>
      </p:sp>
      <p:sp>
        <p:nvSpPr>
          <p:cNvPr id="152" name="Rectangle à coins arrondis 34">
            <a:extLst>
              <a:ext uri="{FF2B5EF4-FFF2-40B4-BE49-F238E27FC236}">
                <a16:creationId xmlns:a16="http://schemas.microsoft.com/office/drawing/2014/main" id="{E113F3C6-0F42-1941-A532-7B00F457618C}"/>
              </a:ext>
            </a:extLst>
          </p:cNvPr>
          <p:cNvSpPr/>
          <p:nvPr/>
        </p:nvSpPr>
        <p:spPr>
          <a:xfrm rot="10800000" flipV="1">
            <a:off x="8697518" y="605161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53" name="Rectangle 152">
            <a:extLst>
              <a:ext uri="{FF2B5EF4-FFF2-40B4-BE49-F238E27FC236}">
                <a16:creationId xmlns:a16="http://schemas.microsoft.com/office/drawing/2014/main" id="{0FF37846-0F06-4541-A822-4D71A9D4E436}"/>
              </a:ext>
            </a:extLst>
          </p:cNvPr>
          <p:cNvSpPr/>
          <p:nvPr/>
        </p:nvSpPr>
        <p:spPr>
          <a:xfrm>
            <a:off x="8697518" y="687129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Delegate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47A91FC9-91AB-2C45-9D6F-A1F931A098F5}"/>
              </a:ext>
            </a:extLst>
          </p:cNvPr>
          <p:cNvSpPr/>
          <p:nvPr/>
        </p:nvSpPr>
        <p:spPr>
          <a:xfrm>
            <a:off x="8697517" y="1123524"/>
            <a:ext cx="1050191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fully delegate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65AFE584-179E-DF4C-B852-8010FB902119}"/>
              </a:ext>
            </a:extLst>
          </p:cNvPr>
          <p:cNvSpPr/>
          <p:nvPr/>
        </p:nvSpPr>
        <p:spPr>
          <a:xfrm>
            <a:off x="200413" y="948327"/>
            <a:ext cx="135750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decision area</a:t>
            </a: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C6A59016-4EFC-B449-8208-8510B8306E5E}"/>
              </a:ext>
            </a:extLst>
          </p:cNvPr>
          <p:cNvSpPr/>
          <p:nvPr/>
        </p:nvSpPr>
        <p:spPr>
          <a:xfrm>
            <a:off x="6714959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Management 3.0.</a:t>
            </a:r>
          </a:p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www.management30.com</a:t>
            </a: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9343FD9B-656C-664B-AD98-A7425A78A286}"/>
              </a:ext>
            </a:extLst>
          </p:cNvPr>
          <p:cNvSpPr/>
          <p:nvPr/>
        </p:nvSpPr>
        <p:spPr>
          <a:xfrm>
            <a:off x="2549742" y="108000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Delegation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board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58" name="Rectangle 157">
            <a:extLst>
              <a:ext uri="{FF2B5EF4-FFF2-40B4-BE49-F238E27FC236}">
                <a16:creationId xmlns:a16="http://schemas.microsoft.com/office/drawing/2014/main" id="{B3438792-A72A-F843-8127-295514DF7FC2}"/>
              </a:ext>
            </a:extLst>
          </p:cNvPr>
          <p:cNvSpPr/>
          <p:nvPr/>
        </p:nvSpPr>
        <p:spPr>
          <a:xfrm>
            <a:off x="2097957" y="4013763"/>
            <a:ext cx="21124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1</a:t>
            </a:r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F056203E-2180-A047-B2FF-8F9660724790}"/>
              </a:ext>
            </a:extLst>
          </p:cNvPr>
          <p:cNvSpPr/>
          <p:nvPr/>
        </p:nvSpPr>
        <p:spPr>
          <a:xfrm>
            <a:off x="3223540" y="4013763"/>
            <a:ext cx="29976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9EEF1A31-87E2-D541-B325-6A0B5A5464AD}"/>
              </a:ext>
            </a:extLst>
          </p:cNvPr>
          <p:cNvSpPr/>
          <p:nvPr/>
        </p:nvSpPr>
        <p:spPr>
          <a:xfrm>
            <a:off x="4393378" y="4013763"/>
            <a:ext cx="29976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533718D6-4A82-444F-BB7F-0F236D913AB1}"/>
              </a:ext>
            </a:extLst>
          </p:cNvPr>
          <p:cNvSpPr/>
          <p:nvPr/>
        </p:nvSpPr>
        <p:spPr>
          <a:xfrm>
            <a:off x="5553962" y="4013763"/>
            <a:ext cx="29976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EA96EB63-CAB9-0E4C-9E30-0CE277D8C0E9}"/>
              </a:ext>
            </a:extLst>
          </p:cNvPr>
          <p:cNvSpPr/>
          <p:nvPr/>
        </p:nvSpPr>
        <p:spPr>
          <a:xfrm>
            <a:off x="6732131" y="4013763"/>
            <a:ext cx="29976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5</a:t>
            </a:r>
          </a:p>
        </p:txBody>
      </p:sp>
      <p:sp>
        <p:nvSpPr>
          <p:cNvPr id="173" name="Rectangle 172">
            <a:extLst>
              <a:ext uri="{FF2B5EF4-FFF2-40B4-BE49-F238E27FC236}">
                <a16:creationId xmlns:a16="http://schemas.microsoft.com/office/drawing/2014/main" id="{E90ECC9B-A3FE-DE42-B0BD-09F6669DFD10}"/>
              </a:ext>
            </a:extLst>
          </p:cNvPr>
          <p:cNvSpPr/>
          <p:nvPr/>
        </p:nvSpPr>
        <p:spPr>
          <a:xfrm>
            <a:off x="7892715" y="4013763"/>
            <a:ext cx="29976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6</a:t>
            </a:r>
          </a:p>
        </p:txBody>
      </p:sp>
      <p:sp>
        <p:nvSpPr>
          <p:cNvPr id="174" name="Rectangle 173">
            <a:extLst>
              <a:ext uri="{FF2B5EF4-FFF2-40B4-BE49-F238E27FC236}">
                <a16:creationId xmlns:a16="http://schemas.microsoft.com/office/drawing/2014/main" id="{35169318-2700-5E4C-914E-BF8150B74277}"/>
              </a:ext>
            </a:extLst>
          </p:cNvPr>
          <p:cNvSpPr/>
          <p:nvPr/>
        </p:nvSpPr>
        <p:spPr>
          <a:xfrm>
            <a:off x="9072731" y="4013763"/>
            <a:ext cx="29976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711009595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74E6E4C0-999D-7F47-916B-53A465F248DA}"/>
              </a:ext>
            </a:extLst>
          </p:cNvPr>
          <p:cNvGrpSpPr/>
          <p:nvPr/>
        </p:nvGrpSpPr>
        <p:grpSpPr>
          <a:xfrm>
            <a:off x="1678489" y="1533818"/>
            <a:ext cx="8069220" cy="4739504"/>
            <a:chOff x="-2699677" y="243637"/>
            <a:chExt cx="12447385" cy="1080001"/>
          </a:xfrm>
        </p:grpSpPr>
        <p:sp>
          <p:nvSpPr>
            <p:cNvPr id="120" name="Rectangle à coins arrondis 34">
              <a:extLst>
                <a:ext uri="{FF2B5EF4-FFF2-40B4-BE49-F238E27FC236}">
                  <a16:creationId xmlns:a16="http://schemas.microsoft.com/office/drawing/2014/main" id="{55C2E873-0E44-DF47-932D-307C8F0997B2}"/>
                </a:ext>
              </a:extLst>
            </p:cNvPr>
            <p:cNvSpPr/>
            <p:nvPr/>
          </p:nvSpPr>
          <p:spPr>
            <a:xfrm>
              <a:off x="2714016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21" name="Rectangle à coins arrondis 34">
              <a:extLst>
                <a:ext uri="{FF2B5EF4-FFF2-40B4-BE49-F238E27FC236}">
                  <a16:creationId xmlns:a16="http://schemas.microsoft.com/office/drawing/2014/main" id="{5AE1105A-12B1-9F4C-BA89-0C39A9153FA5}"/>
                </a:ext>
              </a:extLst>
            </p:cNvPr>
            <p:cNvSpPr/>
            <p:nvPr/>
          </p:nvSpPr>
          <p:spPr>
            <a:xfrm>
              <a:off x="4518581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2" name="Rectangle à coins arrondis 34">
              <a:extLst>
                <a:ext uri="{FF2B5EF4-FFF2-40B4-BE49-F238E27FC236}">
                  <a16:creationId xmlns:a16="http://schemas.microsoft.com/office/drawing/2014/main" id="{794BCC9C-49F3-CA44-BE6F-844CD5463C15}"/>
                </a:ext>
              </a:extLst>
            </p:cNvPr>
            <p:cNvSpPr/>
            <p:nvPr/>
          </p:nvSpPr>
          <p:spPr>
            <a:xfrm rot="10800000" flipV="1">
              <a:off x="6323144" y="243638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3" name="Rectangle à coins arrondis 34">
              <a:extLst>
                <a:ext uri="{FF2B5EF4-FFF2-40B4-BE49-F238E27FC236}">
                  <a16:creationId xmlns:a16="http://schemas.microsoft.com/office/drawing/2014/main" id="{37AA36EA-63F3-7142-875A-7FDF61CFAEBB}"/>
                </a:ext>
              </a:extLst>
            </p:cNvPr>
            <p:cNvSpPr/>
            <p:nvPr/>
          </p:nvSpPr>
          <p:spPr>
            <a:xfrm>
              <a:off x="8127708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4" name="Rectangle à coins arrondis 34">
              <a:extLst>
                <a:ext uri="{FF2B5EF4-FFF2-40B4-BE49-F238E27FC236}">
                  <a16:creationId xmlns:a16="http://schemas.microsoft.com/office/drawing/2014/main" id="{FD32374E-CB8E-434D-A3A1-56B4B89FABC5}"/>
                </a:ext>
              </a:extLst>
            </p:cNvPr>
            <p:cNvSpPr/>
            <p:nvPr/>
          </p:nvSpPr>
          <p:spPr>
            <a:xfrm>
              <a:off x="-2699677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25" name="Rectangle à coins arrondis 34">
              <a:extLst>
                <a:ext uri="{FF2B5EF4-FFF2-40B4-BE49-F238E27FC236}">
                  <a16:creationId xmlns:a16="http://schemas.microsoft.com/office/drawing/2014/main" id="{7712160C-858C-1E47-B52C-D75F34FA4CC3}"/>
                </a:ext>
              </a:extLst>
            </p:cNvPr>
            <p:cNvSpPr/>
            <p:nvPr/>
          </p:nvSpPr>
          <p:spPr>
            <a:xfrm>
              <a:off x="-895112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6" name="Rectangle à coins arrondis 34">
              <a:extLst>
                <a:ext uri="{FF2B5EF4-FFF2-40B4-BE49-F238E27FC236}">
                  <a16:creationId xmlns:a16="http://schemas.microsoft.com/office/drawing/2014/main" id="{FFE47BAA-7AD4-A74D-AF60-CDD35D3059F0}"/>
                </a:ext>
              </a:extLst>
            </p:cNvPr>
            <p:cNvSpPr/>
            <p:nvPr/>
          </p:nvSpPr>
          <p:spPr>
            <a:xfrm rot="10800000" flipV="1">
              <a:off x="909451" y="243638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</p:grpSp>
      <p:sp>
        <p:nvSpPr>
          <p:cNvPr id="128" name="Rectangle à coins arrondis 34">
            <a:extLst>
              <a:ext uri="{FF2B5EF4-FFF2-40B4-BE49-F238E27FC236}">
                <a16:creationId xmlns:a16="http://schemas.microsoft.com/office/drawing/2014/main" id="{09D1F660-A1A6-4A42-9508-1E4D9B646557}"/>
              </a:ext>
            </a:extLst>
          </p:cNvPr>
          <p:cNvSpPr/>
          <p:nvPr/>
        </p:nvSpPr>
        <p:spPr>
          <a:xfrm>
            <a:off x="200416" y="243636"/>
            <a:ext cx="1358425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129" name="Rectangle à coins arrondis 34">
            <a:extLst>
              <a:ext uri="{FF2B5EF4-FFF2-40B4-BE49-F238E27FC236}">
                <a16:creationId xmlns:a16="http://schemas.microsoft.com/office/drawing/2014/main" id="{5BA83EDC-4FD4-AE45-8EDB-12AB81F46FD9}"/>
              </a:ext>
            </a:extLst>
          </p:cNvPr>
          <p:cNvSpPr/>
          <p:nvPr/>
        </p:nvSpPr>
        <p:spPr>
          <a:xfrm>
            <a:off x="200416" y="1546344"/>
            <a:ext cx="1358425" cy="47280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116" name="Rectangle à coins arrondis 34">
            <a:extLst>
              <a:ext uri="{FF2B5EF4-FFF2-40B4-BE49-F238E27FC236}">
                <a16:creationId xmlns:a16="http://schemas.microsoft.com/office/drawing/2014/main" id="{FC8FEEB5-8F5F-7746-AB1D-72FE02D525C5}"/>
              </a:ext>
            </a:extLst>
          </p:cNvPr>
          <p:cNvSpPr/>
          <p:nvPr/>
        </p:nvSpPr>
        <p:spPr>
          <a:xfrm>
            <a:off x="1678489" y="243637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1F68F6E0-DC3B-BF41-87FC-E7B4D9693819}"/>
              </a:ext>
            </a:extLst>
          </p:cNvPr>
          <p:cNvSpPr/>
          <p:nvPr/>
        </p:nvSpPr>
        <p:spPr>
          <a:xfrm>
            <a:off x="1678487" y="337507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Tell</a:t>
            </a: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6B032C1B-F9B3-A648-B1C8-47C831924424}"/>
              </a:ext>
            </a:extLst>
          </p:cNvPr>
          <p:cNvSpPr/>
          <p:nvPr/>
        </p:nvSpPr>
        <p:spPr>
          <a:xfrm>
            <a:off x="1678486" y="857258"/>
            <a:ext cx="1050191" cy="251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tell them</a:t>
            </a:r>
          </a:p>
        </p:txBody>
      </p:sp>
      <p:sp>
        <p:nvSpPr>
          <p:cNvPr id="117" name="Rectangle à coins arrondis 34">
            <a:extLst>
              <a:ext uri="{FF2B5EF4-FFF2-40B4-BE49-F238E27FC236}">
                <a16:creationId xmlns:a16="http://schemas.microsoft.com/office/drawing/2014/main" id="{4B0253BB-07C3-B541-B04F-B55544C5AEDC}"/>
              </a:ext>
            </a:extLst>
          </p:cNvPr>
          <p:cNvSpPr/>
          <p:nvPr/>
        </p:nvSpPr>
        <p:spPr>
          <a:xfrm>
            <a:off x="2848328" y="243637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FD70F1D1-BD1A-C24A-BE66-F27ABD657B09}"/>
              </a:ext>
            </a:extLst>
          </p:cNvPr>
          <p:cNvSpPr/>
          <p:nvPr/>
        </p:nvSpPr>
        <p:spPr>
          <a:xfrm>
            <a:off x="2848327" y="337507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Sell</a:t>
            </a: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EA3D6691-41BB-9D4E-86BB-E2A6A4D7E5BF}"/>
              </a:ext>
            </a:extLst>
          </p:cNvPr>
          <p:cNvSpPr/>
          <p:nvPr/>
        </p:nvSpPr>
        <p:spPr>
          <a:xfrm>
            <a:off x="2848326" y="773902"/>
            <a:ext cx="1050191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try and sell it to them</a:t>
            </a:r>
          </a:p>
        </p:txBody>
      </p:sp>
      <p:sp>
        <p:nvSpPr>
          <p:cNvPr id="118" name="Rectangle à coins arrondis 34">
            <a:extLst>
              <a:ext uri="{FF2B5EF4-FFF2-40B4-BE49-F238E27FC236}">
                <a16:creationId xmlns:a16="http://schemas.microsoft.com/office/drawing/2014/main" id="{AB663B6A-77B1-FF49-8DCD-6CD6647237BA}"/>
              </a:ext>
            </a:extLst>
          </p:cNvPr>
          <p:cNvSpPr/>
          <p:nvPr/>
        </p:nvSpPr>
        <p:spPr>
          <a:xfrm rot="10800000" flipV="1">
            <a:off x="4018165" y="243638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76542546-35DF-B54B-89B6-3D0A11629E02}"/>
              </a:ext>
            </a:extLst>
          </p:cNvPr>
          <p:cNvSpPr/>
          <p:nvPr/>
        </p:nvSpPr>
        <p:spPr>
          <a:xfrm>
            <a:off x="4018165" y="337507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Consults</a:t>
            </a: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DF2A233-840A-004E-93CC-68B064AA5646}"/>
              </a:ext>
            </a:extLst>
          </p:cNvPr>
          <p:cNvSpPr/>
          <p:nvPr/>
        </p:nvSpPr>
        <p:spPr>
          <a:xfrm>
            <a:off x="4018164" y="690546"/>
            <a:ext cx="1050191" cy="5854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consult and then decide</a:t>
            </a:r>
          </a:p>
        </p:txBody>
      </p:sp>
      <p:sp>
        <p:nvSpPr>
          <p:cNvPr id="137" name="Rectangle à coins arrondis 34">
            <a:extLst>
              <a:ext uri="{FF2B5EF4-FFF2-40B4-BE49-F238E27FC236}">
                <a16:creationId xmlns:a16="http://schemas.microsoft.com/office/drawing/2014/main" id="{80A649BF-4C20-944E-9551-D853E629BC49}"/>
              </a:ext>
            </a:extLst>
          </p:cNvPr>
          <p:cNvSpPr/>
          <p:nvPr/>
        </p:nvSpPr>
        <p:spPr>
          <a:xfrm rot="10800000" flipV="1">
            <a:off x="5178749" y="255539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0FCBD3C6-3CAA-5D42-AAD1-1F8FBE3EE139}"/>
              </a:ext>
            </a:extLst>
          </p:cNvPr>
          <p:cNvSpPr/>
          <p:nvPr/>
        </p:nvSpPr>
        <p:spPr>
          <a:xfrm>
            <a:off x="5178749" y="337507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Agree</a:t>
            </a: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0E8D9BE6-DB04-4946-A796-B47063597FAF}"/>
              </a:ext>
            </a:extLst>
          </p:cNvPr>
          <p:cNvSpPr/>
          <p:nvPr/>
        </p:nvSpPr>
        <p:spPr>
          <a:xfrm>
            <a:off x="5178748" y="773902"/>
            <a:ext cx="1050191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 will agree together</a:t>
            </a:r>
          </a:p>
        </p:txBody>
      </p:sp>
      <p:sp>
        <p:nvSpPr>
          <p:cNvPr id="141" name="Rectangle à coins arrondis 34">
            <a:extLst>
              <a:ext uri="{FF2B5EF4-FFF2-40B4-BE49-F238E27FC236}">
                <a16:creationId xmlns:a16="http://schemas.microsoft.com/office/drawing/2014/main" id="{8AB7DA3E-43E2-E74C-9E3C-06E1734D6C59}"/>
              </a:ext>
            </a:extLst>
          </p:cNvPr>
          <p:cNvSpPr/>
          <p:nvPr/>
        </p:nvSpPr>
        <p:spPr>
          <a:xfrm rot="10800000" flipV="1">
            <a:off x="6356918" y="255539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B50641B5-1CFD-8D48-8E44-38B265DA4D69}"/>
              </a:ext>
            </a:extLst>
          </p:cNvPr>
          <p:cNvSpPr/>
          <p:nvPr/>
        </p:nvSpPr>
        <p:spPr>
          <a:xfrm>
            <a:off x="6356918" y="337507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Advise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691A243C-2DAF-6E46-ABA5-476BED374E24}"/>
              </a:ext>
            </a:extLst>
          </p:cNvPr>
          <p:cNvSpPr/>
          <p:nvPr/>
        </p:nvSpPr>
        <p:spPr>
          <a:xfrm>
            <a:off x="6356917" y="690546"/>
            <a:ext cx="1050191" cy="5854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advise but they decide</a:t>
            </a:r>
          </a:p>
        </p:txBody>
      </p:sp>
      <p:sp>
        <p:nvSpPr>
          <p:cNvPr id="148" name="Rectangle à coins arrondis 34">
            <a:extLst>
              <a:ext uri="{FF2B5EF4-FFF2-40B4-BE49-F238E27FC236}">
                <a16:creationId xmlns:a16="http://schemas.microsoft.com/office/drawing/2014/main" id="{5A107083-AE05-F64B-9CE5-DBE7A2DF8BB5}"/>
              </a:ext>
            </a:extLst>
          </p:cNvPr>
          <p:cNvSpPr/>
          <p:nvPr/>
        </p:nvSpPr>
        <p:spPr>
          <a:xfrm rot="10800000" flipV="1">
            <a:off x="7517502" y="255539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149" name="Rectangle 148">
            <a:extLst>
              <a:ext uri="{FF2B5EF4-FFF2-40B4-BE49-F238E27FC236}">
                <a16:creationId xmlns:a16="http://schemas.microsoft.com/office/drawing/2014/main" id="{FBCE09BB-B855-1547-91B9-89728492C467}"/>
              </a:ext>
            </a:extLst>
          </p:cNvPr>
          <p:cNvSpPr/>
          <p:nvPr/>
        </p:nvSpPr>
        <p:spPr>
          <a:xfrm>
            <a:off x="7517502" y="337507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Inquire</a:t>
            </a: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6060A1B6-6927-7540-981A-749E409D5DD3}"/>
              </a:ext>
            </a:extLst>
          </p:cNvPr>
          <p:cNvSpPr/>
          <p:nvPr/>
        </p:nvSpPr>
        <p:spPr>
          <a:xfrm>
            <a:off x="7517501" y="690546"/>
            <a:ext cx="1050191" cy="5854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inquire after they decide</a:t>
            </a:r>
          </a:p>
        </p:txBody>
      </p:sp>
      <p:sp>
        <p:nvSpPr>
          <p:cNvPr id="152" name="Rectangle à coins arrondis 34">
            <a:extLst>
              <a:ext uri="{FF2B5EF4-FFF2-40B4-BE49-F238E27FC236}">
                <a16:creationId xmlns:a16="http://schemas.microsoft.com/office/drawing/2014/main" id="{E113F3C6-0F42-1941-A532-7B00F457618C}"/>
              </a:ext>
            </a:extLst>
          </p:cNvPr>
          <p:cNvSpPr/>
          <p:nvPr/>
        </p:nvSpPr>
        <p:spPr>
          <a:xfrm rot="10800000" flipV="1">
            <a:off x="8697518" y="255539"/>
            <a:ext cx="1050191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53" name="Rectangle 152">
            <a:extLst>
              <a:ext uri="{FF2B5EF4-FFF2-40B4-BE49-F238E27FC236}">
                <a16:creationId xmlns:a16="http://schemas.microsoft.com/office/drawing/2014/main" id="{0FF37846-0F06-4541-A822-4D71A9D4E436}"/>
              </a:ext>
            </a:extLst>
          </p:cNvPr>
          <p:cNvSpPr/>
          <p:nvPr/>
        </p:nvSpPr>
        <p:spPr>
          <a:xfrm>
            <a:off x="8697518" y="337507"/>
            <a:ext cx="105019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Delegate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47A91FC9-91AB-2C45-9D6F-A1F931A098F5}"/>
              </a:ext>
            </a:extLst>
          </p:cNvPr>
          <p:cNvSpPr/>
          <p:nvPr/>
        </p:nvSpPr>
        <p:spPr>
          <a:xfrm>
            <a:off x="8697517" y="773902"/>
            <a:ext cx="1050191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fully delegate</a:t>
            </a: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65AFE584-179E-DF4C-B852-8010FB902119}"/>
              </a:ext>
            </a:extLst>
          </p:cNvPr>
          <p:cNvSpPr/>
          <p:nvPr/>
        </p:nvSpPr>
        <p:spPr>
          <a:xfrm>
            <a:off x="200413" y="598705"/>
            <a:ext cx="135750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decision area</a:t>
            </a:r>
          </a:p>
        </p:txBody>
      </p:sp>
      <p:sp>
        <p:nvSpPr>
          <p:cNvPr id="156" name="Rectangle 155">
            <a:extLst>
              <a:ext uri="{FF2B5EF4-FFF2-40B4-BE49-F238E27FC236}">
                <a16:creationId xmlns:a16="http://schemas.microsoft.com/office/drawing/2014/main" id="{C6A59016-4EFC-B449-8208-8510B8306E5E}"/>
              </a:ext>
            </a:extLst>
          </p:cNvPr>
          <p:cNvSpPr/>
          <p:nvPr/>
        </p:nvSpPr>
        <p:spPr>
          <a:xfrm>
            <a:off x="6714959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Management 3.0.</a:t>
            </a:r>
          </a:p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www.management30.com</a:t>
            </a:r>
          </a:p>
        </p:txBody>
      </p:sp>
      <p:sp>
        <p:nvSpPr>
          <p:cNvPr id="157" name="Rectangle 156">
            <a:extLst>
              <a:ext uri="{FF2B5EF4-FFF2-40B4-BE49-F238E27FC236}">
                <a16:creationId xmlns:a16="http://schemas.microsoft.com/office/drawing/2014/main" id="{9343FD9B-656C-664B-AD98-A7425A78A286}"/>
              </a:ext>
            </a:extLst>
          </p:cNvPr>
          <p:cNvSpPr/>
          <p:nvPr/>
        </p:nvSpPr>
        <p:spPr>
          <a:xfrm>
            <a:off x="2549742" y="6356679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Delegation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board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58" name="Rectangle 157">
            <a:extLst>
              <a:ext uri="{FF2B5EF4-FFF2-40B4-BE49-F238E27FC236}">
                <a16:creationId xmlns:a16="http://schemas.microsoft.com/office/drawing/2014/main" id="{B3438792-A72A-F843-8127-295514DF7FC2}"/>
              </a:ext>
            </a:extLst>
          </p:cNvPr>
          <p:cNvSpPr/>
          <p:nvPr/>
        </p:nvSpPr>
        <p:spPr>
          <a:xfrm>
            <a:off x="2097957" y="3664141"/>
            <a:ext cx="211248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1</a:t>
            </a:r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F056203E-2180-A047-B2FF-8F9660724790}"/>
              </a:ext>
            </a:extLst>
          </p:cNvPr>
          <p:cNvSpPr/>
          <p:nvPr/>
        </p:nvSpPr>
        <p:spPr>
          <a:xfrm>
            <a:off x="3223540" y="3664141"/>
            <a:ext cx="29976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9EEF1A31-87E2-D541-B325-6A0B5A5464AD}"/>
              </a:ext>
            </a:extLst>
          </p:cNvPr>
          <p:cNvSpPr/>
          <p:nvPr/>
        </p:nvSpPr>
        <p:spPr>
          <a:xfrm>
            <a:off x="4393378" y="3664141"/>
            <a:ext cx="29976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533718D6-4A82-444F-BB7F-0F236D913AB1}"/>
              </a:ext>
            </a:extLst>
          </p:cNvPr>
          <p:cNvSpPr/>
          <p:nvPr/>
        </p:nvSpPr>
        <p:spPr>
          <a:xfrm>
            <a:off x="5553962" y="3664141"/>
            <a:ext cx="29976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EA96EB63-CAB9-0E4C-9E30-0CE277D8C0E9}"/>
              </a:ext>
            </a:extLst>
          </p:cNvPr>
          <p:cNvSpPr/>
          <p:nvPr/>
        </p:nvSpPr>
        <p:spPr>
          <a:xfrm>
            <a:off x="6732131" y="3664141"/>
            <a:ext cx="29976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5</a:t>
            </a:r>
          </a:p>
        </p:txBody>
      </p:sp>
      <p:sp>
        <p:nvSpPr>
          <p:cNvPr id="173" name="Rectangle 172">
            <a:extLst>
              <a:ext uri="{FF2B5EF4-FFF2-40B4-BE49-F238E27FC236}">
                <a16:creationId xmlns:a16="http://schemas.microsoft.com/office/drawing/2014/main" id="{E90ECC9B-A3FE-DE42-B0BD-09F6669DFD10}"/>
              </a:ext>
            </a:extLst>
          </p:cNvPr>
          <p:cNvSpPr/>
          <p:nvPr/>
        </p:nvSpPr>
        <p:spPr>
          <a:xfrm>
            <a:off x="7892715" y="3664141"/>
            <a:ext cx="29976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6</a:t>
            </a:r>
          </a:p>
        </p:txBody>
      </p:sp>
      <p:sp>
        <p:nvSpPr>
          <p:cNvPr id="174" name="Rectangle 173">
            <a:extLst>
              <a:ext uri="{FF2B5EF4-FFF2-40B4-BE49-F238E27FC236}">
                <a16:creationId xmlns:a16="http://schemas.microsoft.com/office/drawing/2014/main" id="{35169318-2700-5E4C-914E-BF8150B74277}"/>
              </a:ext>
            </a:extLst>
          </p:cNvPr>
          <p:cNvSpPr/>
          <p:nvPr/>
        </p:nvSpPr>
        <p:spPr>
          <a:xfrm>
            <a:off x="9072731" y="3664141"/>
            <a:ext cx="299762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653750444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4"/>
          <p:cNvGraphicFramePr>
            <a:graphicFrameLocks noGrp="1"/>
          </p:cNvGraphicFramePr>
          <p:nvPr/>
        </p:nvGraphicFramePr>
        <p:xfrm>
          <a:off x="757720" y="186665"/>
          <a:ext cx="8963814" cy="64586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879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879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879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0969"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Pros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Cons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Ideas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Box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87668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3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1" name="Connecteur droit avec flèche 18"/>
          <p:cNvCxnSpPr>
            <a:stCxn id="12" idx="0"/>
            <a:endCxn id="13" idx="2"/>
          </p:cNvCxnSpPr>
          <p:nvPr/>
        </p:nvCxnSpPr>
        <p:spPr>
          <a:xfrm flipV="1">
            <a:off x="392036" y="1035564"/>
            <a:ext cx="0" cy="5273068"/>
          </a:xfrm>
          <a:prstGeom prst="straightConnector1">
            <a:avLst/>
          </a:prstGeom>
          <a:ln w="12700" cmpd="sng">
            <a:solidFill>
              <a:schemeClr val="bg1">
                <a:lumMod val="50000"/>
              </a:schemeClr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107305" y="6308633"/>
            <a:ext cx="569462" cy="27917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Minor</a:t>
            </a:r>
          </a:p>
        </p:txBody>
      </p:sp>
      <p:sp>
        <p:nvSpPr>
          <p:cNvPr id="13" name="Rectangle 12"/>
          <p:cNvSpPr/>
          <p:nvPr/>
        </p:nvSpPr>
        <p:spPr>
          <a:xfrm>
            <a:off x="107305" y="756386"/>
            <a:ext cx="569462" cy="27917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Major</a:t>
            </a:r>
          </a:p>
        </p:txBody>
      </p:sp>
      <p:pic>
        <p:nvPicPr>
          <p:cNvPr id="15" name="Image 14" descr="ok.png"/>
          <p:cNvPicPr>
            <a:picLocks noChangeAspect="1"/>
          </p:cNvPicPr>
          <p:nvPr/>
        </p:nvPicPr>
        <p:blipFill>
          <a:blip r:embed="rId3" cstate="email">
            <a:alphaModFix amt="4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7719" y="3272127"/>
            <a:ext cx="612000" cy="612000"/>
          </a:xfrm>
          <a:prstGeom prst="rect">
            <a:avLst/>
          </a:prstGeom>
        </p:spPr>
      </p:pic>
      <p:pic>
        <p:nvPicPr>
          <p:cNvPr id="17" name="Image 16" descr="ko.png"/>
          <p:cNvPicPr>
            <a:picLocks noChangeAspect="1"/>
          </p:cNvPicPr>
          <p:nvPr/>
        </p:nvPicPr>
        <p:blipFill>
          <a:blip r:embed="rId4" cstate="email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4238" y="3428683"/>
            <a:ext cx="612000" cy="612000"/>
          </a:xfrm>
          <a:prstGeom prst="rect">
            <a:avLst/>
          </a:prstGeom>
        </p:spPr>
      </p:pic>
      <p:pic>
        <p:nvPicPr>
          <p:cNvPr id="18" name="Image 17" descr="icon-light_bulb.png"/>
          <p:cNvPicPr>
            <a:picLocks noChangeAspect="1"/>
          </p:cNvPicPr>
          <p:nvPr/>
        </p:nvPicPr>
        <p:blipFill>
          <a:blip r:embed="rId5" cstate="email">
            <a:alphaModFix amt="5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6689" y="3227627"/>
            <a:ext cx="720000" cy="7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4303228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4"/>
          <p:cNvGraphicFramePr>
            <a:graphicFrameLocks noGrp="1"/>
          </p:cNvGraphicFramePr>
          <p:nvPr/>
        </p:nvGraphicFramePr>
        <p:xfrm>
          <a:off x="757720" y="186665"/>
          <a:ext cx="8963814" cy="64586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879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879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879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0969"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Pros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Cons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Next</a:t>
                      </a:r>
                      <a:r>
                        <a:rPr lang="fr-FR" sz="1400" b="0" kern="120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lang="fr-FR" sz="1400" b="0" kern="120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Steps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87668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3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1" name="Connecteur droit avec flèche 18"/>
          <p:cNvCxnSpPr>
            <a:stCxn id="12" idx="0"/>
            <a:endCxn id="13" idx="2"/>
          </p:cNvCxnSpPr>
          <p:nvPr/>
        </p:nvCxnSpPr>
        <p:spPr>
          <a:xfrm flipV="1">
            <a:off x="392036" y="1035564"/>
            <a:ext cx="0" cy="5273068"/>
          </a:xfrm>
          <a:prstGeom prst="straightConnector1">
            <a:avLst/>
          </a:prstGeom>
          <a:ln w="12700" cmpd="sng">
            <a:solidFill>
              <a:schemeClr val="bg1">
                <a:lumMod val="50000"/>
              </a:schemeClr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107305" y="6308633"/>
            <a:ext cx="569462" cy="27917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Minor</a:t>
            </a:r>
          </a:p>
        </p:txBody>
      </p:sp>
      <p:sp>
        <p:nvSpPr>
          <p:cNvPr id="13" name="Rectangle 12"/>
          <p:cNvSpPr/>
          <p:nvPr/>
        </p:nvSpPr>
        <p:spPr>
          <a:xfrm>
            <a:off x="107305" y="756386"/>
            <a:ext cx="569462" cy="279179"/>
          </a:xfrm>
          <a:prstGeom prst="rect">
            <a:avLst/>
          </a:prstGeom>
        </p:spPr>
        <p:txBody>
          <a:bodyPr vert="horz" wrap="none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Major</a:t>
            </a:r>
          </a:p>
        </p:txBody>
      </p:sp>
      <p:pic>
        <p:nvPicPr>
          <p:cNvPr id="16" name="Image 15" descr="icon-signs__.png"/>
          <p:cNvPicPr>
            <a:picLocks noChangeAspect="1"/>
          </p:cNvPicPr>
          <p:nvPr/>
        </p:nvPicPr>
        <p:blipFill>
          <a:blip r:embed="rId3" cstate="email">
            <a:alphaModFix amt="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1454" y="3335627"/>
            <a:ext cx="612000" cy="612000"/>
          </a:xfrm>
          <a:prstGeom prst="rect">
            <a:avLst/>
          </a:prstGeom>
        </p:spPr>
      </p:pic>
      <p:pic>
        <p:nvPicPr>
          <p:cNvPr id="9" name="Image 8" descr="ok.png"/>
          <p:cNvPicPr>
            <a:picLocks noChangeAspect="1"/>
          </p:cNvPicPr>
          <p:nvPr/>
        </p:nvPicPr>
        <p:blipFill>
          <a:blip r:embed="rId4" cstate="email">
            <a:alphaModFix amt="4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7719" y="3272127"/>
            <a:ext cx="612000" cy="612000"/>
          </a:xfrm>
          <a:prstGeom prst="rect">
            <a:avLst/>
          </a:prstGeom>
        </p:spPr>
      </p:pic>
      <p:pic>
        <p:nvPicPr>
          <p:cNvPr id="17" name="Image 16" descr="ko.png"/>
          <p:cNvPicPr>
            <a:picLocks noChangeAspect="1"/>
          </p:cNvPicPr>
          <p:nvPr/>
        </p:nvPicPr>
        <p:blipFill>
          <a:blip r:embed="rId5" cstate="email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4238" y="3428683"/>
            <a:ext cx="612000" cy="61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1171811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19961" y="180000"/>
            <a:ext cx="2844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46" name="ZoneTexte 45"/>
          <p:cNvSpPr txBox="1"/>
          <p:nvPr/>
        </p:nvSpPr>
        <p:spPr>
          <a:xfrm>
            <a:off x="153337" y="186389"/>
            <a:ext cx="11304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kern="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Designed</a:t>
            </a:r>
            <a:r>
              <a:rPr lang="fr-FR" sz="1200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for</a:t>
            </a:r>
            <a:endParaRPr lang="fr-FR" sz="1200" i="1" kern="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7961340" y="180000"/>
            <a:ext cx="180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8005688" y="186389"/>
            <a:ext cx="74892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Version</a:t>
            </a:r>
          </a:p>
        </p:txBody>
      </p:sp>
      <p:sp>
        <p:nvSpPr>
          <p:cNvPr id="49" name="Rectangle à coins arrondis 34"/>
          <p:cNvSpPr/>
          <p:nvPr/>
        </p:nvSpPr>
        <p:spPr>
          <a:xfrm>
            <a:off x="119961" y="1016000"/>
            <a:ext cx="9641379" cy="562942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Forme libre 55"/>
          <p:cNvSpPr/>
          <p:nvPr/>
        </p:nvSpPr>
        <p:spPr>
          <a:xfrm>
            <a:off x="228176" y="1155338"/>
            <a:ext cx="9476367" cy="5412439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7346384 w 7346384"/>
              <a:gd name="connsiteY0" fmla="*/ 2980709 h 2980709"/>
              <a:gd name="connsiteX1" fmla="*/ 0 w 7346384"/>
              <a:gd name="connsiteY1" fmla="*/ 0 h 2980709"/>
              <a:gd name="connsiteX0" fmla="*/ 14250544 w 14250544"/>
              <a:gd name="connsiteY0" fmla="*/ 5595410 h 5595410"/>
              <a:gd name="connsiteX1" fmla="*/ 0 w 14250544"/>
              <a:gd name="connsiteY1" fmla="*/ 0 h 5595410"/>
              <a:gd name="connsiteX0" fmla="*/ 14305834 w 14305834"/>
              <a:gd name="connsiteY0" fmla="*/ 5438756 h 5438756"/>
              <a:gd name="connsiteX1" fmla="*/ 0 w 14305834"/>
              <a:gd name="connsiteY1" fmla="*/ 0 h 5438756"/>
              <a:gd name="connsiteX0" fmla="*/ 14305834 w 14305834"/>
              <a:gd name="connsiteY0" fmla="*/ 5438756 h 5438756"/>
              <a:gd name="connsiteX1" fmla="*/ 0 w 14305834"/>
              <a:gd name="connsiteY1" fmla="*/ 0 h 5438756"/>
              <a:gd name="connsiteX0" fmla="*/ 14296620 w 14296620"/>
              <a:gd name="connsiteY0" fmla="*/ 5466401 h 5466401"/>
              <a:gd name="connsiteX1" fmla="*/ 0 w 14296620"/>
              <a:gd name="connsiteY1" fmla="*/ 0 h 5466401"/>
              <a:gd name="connsiteX0" fmla="*/ 14296620 w 14296620"/>
              <a:gd name="connsiteY0" fmla="*/ 5466401 h 5466401"/>
              <a:gd name="connsiteX1" fmla="*/ 0 w 14296620"/>
              <a:gd name="connsiteY1" fmla="*/ 0 h 5466401"/>
              <a:gd name="connsiteX0" fmla="*/ 14296620 w 14296620"/>
              <a:gd name="connsiteY0" fmla="*/ 5466401 h 5466401"/>
              <a:gd name="connsiteX1" fmla="*/ 0 w 14296620"/>
              <a:gd name="connsiteY1" fmla="*/ 0 h 546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296620" h="5466401">
                <a:moveTo>
                  <a:pt x="14296620" y="5466401"/>
                </a:moveTo>
                <a:cubicBezTo>
                  <a:pt x="9528009" y="3653482"/>
                  <a:pt x="6676103" y="272519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Forme libre 57"/>
          <p:cNvSpPr/>
          <p:nvPr/>
        </p:nvSpPr>
        <p:spPr>
          <a:xfrm rot="8345848">
            <a:off x="-483101" y="2838597"/>
            <a:ext cx="10824081" cy="2092476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14545501 w 14545501"/>
              <a:gd name="connsiteY0" fmla="*/ 5194843 h 5194843"/>
              <a:gd name="connsiteX1" fmla="*/ 0 w 14545501"/>
              <a:gd name="connsiteY1" fmla="*/ 0 h 5194843"/>
              <a:gd name="connsiteX0" fmla="*/ 14545501 w 14545501"/>
              <a:gd name="connsiteY0" fmla="*/ 5194843 h 5194843"/>
              <a:gd name="connsiteX1" fmla="*/ 0 w 14545501"/>
              <a:gd name="connsiteY1" fmla="*/ 0 h 5194843"/>
              <a:gd name="connsiteX0" fmla="*/ 14545501 w 14545501"/>
              <a:gd name="connsiteY0" fmla="*/ 5194843 h 5194843"/>
              <a:gd name="connsiteX1" fmla="*/ 0 w 14545501"/>
              <a:gd name="connsiteY1" fmla="*/ 0 h 519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45501" h="5194843">
                <a:moveTo>
                  <a:pt x="14545501" y="5194843"/>
                </a:moveTo>
                <a:cubicBezTo>
                  <a:pt x="13217528" y="4694510"/>
                  <a:pt x="4717864" y="1494522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Forme libre 58"/>
          <p:cNvSpPr/>
          <p:nvPr/>
        </p:nvSpPr>
        <p:spPr>
          <a:xfrm rot="9615302">
            <a:off x="4877280" y="2968570"/>
            <a:ext cx="4751752" cy="1688868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0" name="Rectangle à coins arrondis 34"/>
          <p:cNvSpPr/>
          <p:nvPr/>
        </p:nvSpPr>
        <p:spPr>
          <a:xfrm rot="10800000">
            <a:off x="197560" y="1006064"/>
            <a:ext cx="9506983" cy="291212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62 w 3145378"/>
              <a:gd name="connsiteY0" fmla="*/ 2292547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0" fmla="*/ 62 w 3290767"/>
              <a:gd name="connsiteY0" fmla="*/ 2292547 h 2586511"/>
              <a:gd name="connsiteX1" fmla="*/ 35343 w 3290767"/>
              <a:gd name="connsiteY1" fmla="*/ 0 h 2586511"/>
              <a:gd name="connsiteX2" fmla="*/ 3028692 w 3290767"/>
              <a:gd name="connsiteY2" fmla="*/ 0 h 2586511"/>
              <a:gd name="connsiteX3" fmla="*/ 3138084 w 3290767"/>
              <a:gd name="connsiteY3" fmla="*/ 2249940 h 2586511"/>
              <a:gd name="connsiteX4" fmla="*/ 3028692 w 3290767"/>
              <a:gd name="connsiteY4" fmla="*/ 2574753 h 2586511"/>
              <a:gd name="connsiteX5" fmla="*/ 23584 w 3290767"/>
              <a:gd name="connsiteY5" fmla="*/ 2586511 h 2586511"/>
              <a:gd name="connsiteX6" fmla="*/ 62 w 3290767"/>
              <a:gd name="connsiteY6" fmla="*/ 2292547 h 2586511"/>
              <a:gd name="connsiteX0" fmla="*/ 62 w 3138084"/>
              <a:gd name="connsiteY0" fmla="*/ 2292547 h 2586511"/>
              <a:gd name="connsiteX1" fmla="*/ 35343 w 3138084"/>
              <a:gd name="connsiteY1" fmla="*/ 0 h 2586511"/>
              <a:gd name="connsiteX2" fmla="*/ 3138084 w 3138084"/>
              <a:gd name="connsiteY2" fmla="*/ 2249940 h 2586511"/>
              <a:gd name="connsiteX3" fmla="*/ 3028692 w 3138084"/>
              <a:gd name="connsiteY3" fmla="*/ 2574753 h 2586511"/>
              <a:gd name="connsiteX4" fmla="*/ 23584 w 3138084"/>
              <a:gd name="connsiteY4" fmla="*/ 2586511 h 2586511"/>
              <a:gd name="connsiteX5" fmla="*/ 62 w 3138084"/>
              <a:gd name="connsiteY5" fmla="*/ 2292547 h 2586511"/>
              <a:gd name="connsiteX0" fmla="*/ 62 w 3138084"/>
              <a:gd name="connsiteY0" fmla="*/ 2181024 h 2474988"/>
              <a:gd name="connsiteX1" fmla="*/ 1583840 w 3138084"/>
              <a:gd name="connsiteY1" fmla="*/ 0 h 2474988"/>
              <a:gd name="connsiteX2" fmla="*/ 3138084 w 3138084"/>
              <a:gd name="connsiteY2" fmla="*/ 2138417 h 2474988"/>
              <a:gd name="connsiteX3" fmla="*/ 3028692 w 3138084"/>
              <a:gd name="connsiteY3" fmla="*/ 2463230 h 2474988"/>
              <a:gd name="connsiteX4" fmla="*/ 23584 w 3138084"/>
              <a:gd name="connsiteY4" fmla="*/ 2474988 h 2474988"/>
              <a:gd name="connsiteX5" fmla="*/ 62 w 3138084"/>
              <a:gd name="connsiteY5" fmla="*/ 2181024 h 2474988"/>
              <a:gd name="connsiteX0" fmla="*/ 62 w 3138084"/>
              <a:gd name="connsiteY0" fmla="*/ 2170886 h 2464850"/>
              <a:gd name="connsiteX1" fmla="*/ 1564096 w 3138084"/>
              <a:gd name="connsiteY1" fmla="*/ 0 h 2464850"/>
              <a:gd name="connsiteX2" fmla="*/ 3138084 w 3138084"/>
              <a:gd name="connsiteY2" fmla="*/ 2128279 h 2464850"/>
              <a:gd name="connsiteX3" fmla="*/ 3028692 w 3138084"/>
              <a:gd name="connsiteY3" fmla="*/ 2453092 h 2464850"/>
              <a:gd name="connsiteX4" fmla="*/ 23584 w 3138084"/>
              <a:gd name="connsiteY4" fmla="*/ 2464850 h 2464850"/>
              <a:gd name="connsiteX5" fmla="*/ 62 w 3138084"/>
              <a:gd name="connsiteY5" fmla="*/ 2170886 h 2464850"/>
              <a:gd name="connsiteX0" fmla="*/ 62 w 3138084"/>
              <a:gd name="connsiteY0" fmla="*/ 2160748 h 2454712"/>
              <a:gd name="connsiteX1" fmla="*/ 1583840 w 3138084"/>
              <a:gd name="connsiteY1" fmla="*/ 0 h 2454712"/>
              <a:gd name="connsiteX2" fmla="*/ 3138084 w 3138084"/>
              <a:gd name="connsiteY2" fmla="*/ 2118141 h 2454712"/>
              <a:gd name="connsiteX3" fmla="*/ 3028692 w 3138084"/>
              <a:gd name="connsiteY3" fmla="*/ 2442954 h 2454712"/>
              <a:gd name="connsiteX4" fmla="*/ 23584 w 3138084"/>
              <a:gd name="connsiteY4" fmla="*/ 2454712 h 2454712"/>
              <a:gd name="connsiteX5" fmla="*/ 62 w 3138084"/>
              <a:gd name="connsiteY5" fmla="*/ 2160748 h 2454712"/>
              <a:gd name="connsiteX0" fmla="*/ 2403 w 3131680"/>
              <a:gd name="connsiteY0" fmla="*/ 2398250 h 2454712"/>
              <a:gd name="connsiteX1" fmla="*/ 1577436 w 3131680"/>
              <a:gd name="connsiteY1" fmla="*/ 0 h 2454712"/>
              <a:gd name="connsiteX2" fmla="*/ 3131680 w 3131680"/>
              <a:gd name="connsiteY2" fmla="*/ 2118141 h 2454712"/>
              <a:gd name="connsiteX3" fmla="*/ 3022288 w 3131680"/>
              <a:gd name="connsiteY3" fmla="*/ 2442954 h 2454712"/>
              <a:gd name="connsiteX4" fmla="*/ 17180 w 3131680"/>
              <a:gd name="connsiteY4" fmla="*/ 2454712 h 2454712"/>
              <a:gd name="connsiteX5" fmla="*/ 2403 w 3131680"/>
              <a:gd name="connsiteY5" fmla="*/ 2398250 h 2454712"/>
              <a:gd name="connsiteX0" fmla="*/ 2403 w 3124878"/>
              <a:gd name="connsiteY0" fmla="*/ 2398250 h 2487788"/>
              <a:gd name="connsiteX1" fmla="*/ 1577436 w 3124878"/>
              <a:gd name="connsiteY1" fmla="*/ 0 h 2487788"/>
              <a:gd name="connsiteX2" fmla="*/ 3124878 w 3124878"/>
              <a:gd name="connsiteY2" fmla="*/ 2359136 h 2487788"/>
              <a:gd name="connsiteX3" fmla="*/ 3022288 w 3124878"/>
              <a:gd name="connsiteY3" fmla="*/ 2442954 h 2487788"/>
              <a:gd name="connsiteX4" fmla="*/ 17180 w 3124878"/>
              <a:gd name="connsiteY4" fmla="*/ 2454712 h 2487788"/>
              <a:gd name="connsiteX5" fmla="*/ 2403 w 3124878"/>
              <a:gd name="connsiteY5" fmla="*/ 2398250 h 2487788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22288 w 3124878"/>
              <a:gd name="connsiteY3" fmla="*/ 2442954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22288 w 3124878"/>
              <a:gd name="connsiteY3" fmla="*/ 2442954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41608"/>
              <a:gd name="connsiteY0" fmla="*/ 2398250 h 2454712"/>
              <a:gd name="connsiteX1" fmla="*/ 1577436 w 3141608"/>
              <a:gd name="connsiteY1" fmla="*/ 0 h 2454712"/>
              <a:gd name="connsiteX2" fmla="*/ 3124878 w 3141608"/>
              <a:gd name="connsiteY2" fmla="*/ 2359136 h 2454712"/>
              <a:gd name="connsiteX3" fmla="*/ 3088362 w 3141608"/>
              <a:gd name="connsiteY3" fmla="*/ 2446446 h 2454712"/>
              <a:gd name="connsiteX4" fmla="*/ 17180 w 3141608"/>
              <a:gd name="connsiteY4" fmla="*/ 2454712 h 2454712"/>
              <a:gd name="connsiteX5" fmla="*/ 2403 w 3141608"/>
              <a:gd name="connsiteY5" fmla="*/ 2398250 h 2454712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88362 w 3124878"/>
              <a:gd name="connsiteY3" fmla="*/ 2446446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88362 w 3124878"/>
              <a:gd name="connsiteY3" fmla="*/ 2446446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34720"/>
              <a:gd name="connsiteY0" fmla="*/ 2398250 h 2483744"/>
              <a:gd name="connsiteX1" fmla="*/ 1577436 w 3134720"/>
              <a:gd name="connsiteY1" fmla="*/ 0 h 2483744"/>
              <a:gd name="connsiteX2" fmla="*/ 3124878 w 3134720"/>
              <a:gd name="connsiteY2" fmla="*/ 2359136 h 2483744"/>
              <a:gd name="connsiteX3" fmla="*/ 3116527 w 3134720"/>
              <a:gd name="connsiteY3" fmla="*/ 2483744 h 2483744"/>
              <a:gd name="connsiteX4" fmla="*/ 17180 w 3134720"/>
              <a:gd name="connsiteY4" fmla="*/ 2454712 h 2483744"/>
              <a:gd name="connsiteX5" fmla="*/ 2403 w 3134720"/>
              <a:gd name="connsiteY5" fmla="*/ 2398250 h 2483744"/>
              <a:gd name="connsiteX0" fmla="*/ 2403 w 3137906"/>
              <a:gd name="connsiteY0" fmla="*/ 2398250 h 2478415"/>
              <a:gd name="connsiteX1" fmla="*/ 1577436 w 3137906"/>
              <a:gd name="connsiteY1" fmla="*/ 0 h 2478415"/>
              <a:gd name="connsiteX2" fmla="*/ 3124878 w 3137906"/>
              <a:gd name="connsiteY2" fmla="*/ 2359136 h 2478415"/>
              <a:gd name="connsiteX3" fmla="*/ 3120974 w 3137906"/>
              <a:gd name="connsiteY3" fmla="*/ 2478415 h 2478415"/>
              <a:gd name="connsiteX4" fmla="*/ 17180 w 3137906"/>
              <a:gd name="connsiteY4" fmla="*/ 2454712 h 2478415"/>
              <a:gd name="connsiteX5" fmla="*/ 2403 w 3137906"/>
              <a:gd name="connsiteY5" fmla="*/ 2398250 h 2478415"/>
              <a:gd name="connsiteX0" fmla="*/ 2403 w 3141256"/>
              <a:gd name="connsiteY0" fmla="*/ 2398250 h 2467758"/>
              <a:gd name="connsiteX1" fmla="*/ 1577436 w 3141256"/>
              <a:gd name="connsiteY1" fmla="*/ 0 h 2467758"/>
              <a:gd name="connsiteX2" fmla="*/ 3124878 w 3141256"/>
              <a:gd name="connsiteY2" fmla="*/ 2359136 h 2467758"/>
              <a:gd name="connsiteX3" fmla="*/ 3125421 w 3141256"/>
              <a:gd name="connsiteY3" fmla="*/ 2467758 h 2467758"/>
              <a:gd name="connsiteX4" fmla="*/ 17180 w 3141256"/>
              <a:gd name="connsiteY4" fmla="*/ 2454712 h 2467758"/>
              <a:gd name="connsiteX5" fmla="*/ 2403 w 3141256"/>
              <a:gd name="connsiteY5" fmla="*/ 2398250 h 2467758"/>
              <a:gd name="connsiteX0" fmla="*/ 2403 w 3134049"/>
              <a:gd name="connsiteY0" fmla="*/ 2398250 h 2467884"/>
              <a:gd name="connsiteX1" fmla="*/ 1577436 w 3134049"/>
              <a:gd name="connsiteY1" fmla="*/ 0 h 2467884"/>
              <a:gd name="connsiteX2" fmla="*/ 3124878 w 3134049"/>
              <a:gd name="connsiteY2" fmla="*/ 2359136 h 2467884"/>
              <a:gd name="connsiteX3" fmla="*/ 3125421 w 3134049"/>
              <a:gd name="connsiteY3" fmla="*/ 2467758 h 2467884"/>
              <a:gd name="connsiteX4" fmla="*/ 17180 w 3134049"/>
              <a:gd name="connsiteY4" fmla="*/ 2454712 h 2467884"/>
              <a:gd name="connsiteX5" fmla="*/ 2403 w 3134049"/>
              <a:gd name="connsiteY5" fmla="*/ 2398250 h 2467884"/>
              <a:gd name="connsiteX0" fmla="*/ 2403 w 3139020"/>
              <a:gd name="connsiteY0" fmla="*/ 2398250 h 2467895"/>
              <a:gd name="connsiteX1" fmla="*/ 1577436 w 3139020"/>
              <a:gd name="connsiteY1" fmla="*/ 0 h 2467895"/>
              <a:gd name="connsiteX2" fmla="*/ 3124878 w 3139020"/>
              <a:gd name="connsiteY2" fmla="*/ 2359136 h 2467895"/>
              <a:gd name="connsiteX3" fmla="*/ 3125421 w 3139020"/>
              <a:gd name="connsiteY3" fmla="*/ 2467758 h 2467895"/>
              <a:gd name="connsiteX4" fmla="*/ 17180 w 3139020"/>
              <a:gd name="connsiteY4" fmla="*/ 2454712 h 2467895"/>
              <a:gd name="connsiteX5" fmla="*/ 2403 w 3139020"/>
              <a:gd name="connsiteY5" fmla="*/ 2398250 h 2467895"/>
              <a:gd name="connsiteX0" fmla="*/ 2403 w 3139020"/>
              <a:gd name="connsiteY0" fmla="*/ 2326684 h 2396329"/>
              <a:gd name="connsiteX1" fmla="*/ 1575431 w 3139020"/>
              <a:gd name="connsiteY1" fmla="*/ 0 h 2396329"/>
              <a:gd name="connsiteX2" fmla="*/ 3124878 w 3139020"/>
              <a:gd name="connsiteY2" fmla="*/ 2287570 h 2396329"/>
              <a:gd name="connsiteX3" fmla="*/ 3125421 w 3139020"/>
              <a:gd name="connsiteY3" fmla="*/ 2396192 h 2396329"/>
              <a:gd name="connsiteX4" fmla="*/ 17180 w 3139020"/>
              <a:gd name="connsiteY4" fmla="*/ 2383146 h 2396329"/>
              <a:gd name="connsiteX5" fmla="*/ 2403 w 3139020"/>
              <a:gd name="connsiteY5" fmla="*/ 2326684 h 2396329"/>
              <a:gd name="connsiteX0" fmla="*/ 2403 w 3139020"/>
              <a:gd name="connsiteY0" fmla="*/ 2255118 h 2324763"/>
              <a:gd name="connsiteX1" fmla="*/ 1553377 w 3139020"/>
              <a:gd name="connsiteY1" fmla="*/ 0 h 2324763"/>
              <a:gd name="connsiteX2" fmla="*/ 3124878 w 3139020"/>
              <a:gd name="connsiteY2" fmla="*/ 2216004 h 2324763"/>
              <a:gd name="connsiteX3" fmla="*/ 3125421 w 3139020"/>
              <a:gd name="connsiteY3" fmla="*/ 2324626 h 2324763"/>
              <a:gd name="connsiteX4" fmla="*/ 17180 w 3139020"/>
              <a:gd name="connsiteY4" fmla="*/ 2311580 h 2324763"/>
              <a:gd name="connsiteX5" fmla="*/ 2403 w 3139020"/>
              <a:gd name="connsiteY5" fmla="*/ 2255118 h 2324763"/>
              <a:gd name="connsiteX0" fmla="*/ 2403 w 3139020"/>
              <a:gd name="connsiteY0" fmla="*/ 2255118 h 2324763"/>
              <a:gd name="connsiteX1" fmla="*/ 1553377 w 3139020"/>
              <a:gd name="connsiteY1" fmla="*/ 0 h 2324763"/>
              <a:gd name="connsiteX2" fmla="*/ 3124878 w 3139020"/>
              <a:gd name="connsiteY2" fmla="*/ 2216004 h 2324763"/>
              <a:gd name="connsiteX3" fmla="*/ 3125421 w 3139020"/>
              <a:gd name="connsiteY3" fmla="*/ 2324626 h 2324763"/>
              <a:gd name="connsiteX4" fmla="*/ 17180 w 3139020"/>
              <a:gd name="connsiteY4" fmla="*/ 2311580 h 2324763"/>
              <a:gd name="connsiteX5" fmla="*/ 2403 w 3139020"/>
              <a:gd name="connsiteY5" fmla="*/ 2255118 h 2324763"/>
              <a:gd name="connsiteX0" fmla="*/ 2403 w 3139020"/>
              <a:gd name="connsiteY0" fmla="*/ 2255118 h 2324763"/>
              <a:gd name="connsiteX1" fmla="*/ 1553377 w 3139020"/>
              <a:gd name="connsiteY1" fmla="*/ 0 h 2324763"/>
              <a:gd name="connsiteX2" fmla="*/ 3124878 w 3139020"/>
              <a:gd name="connsiteY2" fmla="*/ 2216004 h 2324763"/>
              <a:gd name="connsiteX3" fmla="*/ 3125421 w 3139020"/>
              <a:gd name="connsiteY3" fmla="*/ 2324626 h 2324763"/>
              <a:gd name="connsiteX4" fmla="*/ 17180 w 3139020"/>
              <a:gd name="connsiteY4" fmla="*/ 2311580 h 2324763"/>
              <a:gd name="connsiteX5" fmla="*/ 2403 w 3139020"/>
              <a:gd name="connsiteY5" fmla="*/ 2255118 h 2324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39020" h="2324763">
                <a:moveTo>
                  <a:pt x="2403" y="2255118"/>
                </a:moveTo>
                <a:lnTo>
                  <a:pt x="1553377" y="0"/>
                </a:lnTo>
                <a:cubicBezTo>
                  <a:pt x="2133347" y="774451"/>
                  <a:pt x="2544908" y="1362831"/>
                  <a:pt x="3124878" y="2216004"/>
                </a:cubicBezTo>
                <a:cubicBezTo>
                  <a:pt x="3139705" y="2273106"/>
                  <a:pt x="3147155" y="2327873"/>
                  <a:pt x="3125421" y="2324626"/>
                </a:cubicBezTo>
                <a:lnTo>
                  <a:pt x="17180" y="2311580"/>
                </a:lnTo>
                <a:cubicBezTo>
                  <a:pt x="-8800" y="2311580"/>
                  <a:pt x="2403" y="2281098"/>
                  <a:pt x="2403" y="2255118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Forme libre 60"/>
          <p:cNvSpPr/>
          <p:nvPr/>
        </p:nvSpPr>
        <p:spPr>
          <a:xfrm rot="4097001">
            <a:off x="4112809" y="1603541"/>
            <a:ext cx="1702402" cy="650962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2" name="Grouper 61"/>
          <p:cNvGrpSpPr/>
          <p:nvPr/>
        </p:nvGrpSpPr>
        <p:grpSpPr>
          <a:xfrm>
            <a:off x="2861157" y="1686813"/>
            <a:ext cx="4255199" cy="3950156"/>
            <a:chOff x="5275132" y="1768093"/>
            <a:chExt cx="4255199" cy="3902372"/>
          </a:xfrm>
        </p:grpSpPr>
        <p:sp>
          <p:nvSpPr>
            <p:cNvPr id="63" name="Ellipse 1"/>
            <p:cNvSpPr/>
            <p:nvPr/>
          </p:nvSpPr>
          <p:spPr>
            <a:xfrm>
              <a:off x="5537143" y="1768093"/>
              <a:ext cx="3993188" cy="3902372"/>
            </a:xfrm>
            <a:custGeom>
              <a:avLst/>
              <a:gdLst>
                <a:gd name="connsiteX0" fmla="*/ 0 w 4206030"/>
                <a:gd name="connsiteY0" fmla="*/ 2103015 h 4206030"/>
                <a:gd name="connsiteX1" fmla="*/ 2103015 w 4206030"/>
                <a:gd name="connsiteY1" fmla="*/ 0 h 4206030"/>
                <a:gd name="connsiteX2" fmla="*/ 4206030 w 4206030"/>
                <a:gd name="connsiteY2" fmla="*/ 2103015 h 4206030"/>
                <a:gd name="connsiteX3" fmla="*/ 2103015 w 4206030"/>
                <a:gd name="connsiteY3" fmla="*/ 4206030 h 4206030"/>
                <a:gd name="connsiteX4" fmla="*/ 0 w 4206030"/>
                <a:gd name="connsiteY4" fmla="*/ 2103015 h 4206030"/>
                <a:gd name="connsiteX0" fmla="*/ 0 w 4446582"/>
                <a:gd name="connsiteY0" fmla="*/ 2103015 h 4208145"/>
                <a:gd name="connsiteX1" fmla="*/ 2103015 w 4446582"/>
                <a:gd name="connsiteY1" fmla="*/ 0 h 4208145"/>
                <a:gd name="connsiteX2" fmla="*/ 4206030 w 4446582"/>
                <a:gd name="connsiteY2" fmla="*/ 2103015 h 4208145"/>
                <a:gd name="connsiteX3" fmla="*/ 4164264 w 4446582"/>
                <a:gd name="connsiteY3" fmla="*/ 2490114 h 4208145"/>
                <a:gd name="connsiteX4" fmla="*/ 2103015 w 4446582"/>
                <a:gd name="connsiteY4" fmla="*/ 4206030 h 4208145"/>
                <a:gd name="connsiteX5" fmla="*/ 0 w 4446582"/>
                <a:gd name="connsiteY5" fmla="*/ 2103015 h 4208145"/>
                <a:gd name="connsiteX0" fmla="*/ 0 w 4352929"/>
                <a:gd name="connsiteY0" fmla="*/ 2103015 h 4209451"/>
                <a:gd name="connsiteX1" fmla="*/ 2103015 w 4352929"/>
                <a:gd name="connsiteY1" fmla="*/ 0 h 4209451"/>
                <a:gd name="connsiteX2" fmla="*/ 4206030 w 4352929"/>
                <a:gd name="connsiteY2" fmla="*/ 2103015 h 4209451"/>
                <a:gd name="connsiteX3" fmla="*/ 4164264 w 4352929"/>
                <a:gd name="connsiteY3" fmla="*/ 2490114 h 4209451"/>
                <a:gd name="connsiteX4" fmla="*/ 3514408 w 4352929"/>
                <a:gd name="connsiteY4" fmla="*/ 2593631 h 4209451"/>
                <a:gd name="connsiteX5" fmla="*/ 2103015 w 4352929"/>
                <a:gd name="connsiteY5" fmla="*/ 4206030 h 4209451"/>
                <a:gd name="connsiteX6" fmla="*/ 0 w 4352929"/>
                <a:gd name="connsiteY6" fmla="*/ 2103015 h 4209451"/>
                <a:gd name="connsiteX0" fmla="*/ 0 w 4352929"/>
                <a:gd name="connsiteY0" fmla="*/ 2103015 h 4217795"/>
                <a:gd name="connsiteX1" fmla="*/ 2103015 w 4352929"/>
                <a:gd name="connsiteY1" fmla="*/ 0 h 4217795"/>
                <a:gd name="connsiteX2" fmla="*/ 4206030 w 4352929"/>
                <a:gd name="connsiteY2" fmla="*/ 2103015 h 4217795"/>
                <a:gd name="connsiteX3" fmla="*/ 4164264 w 4352929"/>
                <a:gd name="connsiteY3" fmla="*/ 2490114 h 4217795"/>
                <a:gd name="connsiteX4" fmla="*/ 3514408 w 4352929"/>
                <a:gd name="connsiteY4" fmla="*/ 2593631 h 4217795"/>
                <a:gd name="connsiteX5" fmla="*/ 4089503 w 4352929"/>
                <a:gd name="connsiteY5" fmla="*/ 2938688 h 4217795"/>
                <a:gd name="connsiteX6" fmla="*/ 2103015 w 4352929"/>
                <a:gd name="connsiteY6" fmla="*/ 4206030 h 4217795"/>
                <a:gd name="connsiteX7" fmla="*/ 0 w 4352929"/>
                <a:gd name="connsiteY7" fmla="*/ 2103015 h 4217795"/>
                <a:gd name="connsiteX0" fmla="*/ 0 w 4348311"/>
                <a:gd name="connsiteY0" fmla="*/ 2103015 h 4217795"/>
                <a:gd name="connsiteX1" fmla="*/ 2103015 w 4348311"/>
                <a:gd name="connsiteY1" fmla="*/ 0 h 4217795"/>
                <a:gd name="connsiteX2" fmla="*/ 4206030 w 4348311"/>
                <a:gd name="connsiteY2" fmla="*/ 2103015 h 4217795"/>
                <a:gd name="connsiteX3" fmla="*/ 4164264 w 4348311"/>
                <a:gd name="connsiteY3" fmla="*/ 2490114 h 4217795"/>
                <a:gd name="connsiteX4" fmla="*/ 3514408 w 4348311"/>
                <a:gd name="connsiteY4" fmla="*/ 2593631 h 4217795"/>
                <a:gd name="connsiteX5" fmla="*/ 4089503 w 4348311"/>
                <a:gd name="connsiteY5" fmla="*/ 2938688 h 4217795"/>
                <a:gd name="connsiteX6" fmla="*/ 2103015 w 4348311"/>
                <a:gd name="connsiteY6" fmla="*/ 4206030 h 4217795"/>
                <a:gd name="connsiteX7" fmla="*/ 0 w 4348311"/>
                <a:gd name="connsiteY7" fmla="*/ 2103015 h 4217795"/>
                <a:gd name="connsiteX0" fmla="*/ 0 w 4348311"/>
                <a:gd name="connsiteY0" fmla="*/ 2103015 h 4217795"/>
                <a:gd name="connsiteX1" fmla="*/ 2103015 w 4348311"/>
                <a:gd name="connsiteY1" fmla="*/ 0 h 4217795"/>
                <a:gd name="connsiteX2" fmla="*/ 4206030 w 4348311"/>
                <a:gd name="connsiteY2" fmla="*/ 2103015 h 4217795"/>
                <a:gd name="connsiteX3" fmla="*/ 4164264 w 4348311"/>
                <a:gd name="connsiteY3" fmla="*/ 2490114 h 4217795"/>
                <a:gd name="connsiteX4" fmla="*/ 3514408 w 4348311"/>
                <a:gd name="connsiteY4" fmla="*/ 2593631 h 4217795"/>
                <a:gd name="connsiteX5" fmla="*/ 4089503 w 4348311"/>
                <a:gd name="connsiteY5" fmla="*/ 2938688 h 4217795"/>
                <a:gd name="connsiteX6" fmla="*/ 2103015 w 4348311"/>
                <a:gd name="connsiteY6" fmla="*/ 4206030 h 4217795"/>
                <a:gd name="connsiteX7" fmla="*/ 0 w 4348311"/>
                <a:gd name="connsiteY7" fmla="*/ 2103015 h 4217795"/>
                <a:gd name="connsiteX0" fmla="*/ 0 w 4348311"/>
                <a:gd name="connsiteY0" fmla="*/ 2103015 h 4206111"/>
                <a:gd name="connsiteX1" fmla="*/ 2103015 w 4348311"/>
                <a:gd name="connsiteY1" fmla="*/ 0 h 4206111"/>
                <a:gd name="connsiteX2" fmla="*/ 4206030 w 4348311"/>
                <a:gd name="connsiteY2" fmla="*/ 2103015 h 4206111"/>
                <a:gd name="connsiteX3" fmla="*/ 4164264 w 4348311"/>
                <a:gd name="connsiteY3" fmla="*/ 2490114 h 4206111"/>
                <a:gd name="connsiteX4" fmla="*/ 3514408 w 4348311"/>
                <a:gd name="connsiteY4" fmla="*/ 2593631 h 4206111"/>
                <a:gd name="connsiteX5" fmla="*/ 4089503 w 4348311"/>
                <a:gd name="connsiteY5" fmla="*/ 2938688 h 4206111"/>
                <a:gd name="connsiteX6" fmla="*/ 2103015 w 4348311"/>
                <a:gd name="connsiteY6" fmla="*/ 4206030 h 4206111"/>
                <a:gd name="connsiteX7" fmla="*/ 0 w 4348311"/>
                <a:gd name="connsiteY7" fmla="*/ 2103015 h 4206111"/>
                <a:gd name="connsiteX0" fmla="*/ 71 w 4348382"/>
                <a:gd name="connsiteY0" fmla="*/ 2103015 h 4217587"/>
                <a:gd name="connsiteX1" fmla="*/ 2103086 w 4348382"/>
                <a:gd name="connsiteY1" fmla="*/ 0 h 4217587"/>
                <a:gd name="connsiteX2" fmla="*/ 4206101 w 4348382"/>
                <a:gd name="connsiteY2" fmla="*/ 2103015 h 4217587"/>
                <a:gd name="connsiteX3" fmla="*/ 4164335 w 4348382"/>
                <a:gd name="connsiteY3" fmla="*/ 2490114 h 4217587"/>
                <a:gd name="connsiteX4" fmla="*/ 3514479 w 4348382"/>
                <a:gd name="connsiteY4" fmla="*/ 2593631 h 4217587"/>
                <a:gd name="connsiteX5" fmla="*/ 4089574 w 4348382"/>
                <a:gd name="connsiteY5" fmla="*/ 2938688 h 4217587"/>
                <a:gd name="connsiteX6" fmla="*/ 2160595 w 4348382"/>
                <a:gd name="connsiteY6" fmla="*/ 4217532 h 4217587"/>
                <a:gd name="connsiteX7" fmla="*/ 71 w 4348382"/>
                <a:gd name="connsiteY7" fmla="*/ 2103015 h 4217587"/>
                <a:gd name="connsiteX0" fmla="*/ 41 w 4348352"/>
                <a:gd name="connsiteY0" fmla="*/ 2103015 h 4217611"/>
                <a:gd name="connsiteX1" fmla="*/ 2103056 w 4348352"/>
                <a:gd name="connsiteY1" fmla="*/ 0 h 4217611"/>
                <a:gd name="connsiteX2" fmla="*/ 4206071 w 4348352"/>
                <a:gd name="connsiteY2" fmla="*/ 2103015 h 4217611"/>
                <a:gd name="connsiteX3" fmla="*/ 4164305 w 4348352"/>
                <a:gd name="connsiteY3" fmla="*/ 2490114 h 4217611"/>
                <a:gd name="connsiteX4" fmla="*/ 3514449 w 4348352"/>
                <a:gd name="connsiteY4" fmla="*/ 2593631 h 4217611"/>
                <a:gd name="connsiteX5" fmla="*/ 4089544 w 4348352"/>
                <a:gd name="connsiteY5" fmla="*/ 2938688 h 4217611"/>
                <a:gd name="connsiteX6" fmla="*/ 2160565 w 4348352"/>
                <a:gd name="connsiteY6" fmla="*/ 4217532 h 4217611"/>
                <a:gd name="connsiteX7" fmla="*/ 41 w 4348352"/>
                <a:gd name="connsiteY7" fmla="*/ 2103015 h 4217611"/>
                <a:gd name="connsiteX0" fmla="*/ 41 w 4315809"/>
                <a:gd name="connsiteY0" fmla="*/ 2103274 h 4217870"/>
                <a:gd name="connsiteX1" fmla="*/ 2103056 w 4315809"/>
                <a:gd name="connsiteY1" fmla="*/ 259 h 4217870"/>
                <a:gd name="connsiteX2" fmla="*/ 4163209 w 4315809"/>
                <a:gd name="connsiteY2" fmla="*/ 1996118 h 4217870"/>
                <a:gd name="connsiteX3" fmla="*/ 4164305 w 4315809"/>
                <a:gd name="connsiteY3" fmla="*/ 2490373 h 4217870"/>
                <a:gd name="connsiteX4" fmla="*/ 3514449 w 4315809"/>
                <a:gd name="connsiteY4" fmla="*/ 2593890 h 4217870"/>
                <a:gd name="connsiteX5" fmla="*/ 4089544 w 4315809"/>
                <a:gd name="connsiteY5" fmla="*/ 2938947 h 4217870"/>
                <a:gd name="connsiteX6" fmla="*/ 2160565 w 4315809"/>
                <a:gd name="connsiteY6" fmla="*/ 4217791 h 4217870"/>
                <a:gd name="connsiteX7" fmla="*/ 41 w 4315809"/>
                <a:gd name="connsiteY7" fmla="*/ 2103274 h 4217870"/>
                <a:gd name="connsiteX0" fmla="*/ 41 w 4366608"/>
                <a:gd name="connsiteY0" fmla="*/ 2103274 h 4217870"/>
                <a:gd name="connsiteX1" fmla="*/ 2103056 w 4366608"/>
                <a:gd name="connsiteY1" fmla="*/ 259 h 4217870"/>
                <a:gd name="connsiteX2" fmla="*/ 4163209 w 4366608"/>
                <a:gd name="connsiteY2" fmla="*/ 1996118 h 4217870"/>
                <a:gd name="connsiteX3" fmla="*/ 4164305 w 4366608"/>
                <a:gd name="connsiteY3" fmla="*/ 2490373 h 4217870"/>
                <a:gd name="connsiteX4" fmla="*/ 3514449 w 4366608"/>
                <a:gd name="connsiteY4" fmla="*/ 2593890 h 4217870"/>
                <a:gd name="connsiteX5" fmla="*/ 4089544 w 4366608"/>
                <a:gd name="connsiteY5" fmla="*/ 2938947 h 4217870"/>
                <a:gd name="connsiteX6" fmla="*/ 2160565 w 4366608"/>
                <a:gd name="connsiteY6" fmla="*/ 4217791 h 4217870"/>
                <a:gd name="connsiteX7" fmla="*/ 41 w 4366608"/>
                <a:gd name="connsiteY7" fmla="*/ 2103274 h 4217870"/>
                <a:gd name="connsiteX0" fmla="*/ 41 w 4366608"/>
                <a:gd name="connsiteY0" fmla="*/ 2103369 h 4217965"/>
                <a:gd name="connsiteX1" fmla="*/ 2103056 w 4366608"/>
                <a:gd name="connsiteY1" fmla="*/ 354 h 4217965"/>
                <a:gd name="connsiteX2" fmla="*/ 4163209 w 4366608"/>
                <a:gd name="connsiteY2" fmla="*/ 1996213 h 4217965"/>
                <a:gd name="connsiteX3" fmla="*/ 4164305 w 4366608"/>
                <a:gd name="connsiteY3" fmla="*/ 2490468 h 4217965"/>
                <a:gd name="connsiteX4" fmla="*/ 3514449 w 4366608"/>
                <a:gd name="connsiteY4" fmla="*/ 2593985 h 4217965"/>
                <a:gd name="connsiteX5" fmla="*/ 4089544 w 4366608"/>
                <a:gd name="connsiteY5" fmla="*/ 2939042 h 4217965"/>
                <a:gd name="connsiteX6" fmla="*/ 2160565 w 4366608"/>
                <a:gd name="connsiteY6" fmla="*/ 4217886 h 4217965"/>
                <a:gd name="connsiteX7" fmla="*/ 41 w 4366608"/>
                <a:gd name="connsiteY7" fmla="*/ 2103369 h 4217965"/>
                <a:gd name="connsiteX0" fmla="*/ 41 w 4366608"/>
                <a:gd name="connsiteY0" fmla="*/ 2103146 h 4217742"/>
                <a:gd name="connsiteX1" fmla="*/ 2103056 w 4366608"/>
                <a:gd name="connsiteY1" fmla="*/ 131 h 4217742"/>
                <a:gd name="connsiteX2" fmla="*/ 4163209 w 4366608"/>
                <a:gd name="connsiteY2" fmla="*/ 1995990 h 4217742"/>
                <a:gd name="connsiteX3" fmla="*/ 4164305 w 4366608"/>
                <a:gd name="connsiteY3" fmla="*/ 2490245 h 4217742"/>
                <a:gd name="connsiteX4" fmla="*/ 3514449 w 4366608"/>
                <a:gd name="connsiteY4" fmla="*/ 2593762 h 4217742"/>
                <a:gd name="connsiteX5" fmla="*/ 4089544 w 4366608"/>
                <a:gd name="connsiteY5" fmla="*/ 2938819 h 4217742"/>
                <a:gd name="connsiteX6" fmla="*/ 2160565 w 4366608"/>
                <a:gd name="connsiteY6" fmla="*/ 4217663 h 4217742"/>
                <a:gd name="connsiteX7" fmla="*/ 41 w 4366608"/>
                <a:gd name="connsiteY7" fmla="*/ 2103146 h 4217742"/>
                <a:gd name="connsiteX0" fmla="*/ 51 w 4366618"/>
                <a:gd name="connsiteY0" fmla="*/ 2103146 h 4217670"/>
                <a:gd name="connsiteX1" fmla="*/ 2103066 w 4366618"/>
                <a:gd name="connsiteY1" fmla="*/ 131 h 4217670"/>
                <a:gd name="connsiteX2" fmla="*/ 4163219 w 4366618"/>
                <a:gd name="connsiteY2" fmla="*/ 1995990 h 4217670"/>
                <a:gd name="connsiteX3" fmla="*/ 4164315 w 4366618"/>
                <a:gd name="connsiteY3" fmla="*/ 2490245 h 4217670"/>
                <a:gd name="connsiteX4" fmla="*/ 3514459 w 4366618"/>
                <a:gd name="connsiteY4" fmla="*/ 2593762 h 4217670"/>
                <a:gd name="connsiteX5" fmla="*/ 4089554 w 4366618"/>
                <a:gd name="connsiteY5" fmla="*/ 2938819 h 4217670"/>
                <a:gd name="connsiteX6" fmla="*/ 2160575 w 4366618"/>
                <a:gd name="connsiteY6" fmla="*/ 4217663 h 4217670"/>
                <a:gd name="connsiteX7" fmla="*/ 51 w 4366618"/>
                <a:gd name="connsiteY7" fmla="*/ 2103146 h 4217670"/>
                <a:gd name="connsiteX0" fmla="*/ 51 w 4366618"/>
                <a:gd name="connsiteY0" fmla="*/ 2103115 h 4217639"/>
                <a:gd name="connsiteX1" fmla="*/ 2103066 w 4366618"/>
                <a:gd name="connsiteY1" fmla="*/ 100 h 4217639"/>
                <a:gd name="connsiteX2" fmla="*/ 4163219 w 4366618"/>
                <a:gd name="connsiteY2" fmla="*/ 1995959 h 4217639"/>
                <a:gd name="connsiteX3" fmla="*/ 4164315 w 4366618"/>
                <a:gd name="connsiteY3" fmla="*/ 2490214 h 4217639"/>
                <a:gd name="connsiteX4" fmla="*/ 3514459 w 4366618"/>
                <a:gd name="connsiteY4" fmla="*/ 2593731 h 4217639"/>
                <a:gd name="connsiteX5" fmla="*/ 4089554 w 4366618"/>
                <a:gd name="connsiteY5" fmla="*/ 2938788 h 4217639"/>
                <a:gd name="connsiteX6" fmla="*/ 2160575 w 4366618"/>
                <a:gd name="connsiteY6" fmla="*/ 4217632 h 4217639"/>
                <a:gd name="connsiteX7" fmla="*/ 51 w 4366618"/>
                <a:gd name="connsiteY7" fmla="*/ 2103115 h 4217639"/>
                <a:gd name="connsiteX0" fmla="*/ 65 w 4366632"/>
                <a:gd name="connsiteY0" fmla="*/ 2103115 h 4050369"/>
                <a:gd name="connsiteX1" fmla="*/ 2103080 w 4366632"/>
                <a:gd name="connsiteY1" fmla="*/ 100 h 4050369"/>
                <a:gd name="connsiteX2" fmla="*/ 4163233 w 4366632"/>
                <a:gd name="connsiteY2" fmla="*/ 1995959 h 4050369"/>
                <a:gd name="connsiteX3" fmla="*/ 4164329 w 4366632"/>
                <a:gd name="connsiteY3" fmla="*/ 2490214 h 4050369"/>
                <a:gd name="connsiteX4" fmla="*/ 3514473 w 4366632"/>
                <a:gd name="connsiteY4" fmla="*/ 2593731 h 4050369"/>
                <a:gd name="connsiteX5" fmla="*/ 4089568 w 4366632"/>
                <a:gd name="connsiteY5" fmla="*/ 2938788 h 4050369"/>
                <a:gd name="connsiteX6" fmla="*/ 2160589 w 4366632"/>
                <a:gd name="connsiteY6" fmla="*/ 4050364 h 4050369"/>
                <a:gd name="connsiteX7" fmla="*/ 65 w 4366632"/>
                <a:gd name="connsiteY7" fmla="*/ 2103115 h 4050369"/>
                <a:gd name="connsiteX0" fmla="*/ 65 w 4366632"/>
                <a:gd name="connsiteY0" fmla="*/ 2103115 h 4050373"/>
                <a:gd name="connsiteX1" fmla="*/ 2103080 w 4366632"/>
                <a:gd name="connsiteY1" fmla="*/ 100 h 4050373"/>
                <a:gd name="connsiteX2" fmla="*/ 4163233 w 4366632"/>
                <a:gd name="connsiteY2" fmla="*/ 1995959 h 4050373"/>
                <a:gd name="connsiteX3" fmla="*/ 4164329 w 4366632"/>
                <a:gd name="connsiteY3" fmla="*/ 2490214 h 4050373"/>
                <a:gd name="connsiteX4" fmla="*/ 3514473 w 4366632"/>
                <a:gd name="connsiteY4" fmla="*/ 2593731 h 4050373"/>
                <a:gd name="connsiteX5" fmla="*/ 4089568 w 4366632"/>
                <a:gd name="connsiteY5" fmla="*/ 2938788 h 4050373"/>
                <a:gd name="connsiteX6" fmla="*/ 2160589 w 4366632"/>
                <a:gd name="connsiteY6" fmla="*/ 4050364 h 4050373"/>
                <a:gd name="connsiteX7" fmla="*/ 65 w 4366632"/>
                <a:gd name="connsiteY7" fmla="*/ 2103115 h 4050373"/>
                <a:gd name="connsiteX0" fmla="*/ 65 w 4366632"/>
                <a:gd name="connsiteY0" fmla="*/ 2103115 h 4050372"/>
                <a:gd name="connsiteX1" fmla="*/ 2103080 w 4366632"/>
                <a:gd name="connsiteY1" fmla="*/ 100 h 4050372"/>
                <a:gd name="connsiteX2" fmla="*/ 4163233 w 4366632"/>
                <a:gd name="connsiteY2" fmla="*/ 1995959 h 4050372"/>
                <a:gd name="connsiteX3" fmla="*/ 4164329 w 4366632"/>
                <a:gd name="connsiteY3" fmla="*/ 2490214 h 4050372"/>
                <a:gd name="connsiteX4" fmla="*/ 3514473 w 4366632"/>
                <a:gd name="connsiteY4" fmla="*/ 2593731 h 4050372"/>
                <a:gd name="connsiteX5" fmla="*/ 4089568 w 4366632"/>
                <a:gd name="connsiteY5" fmla="*/ 2938788 h 4050372"/>
                <a:gd name="connsiteX6" fmla="*/ 2160589 w 4366632"/>
                <a:gd name="connsiteY6" fmla="*/ 4050364 h 4050372"/>
                <a:gd name="connsiteX7" fmla="*/ 65 w 4366632"/>
                <a:gd name="connsiteY7" fmla="*/ 2103115 h 4050372"/>
                <a:gd name="connsiteX0" fmla="*/ 78 w 4366645"/>
                <a:gd name="connsiteY0" fmla="*/ 2103016 h 4050273"/>
                <a:gd name="connsiteX1" fmla="*/ 2103093 w 4366645"/>
                <a:gd name="connsiteY1" fmla="*/ 1 h 4050273"/>
                <a:gd name="connsiteX2" fmla="*/ 4163246 w 4366645"/>
                <a:gd name="connsiteY2" fmla="*/ 1995860 h 4050273"/>
                <a:gd name="connsiteX3" fmla="*/ 4164342 w 4366645"/>
                <a:gd name="connsiteY3" fmla="*/ 2490115 h 4050273"/>
                <a:gd name="connsiteX4" fmla="*/ 3514486 w 4366645"/>
                <a:gd name="connsiteY4" fmla="*/ 2593632 h 4050273"/>
                <a:gd name="connsiteX5" fmla="*/ 4089581 w 4366645"/>
                <a:gd name="connsiteY5" fmla="*/ 2938689 h 4050273"/>
                <a:gd name="connsiteX6" fmla="*/ 2160602 w 4366645"/>
                <a:gd name="connsiteY6" fmla="*/ 4050265 h 4050273"/>
                <a:gd name="connsiteX7" fmla="*/ 78 w 4366645"/>
                <a:gd name="connsiteY7" fmla="*/ 2103016 h 405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6645" h="4050273">
                  <a:moveTo>
                    <a:pt x="78" y="2103016"/>
                  </a:moveTo>
                  <a:cubicBezTo>
                    <a:pt x="-9507" y="970772"/>
                    <a:pt x="863345" y="-435"/>
                    <a:pt x="2103093" y="1"/>
                  </a:cubicBezTo>
                  <a:cubicBezTo>
                    <a:pt x="3342841" y="437"/>
                    <a:pt x="4131544" y="846908"/>
                    <a:pt x="4163246" y="1995860"/>
                  </a:cubicBezTo>
                  <a:cubicBezTo>
                    <a:pt x="4622046" y="2448948"/>
                    <a:pt x="4160759" y="2252112"/>
                    <a:pt x="4164342" y="2490115"/>
                  </a:cubicBezTo>
                  <a:cubicBezTo>
                    <a:pt x="4144921" y="2567092"/>
                    <a:pt x="3636214" y="2562002"/>
                    <a:pt x="3514486" y="2593632"/>
                  </a:cubicBezTo>
                  <a:cubicBezTo>
                    <a:pt x="3392758" y="2625262"/>
                    <a:pt x="4324813" y="2669956"/>
                    <a:pt x="4089581" y="2938689"/>
                  </a:cubicBezTo>
                  <a:cubicBezTo>
                    <a:pt x="3854349" y="3207422"/>
                    <a:pt x="3481888" y="4047163"/>
                    <a:pt x="2160602" y="4050265"/>
                  </a:cubicBezTo>
                  <a:cubicBezTo>
                    <a:pt x="839316" y="4053367"/>
                    <a:pt x="9663" y="3235260"/>
                    <a:pt x="78" y="2103016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64" name="Ellipse 2"/>
            <p:cNvSpPr/>
            <p:nvPr/>
          </p:nvSpPr>
          <p:spPr>
            <a:xfrm>
              <a:off x="9077301" y="3342572"/>
              <a:ext cx="120760" cy="337820"/>
            </a:xfrm>
            <a:custGeom>
              <a:avLst/>
              <a:gdLst>
                <a:gd name="connsiteX0" fmla="*/ 0 w 126008"/>
                <a:gd name="connsiteY0" fmla="*/ 238646 h 477291"/>
                <a:gd name="connsiteX1" fmla="*/ 63004 w 126008"/>
                <a:gd name="connsiteY1" fmla="*/ 0 h 477291"/>
                <a:gd name="connsiteX2" fmla="*/ 126008 w 126008"/>
                <a:gd name="connsiteY2" fmla="*/ 238646 h 477291"/>
                <a:gd name="connsiteX3" fmla="*/ 63004 w 126008"/>
                <a:gd name="connsiteY3" fmla="*/ 477292 h 477291"/>
                <a:gd name="connsiteX4" fmla="*/ 0 w 126008"/>
                <a:gd name="connsiteY4" fmla="*/ 238646 h 477291"/>
                <a:gd name="connsiteX0" fmla="*/ 0 w 151408"/>
                <a:gd name="connsiteY0" fmla="*/ 238647 h 477295"/>
                <a:gd name="connsiteX1" fmla="*/ 63004 w 151408"/>
                <a:gd name="connsiteY1" fmla="*/ 1 h 477295"/>
                <a:gd name="connsiteX2" fmla="*/ 151408 w 151408"/>
                <a:gd name="connsiteY2" fmla="*/ 241822 h 477295"/>
                <a:gd name="connsiteX3" fmla="*/ 63004 w 151408"/>
                <a:gd name="connsiteY3" fmla="*/ 477293 h 477295"/>
                <a:gd name="connsiteX4" fmla="*/ 0 w 151408"/>
                <a:gd name="connsiteY4" fmla="*/ 238647 h 477295"/>
                <a:gd name="connsiteX0" fmla="*/ 0 w 151408"/>
                <a:gd name="connsiteY0" fmla="*/ 238647 h 477298"/>
                <a:gd name="connsiteX1" fmla="*/ 63004 w 151408"/>
                <a:gd name="connsiteY1" fmla="*/ 1 h 477298"/>
                <a:gd name="connsiteX2" fmla="*/ 151408 w 151408"/>
                <a:gd name="connsiteY2" fmla="*/ 241822 h 477298"/>
                <a:gd name="connsiteX3" fmla="*/ 63004 w 151408"/>
                <a:gd name="connsiteY3" fmla="*/ 477293 h 477298"/>
                <a:gd name="connsiteX4" fmla="*/ 0 w 151408"/>
                <a:gd name="connsiteY4" fmla="*/ 238647 h 477298"/>
                <a:gd name="connsiteX0" fmla="*/ 0 w 148233"/>
                <a:gd name="connsiteY0" fmla="*/ 264134 h 477496"/>
                <a:gd name="connsiteX1" fmla="*/ 59829 w 148233"/>
                <a:gd name="connsiteY1" fmla="*/ 88 h 477496"/>
                <a:gd name="connsiteX2" fmla="*/ 148233 w 148233"/>
                <a:gd name="connsiteY2" fmla="*/ 241909 h 477496"/>
                <a:gd name="connsiteX3" fmla="*/ 59829 w 148233"/>
                <a:gd name="connsiteY3" fmla="*/ 477380 h 477496"/>
                <a:gd name="connsiteX4" fmla="*/ 0 w 148233"/>
                <a:gd name="connsiteY4" fmla="*/ 264134 h 477496"/>
                <a:gd name="connsiteX0" fmla="*/ 0 w 148233"/>
                <a:gd name="connsiteY0" fmla="*/ 264335 h 477697"/>
                <a:gd name="connsiteX1" fmla="*/ 59829 w 148233"/>
                <a:gd name="connsiteY1" fmla="*/ 289 h 477697"/>
                <a:gd name="connsiteX2" fmla="*/ 148233 w 148233"/>
                <a:gd name="connsiteY2" fmla="*/ 242110 h 477697"/>
                <a:gd name="connsiteX3" fmla="*/ 59829 w 148233"/>
                <a:gd name="connsiteY3" fmla="*/ 477581 h 477697"/>
                <a:gd name="connsiteX4" fmla="*/ 0 w 148233"/>
                <a:gd name="connsiteY4" fmla="*/ 264335 h 477697"/>
                <a:gd name="connsiteX0" fmla="*/ 0 w 148233"/>
                <a:gd name="connsiteY0" fmla="*/ 264335 h 477583"/>
                <a:gd name="connsiteX1" fmla="*/ 59829 w 148233"/>
                <a:gd name="connsiteY1" fmla="*/ 289 h 477583"/>
                <a:gd name="connsiteX2" fmla="*/ 148233 w 148233"/>
                <a:gd name="connsiteY2" fmla="*/ 242110 h 477583"/>
                <a:gd name="connsiteX3" fmla="*/ 59829 w 148233"/>
                <a:gd name="connsiteY3" fmla="*/ 477581 h 477583"/>
                <a:gd name="connsiteX4" fmla="*/ 0 w 148233"/>
                <a:gd name="connsiteY4" fmla="*/ 264335 h 477583"/>
                <a:gd name="connsiteX0" fmla="*/ 0 w 156990"/>
                <a:gd name="connsiteY0" fmla="*/ 264135 h 477497"/>
                <a:gd name="connsiteX1" fmla="*/ 68586 w 156990"/>
                <a:gd name="connsiteY1" fmla="*/ 89 h 477497"/>
                <a:gd name="connsiteX2" fmla="*/ 156990 w 156990"/>
                <a:gd name="connsiteY2" fmla="*/ 241910 h 477497"/>
                <a:gd name="connsiteX3" fmla="*/ 68586 w 156990"/>
                <a:gd name="connsiteY3" fmla="*/ 477381 h 477497"/>
                <a:gd name="connsiteX4" fmla="*/ 0 w 156990"/>
                <a:gd name="connsiteY4" fmla="*/ 264135 h 477497"/>
                <a:gd name="connsiteX0" fmla="*/ 0 w 156990"/>
                <a:gd name="connsiteY0" fmla="*/ 264335 h 477697"/>
                <a:gd name="connsiteX1" fmla="*/ 68586 w 156990"/>
                <a:gd name="connsiteY1" fmla="*/ 289 h 477697"/>
                <a:gd name="connsiteX2" fmla="*/ 156990 w 156990"/>
                <a:gd name="connsiteY2" fmla="*/ 242110 h 477697"/>
                <a:gd name="connsiteX3" fmla="*/ 68586 w 156990"/>
                <a:gd name="connsiteY3" fmla="*/ 477581 h 477697"/>
                <a:gd name="connsiteX4" fmla="*/ 0 w 156990"/>
                <a:gd name="connsiteY4" fmla="*/ 264335 h 47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990" h="477697">
                  <a:moveTo>
                    <a:pt x="0" y="264335"/>
                  </a:moveTo>
                  <a:cubicBezTo>
                    <a:pt x="0" y="132534"/>
                    <a:pt x="27826" y="7168"/>
                    <a:pt x="68586" y="289"/>
                  </a:cubicBezTo>
                  <a:cubicBezTo>
                    <a:pt x="109346" y="-6590"/>
                    <a:pt x="156990" y="110309"/>
                    <a:pt x="156990" y="242110"/>
                  </a:cubicBezTo>
                  <a:cubicBezTo>
                    <a:pt x="150640" y="440586"/>
                    <a:pt x="94751" y="473877"/>
                    <a:pt x="68586" y="477581"/>
                  </a:cubicBezTo>
                  <a:cubicBezTo>
                    <a:pt x="42421" y="481285"/>
                    <a:pt x="0" y="396136"/>
                    <a:pt x="0" y="26433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65" name="Forme libre 64"/>
            <p:cNvSpPr/>
            <p:nvPr/>
          </p:nvSpPr>
          <p:spPr>
            <a:xfrm>
              <a:off x="5275132" y="3311273"/>
              <a:ext cx="529111" cy="782055"/>
            </a:xfrm>
            <a:custGeom>
              <a:avLst/>
              <a:gdLst>
                <a:gd name="connsiteX0" fmla="*/ 946567 w 998522"/>
                <a:gd name="connsiteY0" fmla="*/ 353822 h 1363378"/>
                <a:gd name="connsiteX1" fmla="*/ 645231 w 998522"/>
                <a:gd name="connsiteY1" fmla="*/ 146004 h 1363378"/>
                <a:gd name="connsiteX2" fmla="*/ 994 w 998522"/>
                <a:gd name="connsiteY2" fmla="*/ 83659 h 1363378"/>
                <a:gd name="connsiteX3" fmla="*/ 510149 w 998522"/>
                <a:gd name="connsiteY3" fmla="*/ 1351350 h 1363378"/>
                <a:gd name="connsiteX4" fmla="*/ 998522 w 998522"/>
                <a:gd name="connsiteY4" fmla="*/ 717504 h 1363378"/>
                <a:gd name="connsiteX0" fmla="*/ 958251 w 1010206"/>
                <a:gd name="connsiteY0" fmla="*/ 339320 h 1156549"/>
                <a:gd name="connsiteX1" fmla="*/ 656915 w 1010206"/>
                <a:gd name="connsiteY1" fmla="*/ 131502 h 1156549"/>
                <a:gd name="connsiteX2" fmla="*/ 12678 w 1010206"/>
                <a:gd name="connsiteY2" fmla="*/ 69157 h 1156549"/>
                <a:gd name="connsiteX3" fmla="*/ 289444 w 1010206"/>
                <a:gd name="connsiteY3" fmla="*/ 1139823 h 1156549"/>
                <a:gd name="connsiteX4" fmla="*/ 1010206 w 1010206"/>
                <a:gd name="connsiteY4" fmla="*/ 703002 h 1156549"/>
                <a:gd name="connsiteX0" fmla="*/ 996776 w 1048731"/>
                <a:gd name="connsiteY0" fmla="*/ 339320 h 1225854"/>
                <a:gd name="connsiteX1" fmla="*/ 695440 w 1048731"/>
                <a:gd name="connsiteY1" fmla="*/ 131502 h 1225854"/>
                <a:gd name="connsiteX2" fmla="*/ 51203 w 1048731"/>
                <a:gd name="connsiteY2" fmla="*/ 69157 h 1225854"/>
                <a:gd name="connsiteX3" fmla="*/ 327969 w 1048731"/>
                <a:gd name="connsiteY3" fmla="*/ 1139823 h 1225854"/>
                <a:gd name="connsiteX4" fmla="*/ 1048731 w 1048731"/>
                <a:gd name="connsiteY4" fmla="*/ 703002 h 1225854"/>
                <a:gd name="connsiteX0" fmla="*/ 859767 w 911722"/>
                <a:gd name="connsiteY0" fmla="*/ 274016 h 1087662"/>
                <a:gd name="connsiteX1" fmla="*/ 558431 w 911722"/>
                <a:gd name="connsiteY1" fmla="*/ 66198 h 1087662"/>
                <a:gd name="connsiteX2" fmla="*/ 20285 w 911722"/>
                <a:gd name="connsiteY2" fmla="*/ 89736 h 1087662"/>
                <a:gd name="connsiteX3" fmla="*/ 190960 w 911722"/>
                <a:gd name="connsiteY3" fmla="*/ 1074519 h 1087662"/>
                <a:gd name="connsiteX4" fmla="*/ 911722 w 911722"/>
                <a:gd name="connsiteY4" fmla="*/ 637698 h 1087662"/>
                <a:gd name="connsiteX0" fmla="*/ 929122 w 981077"/>
                <a:gd name="connsiteY0" fmla="*/ 322521 h 1136167"/>
                <a:gd name="connsiteX1" fmla="*/ 627786 w 981077"/>
                <a:gd name="connsiteY1" fmla="*/ 114703 h 1136167"/>
                <a:gd name="connsiteX2" fmla="*/ 89640 w 981077"/>
                <a:gd name="connsiteY2" fmla="*/ 138241 h 1136167"/>
                <a:gd name="connsiteX3" fmla="*/ 260315 w 981077"/>
                <a:gd name="connsiteY3" fmla="*/ 1123024 h 1136167"/>
                <a:gd name="connsiteX4" fmla="*/ 981077 w 981077"/>
                <a:gd name="connsiteY4" fmla="*/ 686203 h 1136167"/>
                <a:gd name="connsiteX0" fmla="*/ 929122 w 981077"/>
                <a:gd name="connsiteY0" fmla="*/ 220114 h 1033760"/>
                <a:gd name="connsiteX1" fmla="*/ 89640 w 981077"/>
                <a:gd name="connsiteY1" fmla="*/ 35834 h 1033760"/>
                <a:gd name="connsiteX2" fmla="*/ 260315 w 981077"/>
                <a:gd name="connsiteY2" fmla="*/ 1020617 h 1033760"/>
                <a:gd name="connsiteX3" fmla="*/ 981077 w 981077"/>
                <a:gd name="connsiteY3" fmla="*/ 583796 h 1033760"/>
                <a:gd name="connsiteX0" fmla="*/ 815856 w 928434"/>
                <a:gd name="connsiteY0" fmla="*/ 113704 h 1063752"/>
                <a:gd name="connsiteX1" fmla="*/ 36997 w 928434"/>
                <a:gd name="connsiteY1" fmla="*/ 65826 h 1063752"/>
                <a:gd name="connsiteX2" fmla="*/ 207672 w 928434"/>
                <a:gd name="connsiteY2" fmla="*/ 1050609 h 1063752"/>
                <a:gd name="connsiteX3" fmla="*/ 928434 w 928434"/>
                <a:gd name="connsiteY3" fmla="*/ 613788 h 1063752"/>
                <a:gd name="connsiteX0" fmla="*/ 815856 w 928434"/>
                <a:gd name="connsiteY0" fmla="*/ 159980 h 1110028"/>
                <a:gd name="connsiteX1" fmla="*/ 36997 w 928434"/>
                <a:gd name="connsiteY1" fmla="*/ 112102 h 1110028"/>
                <a:gd name="connsiteX2" fmla="*/ 207672 w 928434"/>
                <a:gd name="connsiteY2" fmla="*/ 1096885 h 1110028"/>
                <a:gd name="connsiteX3" fmla="*/ 928434 w 928434"/>
                <a:gd name="connsiteY3" fmla="*/ 660064 h 1110028"/>
                <a:gd name="connsiteX0" fmla="*/ 815856 w 928434"/>
                <a:gd name="connsiteY0" fmla="*/ 159980 h 1138077"/>
                <a:gd name="connsiteX1" fmla="*/ 36997 w 928434"/>
                <a:gd name="connsiteY1" fmla="*/ 112102 h 1138077"/>
                <a:gd name="connsiteX2" fmla="*/ 207672 w 928434"/>
                <a:gd name="connsiteY2" fmla="*/ 1096885 h 1138077"/>
                <a:gd name="connsiteX3" fmla="*/ 928434 w 928434"/>
                <a:gd name="connsiteY3" fmla="*/ 660064 h 1138077"/>
                <a:gd name="connsiteX0" fmla="*/ 881667 w 994245"/>
                <a:gd name="connsiteY0" fmla="*/ 231781 h 1209878"/>
                <a:gd name="connsiteX1" fmla="*/ 102808 w 994245"/>
                <a:gd name="connsiteY1" fmla="*/ 183903 h 1209878"/>
                <a:gd name="connsiteX2" fmla="*/ 273483 w 994245"/>
                <a:gd name="connsiteY2" fmla="*/ 1168686 h 1209878"/>
                <a:gd name="connsiteX3" fmla="*/ 994245 w 994245"/>
                <a:gd name="connsiteY3" fmla="*/ 731865 h 1209878"/>
                <a:gd name="connsiteX0" fmla="*/ 897999 w 1010577"/>
                <a:gd name="connsiteY0" fmla="*/ 231781 h 1207691"/>
                <a:gd name="connsiteX1" fmla="*/ 119140 w 1010577"/>
                <a:gd name="connsiteY1" fmla="*/ 183903 h 1207691"/>
                <a:gd name="connsiteX2" fmla="*/ 289815 w 1010577"/>
                <a:gd name="connsiteY2" fmla="*/ 1168686 h 1207691"/>
                <a:gd name="connsiteX3" fmla="*/ 1010577 w 1010577"/>
                <a:gd name="connsiteY3" fmla="*/ 731865 h 1207691"/>
                <a:gd name="connsiteX0" fmla="*/ 876260 w 876260"/>
                <a:gd name="connsiteY0" fmla="*/ 231781 h 1358302"/>
                <a:gd name="connsiteX1" fmla="*/ 97401 w 876260"/>
                <a:gd name="connsiteY1" fmla="*/ 183903 h 1358302"/>
                <a:gd name="connsiteX2" fmla="*/ 268076 w 876260"/>
                <a:gd name="connsiteY2" fmla="*/ 1168686 h 1358302"/>
                <a:gd name="connsiteX3" fmla="*/ 802775 w 876260"/>
                <a:gd name="connsiteY3" fmla="*/ 1057475 h 1358302"/>
                <a:gd name="connsiteX0" fmla="*/ 875047 w 875047"/>
                <a:gd name="connsiteY0" fmla="*/ 157521 h 1268816"/>
                <a:gd name="connsiteX1" fmla="*/ 96188 w 875047"/>
                <a:gd name="connsiteY1" fmla="*/ 109643 h 1268816"/>
                <a:gd name="connsiteX2" fmla="*/ 90103 w 875047"/>
                <a:gd name="connsiteY2" fmla="*/ 1057214 h 1268816"/>
                <a:gd name="connsiteX3" fmla="*/ 801562 w 875047"/>
                <a:gd name="connsiteY3" fmla="*/ 983215 h 1268816"/>
                <a:gd name="connsiteX0" fmla="*/ 875047 w 875047"/>
                <a:gd name="connsiteY0" fmla="*/ 157521 h 1170852"/>
                <a:gd name="connsiteX1" fmla="*/ 96188 w 875047"/>
                <a:gd name="connsiteY1" fmla="*/ 109643 h 1170852"/>
                <a:gd name="connsiteX2" fmla="*/ 90103 w 875047"/>
                <a:gd name="connsiteY2" fmla="*/ 1057214 h 1170852"/>
                <a:gd name="connsiteX3" fmla="*/ 801562 w 875047"/>
                <a:gd name="connsiteY3" fmla="*/ 983215 h 1170852"/>
                <a:gd name="connsiteX0" fmla="*/ 965717 w 965717"/>
                <a:gd name="connsiteY0" fmla="*/ 157521 h 1224267"/>
                <a:gd name="connsiteX1" fmla="*/ 186858 w 965717"/>
                <a:gd name="connsiteY1" fmla="*/ 109643 h 1224267"/>
                <a:gd name="connsiteX2" fmla="*/ 180773 w 965717"/>
                <a:gd name="connsiteY2" fmla="*/ 1057214 h 1224267"/>
                <a:gd name="connsiteX3" fmla="*/ 892232 w 965717"/>
                <a:gd name="connsiteY3" fmla="*/ 983215 h 1224267"/>
                <a:gd name="connsiteX0" fmla="*/ 874468 w 874468"/>
                <a:gd name="connsiteY0" fmla="*/ 157521 h 1211530"/>
                <a:gd name="connsiteX1" fmla="*/ 95609 w 874468"/>
                <a:gd name="connsiteY1" fmla="*/ 109643 h 1211530"/>
                <a:gd name="connsiteX2" fmla="*/ 89524 w 874468"/>
                <a:gd name="connsiteY2" fmla="*/ 1057214 h 1211530"/>
                <a:gd name="connsiteX3" fmla="*/ 791680 w 874468"/>
                <a:gd name="connsiteY3" fmla="*/ 1052989 h 1211530"/>
                <a:gd name="connsiteX0" fmla="*/ 874468 w 874468"/>
                <a:gd name="connsiteY0" fmla="*/ 157521 h 1178362"/>
                <a:gd name="connsiteX1" fmla="*/ 95609 w 874468"/>
                <a:gd name="connsiteY1" fmla="*/ 109643 h 1178362"/>
                <a:gd name="connsiteX2" fmla="*/ 89524 w 874468"/>
                <a:gd name="connsiteY2" fmla="*/ 1057214 h 1178362"/>
                <a:gd name="connsiteX3" fmla="*/ 791680 w 874468"/>
                <a:gd name="connsiteY3" fmla="*/ 1052989 h 1178362"/>
                <a:gd name="connsiteX0" fmla="*/ 939030 w 939030"/>
                <a:gd name="connsiteY0" fmla="*/ 157521 h 1220625"/>
                <a:gd name="connsiteX1" fmla="*/ 160171 w 939030"/>
                <a:gd name="connsiteY1" fmla="*/ 109643 h 1220625"/>
                <a:gd name="connsiteX2" fmla="*/ 154086 w 939030"/>
                <a:gd name="connsiteY2" fmla="*/ 1057214 h 1220625"/>
                <a:gd name="connsiteX3" fmla="*/ 856242 w 939030"/>
                <a:gd name="connsiteY3" fmla="*/ 1052989 h 1220625"/>
                <a:gd name="connsiteX0" fmla="*/ 986146 w 986146"/>
                <a:gd name="connsiteY0" fmla="*/ 182040 h 1245144"/>
                <a:gd name="connsiteX1" fmla="*/ 207287 w 986146"/>
                <a:gd name="connsiteY1" fmla="*/ 134162 h 1245144"/>
                <a:gd name="connsiteX2" fmla="*/ 201202 w 986146"/>
                <a:gd name="connsiteY2" fmla="*/ 1081733 h 1245144"/>
                <a:gd name="connsiteX3" fmla="*/ 903358 w 986146"/>
                <a:gd name="connsiteY3" fmla="*/ 1077508 h 124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146" h="1245144">
                  <a:moveTo>
                    <a:pt x="986146" y="182040"/>
                  </a:moveTo>
                  <a:cubicBezTo>
                    <a:pt x="856722" y="-23065"/>
                    <a:pt x="477658" y="-76257"/>
                    <a:pt x="207287" y="134162"/>
                  </a:cubicBezTo>
                  <a:cubicBezTo>
                    <a:pt x="-63084" y="344581"/>
                    <a:pt x="-72964" y="817523"/>
                    <a:pt x="201202" y="1081733"/>
                  </a:cubicBezTo>
                  <a:cubicBezTo>
                    <a:pt x="475368" y="1345943"/>
                    <a:pt x="777819" y="1248958"/>
                    <a:pt x="903358" y="1077508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6" name="Forme libre 65"/>
            <p:cNvSpPr/>
            <p:nvPr/>
          </p:nvSpPr>
          <p:spPr>
            <a:xfrm>
              <a:off x="5415111" y="3469382"/>
              <a:ext cx="324932" cy="468331"/>
            </a:xfrm>
            <a:custGeom>
              <a:avLst/>
              <a:gdLst>
                <a:gd name="connsiteX0" fmla="*/ 946567 w 998522"/>
                <a:gd name="connsiteY0" fmla="*/ 353822 h 1363378"/>
                <a:gd name="connsiteX1" fmla="*/ 645231 w 998522"/>
                <a:gd name="connsiteY1" fmla="*/ 146004 h 1363378"/>
                <a:gd name="connsiteX2" fmla="*/ 994 w 998522"/>
                <a:gd name="connsiteY2" fmla="*/ 83659 h 1363378"/>
                <a:gd name="connsiteX3" fmla="*/ 510149 w 998522"/>
                <a:gd name="connsiteY3" fmla="*/ 1351350 h 1363378"/>
                <a:gd name="connsiteX4" fmla="*/ 998522 w 998522"/>
                <a:gd name="connsiteY4" fmla="*/ 717504 h 1363378"/>
                <a:gd name="connsiteX0" fmla="*/ 958251 w 1010206"/>
                <a:gd name="connsiteY0" fmla="*/ 339320 h 1156549"/>
                <a:gd name="connsiteX1" fmla="*/ 656915 w 1010206"/>
                <a:gd name="connsiteY1" fmla="*/ 131502 h 1156549"/>
                <a:gd name="connsiteX2" fmla="*/ 12678 w 1010206"/>
                <a:gd name="connsiteY2" fmla="*/ 69157 h 1156549"/>
                <a:gd name="connsiteX3" fmla="*/ 289444 w 1010206"/>
                <a:gd name="connsiteY3" fmla="*/ 1139823 h 1156549"/>
                <a:gd name="connsiteX4" fmla="*/ 1010206 w 1010206"/>
                <a:gd name="connsiteY4" fmla="*/ 703002 h 1156549"/>
                <a:gd name="connsiteX0" fmla="*/ 996776 w 1048731"/>
                <a:gd name="connsiteY0" fmla="*/ 339320 h 1225854"/>
                <a:gd name="connsiteX1" fmla="*/ 695440 w 1048731"/>
                <a:gd name="connsiteY1" fmla="*/ 131502 h 1225854"/>
                <a:gd name="connsiteX2" fmla="*/ 51203 w 1048731"/>
                <a:gd name="connsiteY2" fmla="*/ 69157 h 1225854"/>
                <a:gd name="connsiteX3" fmla="*/ 327969 w 1048731"/>
                <a:gd name="connsiteY3" fmla="*/ 1139823 h 1225854"/>
                <a:gd name="connsiteX4" fmla="*/ 1048731 w 1048731"/>
                <a:gd name="connsiteY4" fmla="*/ 703002 h 1225854"/>
                <a:gd name="connsiteX0" fmla="*/ 859767 w 911722"/>
                <a:gd name="connsiteY0" fmla="*/ 274016 h 1087662"/>
                <a:gd name="connsiteX1" fmla="*/ 558431 w 911722"/>
                <a:gd name="connsiteY1" fmla="*/ 66198 h 1087662"/>
                <a:gd name="connsiteX2" fmla="*/ 20285 w 911722"/>
                <a:gd name="connsiteY2" fmla="*/ 89736 h 1087662"/>
                <a:gd name="connsiteX3" fmla="*/ 190960 w 911722"/>
                <a:gd name="connsiteY3" fmla="*/ 1074519 h 1087662"/>
                <a:gd name="connsiteX4" fmla="*/ 911722 w 911722"/>
                <a:gd name="connsiteY4" fmla="*/ 637698 h 1087662"/>
                <a:gd name="connsiteX0" fmla="*/ 929122 w 981077"/>
                <a:gd name="connsiteY0" fmla="*/ 322521 h 1136167"/>
                <a:gd name="connsiteX1" fmla="*/ 627786 w 981077"/>
                <a:gd name="connsiteY1" fmla="*/ 114703 h 1136167"/>
                <a:gd name="connsiteX2" fmla="*/ 89640 w 981077"/>
                <a:gd name="connsiteY2" fmla="*/ 138241 h 1136167"/>
                <a:gd name="connsiteX3" fmla="*/ 260315 w 981077"/>
                <a:gd name="connsiteY3" fmla="*/ 1123024 h 1136167"/>
                <a:gd name="connsiteX4" fmla="*/ 981077 w 981077"/>
                <a:gd name="connsiteY4" fmla="*/ 686203 h 1136167"/>
                <a:gd name="connsiteX0" fmla="*/ 929122 w 981077"/>
                <a:gd name="connsiteY0" fmla="*/ 220114 h 1033760"/>
                <a:gd name="connsiteX1" fmla="*/ 89640 w 981077"/>
                <a:gd name="connsiteY1" fmla="*/ 35834 h 1033760"/>
                <a:gd name="connsiteX2" fmla="*/ 260315 w 981077"/>
                <a:gd name="connsiteY2" fmla="*/ 1020617 h 1033760"/>
                <a:gd name="connsiteX3" fmla="*/ 981077 w 981077"/>
                <a:gd name="connsiteY3" fmla="*/ 583796 h 1033760"/>
                <a:gd name="connsiteX0" fmla="*/ 815856 w 928434"/>
                <a:gd name="connsiteY0" fmla="*/ 113704 h 1063752"/>
                <a:gd name="connsiteX1" fmla="*/ 36997 w 928434"/>
                <a:gd name="connsiteY1" fmla="*/ 65826 h 1063752"/>
                <a:gd name="connsiteX2" fmla="*/ 207672 w 928434"/>
                <a:gd name="connsiteY2" fmla="*/ 1050609 h 1063752"/>
                <a:gd name="connsiteX3" fmla="*/ 928434 w 928434"/>
                <a:gd name="connsiteY3" fmla="*/ 613788 h 1063752"/>
                <a:gd name="connsiteX0" fmla="*/ 815856 w 928434"/>
                <a:gd name="connsiteY0" fmla="*/ 159980 h 1110028"/>
                <a:gd name="connsiteX1" fmla="*/ 36997 w 928434"/>
                <a:gd name="connsiteY1" fmla="*/ 112102 h 1110028"/>
                <a:gd name="connsiteX2" fmla="*/ 207672 w 928434"/>
                <a:gd name="connsiteY2" fmla="*/ 1096885 h 1110028"/>
                <a:gd name="connsiteX3" fmla="*/ 928434 w 928434"/>
                <a:gd name="connsiteY3" fmla="*/ 660064 h 1110028"/>
                <a:gd name="connsiteX0" fmla="*/ 815856 w 928434"/>
                <a:gd name="connsiteY0" fmla="*/ 159980 h 1138077"/>
                <a:gd name="connsiteX1" fmla="*/ 36997 w 928434"/>
                <a:gd name="connsiteY1" fmla="*/ 112102 h 1138077"/>
                <a:gd name="connsiteX2" fmla="*/ 207672 w 928434"/>
                <a:gd name="connsiteY2" fmla="*/ 1096885 h 1138077"/>
                <a:gd name="connsiteX3" fmla="*/ 928434 w 928434"/>
                <a:gd name="connsiteY3" fmla="*/ 660064 h 1138077"/>
                <a:gd name="connsiteX0" fmla="*/ 881667 w 994245"/>
                <a:gd name="connsiteY0" fmla="*/ 231781 h 1209878"/>
                <a:gd name="connsiteX1" fmla="*/ 102808 w 994245"/>
                <a:gd name="connsiteY1" fmla="*/ 183903 h 1209878"/>
                <a:gd name="connsiteX2" fmla="*/ 273483 w 994245"/>
                <a:gd name="connsiteY2" fmla="*/ 1168686 h 1209878"/>
                <a:gd name="connsiteX3" fmla="*/ 994245 w 994245"/>
                <a:gd name="connsiteY3" fmla="*/ 731865 h 1209878"/>
                <a:gd name="connsiteX0" fmla="*/ 897999 w 1010577"/>
                <a:gd name="connsiteY0" fmla="*/ 231781 h 1207691"/>
                <a:gd name="connsiteX1" fmla="*/ 119140 w 1010577"/>
                <a:gd name="connsiteY1" fmla="*/ 183903 h 1207691"/>
                <a:gd name="connsiteX2" fmla="*/ 289815 w 1010577"/>
                <a:gd name="connsiteY2" fmla="*/ 1168686 h 1207691"/>
                <a:gd name="connsiteX3" fmla="*/ 1010577 w 1010577"/>
                <a:gd name="connsiteY3" fmla="*/ 731865 h 1207691"/>
                <a:gd name="connsiteX0" fmla="*/ 875696 w 875695"/>
                <a:gd name="connsiteY0" fmla="*/ 231781 h 1351396"/>
                <a:gd name="connsiteX1" fmla="*/ 96837 w 875695"/>
                <a:gd name="connsiteY1" fmla="*/ 183903 h 1351396"/>
                <a:gd name="connsiteX2" fmla="*/ 267512 w 875695"/>
                <a:gd name="connsiteY2" fmla="*/ 1168686 h 1351396"/>
                <a:gd name="connsiteX3" fmla="*/ 781856 w 875695"/>
                <a:gd name="connsiteY3" fmla="*/ 1046407 h 1351396"/>
                <a:gd name="connsiteX0" fmla="*/ 875694 w 875695"/>
                <a:gd name="connsiteY0" fmla="*/ 231781 h 1258665"/>
                <a:gd name="connsiteX1" fmla="*/ 96835 w 875695"/>
                <a:gd name="connsiteY1" fmla="*/ 183903 h 1258665"/>
                <a:gd name="connsiteX2" fmla="*/ 267510 w 875695"/>
                <a:gd name="connsiteY2" fmla="*/ 1168686 h 1258665"/>
                <a:gd name="connsiteX3" fmla="*/ 781854 w 875695"/>
                <a:gd name="connsiteY3" fmla="*/ 1046407 h 1258665"/>
                <a:gd name="connsiteX0" fmla="*/ 837981 w 837980"/>
                <a:gd name="connsiteY0" fmla="*/ 158678 h 1173398"/>
                <a:gd name="connsiteX1" fmla="*/ 59122 w 837980"/>
                <a:gd name="connsiteY1" fmla="*/ 110800 h 1173398"/>
                <a:gd name="connsiteX2" fmla="*/ 131504 w 837980"/>
                <a:gd name="connsiteY2" fmla="*/ 1075924 h 1173398"/>
                <a:gd name="connsiteX3" fmla="*/ 744141 w 837980"/>
                <a:gd name="connsiteY3" fmla="*/ 973304 h 1173398"/>
                <a:gd name="connsiteX0" fmla="*/ 911667 w 911668"/>
                <a:gd name="connsiteY0" fmla="*/ 158678 h 1232286"/>
                <a:gd name="connsiteX1" fmla="*/ 132808 w 911668"/>
                <a:gd name="connsiteY1" fmla="*/ 110800 h 1232286"/>
                <a:gd name="connsiteX2" fmla="*/ 205190 w 911668"/>
                <a:gd name="connsiteY2" fmla="*/ 1075924 h 1232286"/>
                <a:gd name="connsiteX3" fmla="*/ 817827 w 911668"/>
                <a:gd name="connsiteY3" fmla="*/ 973304 h 1232286"/>
                <a:gd name="connsiteX0" fmla="*/ 911669 w 911668"/>
                <a:gd name="connsiteY0" fmla="*/ 158678 h 1196680"/>
                <a:gd name="connsiteX1" fmla="*/ 132810 w 911668"/>
                <a:gd name="connsiteY1" fmla="*/ 110800 h 1196680"/>
                <a:gd name="connsiteX2" fmla="*/ 205192 w 911668"/>
                <a:gd name="connsiteY2" fmla="*/ 1075924 h 1196680"/>
                <a:gd name="connsiteX3" fmla="*/ 817829 w 911668"/>
                <a:gd name="connsiteY3" fmla="*/ 973304 h 1196680"/>
                <a:gd name="connsiteX0" fmla="*/ 947748 w 947748"/>
                <a:gd name="connsiteY0" fmla="*/ 186715 h 1224717"/>
                <a:gd name="connsiteX1" fmla="*/ 168889 w 947748"/>
                <a:gd name="connsiteY1" fmla="*/ 138837 h 1224717"/>
                <a:gd name="connsiteX2" fmla="*/ 241271 w 947748"/>
                <a:gd name="connsiteY2" fmla="*/ 1103961 h 1224717"/>
                <a:gd name="connsiteX3" fmla="*/ 853908 w 947748"/>
                <a:gd name="connsiteY3" fmla="*/ 1001341 h 1224717"/>
                <a:gd name="connsiteX0" fmla="*/ 920476 w 920476"/>
                <a:gd name="connsiteY0" fmla="*/ 186715 h 1172517"/>
                <a:gd name="connsiteX1" fmla="*/ 141617 w 920476"/>
                <a:gd name="connsiteY1" fmla="*/ 138837 h 1172517"/>
                <a:gd name="connsiteX2" fmla="*/ 213999 w 920476"/>
                <a:gd name="connsiteY2" fmla="*/ 1103961 h 1172517"/>
                <a:gd name="connsiteX3" fmla="*/ 826636 w 920476"/>
                <a:gd name="connsiteY3" fmla="*/ 1001341 h 1172517"/>
                <a:gd name="connsiteX0" fmla="*/ 881592 w 881592"/>
                <a:gd name="connsiteY0" fmla="*/ 186715 h 1183668"/>
                <a:gd name="connsiteX1" fmla="*/ 102733 w 881592"/>
                <a:gd name="connsiteY1" fmla="*/ 138837 h 1183668"/>
                <a:gd name="connsiteX2" fmla="*/ 175115 w 881592"/>
                <a:gd name="connsiteY2" fmla="*/ 1103961 h 1183668"/>
                <a:gd name="connsiteX3" fmla="*/ 787752 w 881592"/>
                <a:gd name="connsiteY3" fmla="*/ 1060316 h 1183668"/>
                <a:gd name="connsiteX0" fmla="*/ 927012 w 927012"/>
                <a:gd name="connsiteY0" fmla="*/ 186715 h 1179351"/>
                <a:gd name="connsiteX1" fmla="*/ 148153 w 927012"/>
                <a:gd name="connsiteY1" fmla="*/ 138837 h 1179351"/>
                <a:gd name="connsiteX2" fmla="*/ 220535 w 927012"/>
                <a:gd name="connsiteY2" fmla="*/ 1103961 h 1179351"/>
                <a:gd name="connsiteX3" fmla="*/ 833172 w 927012"/>
                <a:gd name="connsiteY3" fmla="*/ 1060316 h 1179351"/>
                <a:gd name="connsiteX0" fmla="*/ 927012 w 927012"/>
                <a:gd name="connsiteY0" fmla="*/ 186715 h 1177728"/>
                <a:gd name="connsiteX1" fmla="*/ 148153 w 927012"/>
                <a:gd name="connsiteY1" fmla="*/ 138837 h 1177728"/>
                <a:gd name="connsiteX2" fmla="*/ 220535 w 927012"/>
                <a:gd name="connsiteY2" fmla="*/ 1103961 h 1177728"/>
                <a:gd name="connsiteX3" fmla="*/ 833172 w 927012"/>
                <a:gd name="connsiteY3" fmla="*/ 1060316 h 1177728"/>
                <a:gd name="connsiteX0" fmla="*/ 953781 w 953781"/>
                <a:gd name="connsiteY0" fmla="*/ 186715 h 1177728"/>
                <a:gd name="connsiteX1" fmla="*/ 174922 w 953781"/>
                <a:gd name="connsiteY1" fmla="*/ 138837 h 1177728"/>
                <a:gd name="connsiteX2" fmla="*/ 247304 w 953781"/>
                <a:gd name="connsiteY2" fmla="*/ 1103961 h 1177728"/>
                <a:gd name="connsiteX3" fmla="*/ 859941 w 953781"/>
                <a:gd name="connsiteY3" fmla="*/ 1060316 h 1177728"/>
                <a:gd name="connsiteX0" fmla="*/ 964638 w 964638"/>
                <a:gd name="connsiteY0" fmla="*/ 196701 h 1187714"/>
                <a:gd name="connsiteX1" fmla="*/ 185779 w 964638"/>
                <a:gd name="connsiteY1" fmla="*/ 148823 h 1187714"/>
                <a:gd name="connsiteX2" fmla="*/ 258161 w 964638"/>
                <a:gd name="connsiteY2" fmla="*/ 1113947 h 1187714"/>
                <a:gd name="connsiteX3" fmla="*/ 870798 w 964638"/>
                <a:gd name="connsiteY3" fmla="*/ 1070302 h 118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638" h="1187714">
                  <a:moveTo>
                    <a:pt x="964638" y="196701"/>
                  </a:moveTo>
                  <a:cubicBezTo>
                    <a:pt x="835214" y="-8404"/>
                    <a:pt x="430095" y="-96720"/>
                    <a:pt x="185779" y="148823"/>
                  </a:cubicBezTo>
                  <a:cubicBezTo>
                    <a:pt x="-58537" y="394366"/>
                    <a:pt x="-88685" y="914515"/>
                    <a:pt x="258161" y="1113947"/>
                  </a:cubicBezTo>
                  <a:cubicBezTo>
                    <a:pt x="529602" y="1257698"/>
                    <a:pt x="764401" y="1162831"/>
                    <a:pt x="870798" y="107030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6043547" y="180000"/>
            <a:ext cx="180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6084021" y="189992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69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3081754" y="180000"/>
            <a:ext cx="2844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0" name="ZoneTexte 69"/>
          <p:cNvSpPr txBox="1"/>
          <p:nvPr/>
        </p:nvSpPr>
        <p:spPr>
          <a:xfrm>
            <a:off x="3139065" y="188238"/>
            <a:ext cx="11063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kern="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Designed</a:t>
            </a:r>
            <a:r>
              <a:rPr lang="fr-FR" sz="1200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by</a:t>
            </a:r>
          </a:p>
        </p:txBody>
      </p:sp>
      <p:sp>
        <p:nvSpPr>
          <p:cNvPr id="71" name="Forme libre 70"/>
          <p:cNvSpPr/>
          <p:nvPr/>
        </p:nvSpPr>
        <p:spPr>
          <a:xfrm rot="4097001">
            <a:off x="4146474" y="3428737"/>
            <a:ext cx="1730601" cy="695770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Forme libre 71"/>
          <p:cNvSpPr/>
          <p:nvPr/>
        </p:nvSpPr>
        <p:spPr>
          <a:xfrm rot="20341623">
            <a:off x="3705329" y="4209104"/>
            <a:ext cx="2718866" cy="1021779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ZoneTexte 72"/>
          <p:cNvSpPr txBox="1"/>
          <p:nvPr/>
        </p:nvSpPr>
        <p:spPr>
          <a:xfrm>
            <a:off x="1803647" y="1228981"/>
            <a:ext cx="2314912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1. WHO are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we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empathizing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with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?</a:t>
            </a:r>
          </a:p>
        </p:txBody>
      </p:sp>
      <p:sp>
        <p:nvSpPr>
          <p:cNvPr id="74" name="ZoneTexte 73"/>
          <p:cNvSpPr txBox="1"/>
          <p:nvPr/>
        </p:nvSpPr>
        <p:spPr>
          <a:xfrm>
            <a:off x="1803647" y="1444591"/>
            <a:ext cx="2151406" cy="416227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the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person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want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understand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the situation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in?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role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in the situation?</a:t>
            </a:r>
          </a:p>
        </p:txBody>
      </p:sp>
      <p:sp>
        <p:nvSpPr>
          <p:cNvPr id="75" name="ZoneTexte 74"/>
          <p:cNvSpPr txBox="1"/>
          <p:nvPr/>
        </p:nvSpPr>
        <p:spPr>
          <a:xfrm>
            <a:off x="6001741" y="1228981"/>
            <a:ext cx="2007135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2.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need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to DO?</a:t>
            </a:r>
          </a:p>
        </p:txBody>
      </p:sp>
      <p:sp>
        <p:nvSpPr>
          <p:cNvPr id="76" name="ZoneTexte 75"/>
          <p:cNvSpPr txBox="1"/>
          <p:nvPr/>
        </p:nvSpPr>
        <p:spPr>
          <a:xfrm>
            <a:off x="6001741" y="1437332"/>
            <a:ext cx="2326133" cy="523949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do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differently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job(s) do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want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or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get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decision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(s) do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make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will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were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successful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77" name="ZoneTexte 76"/>
          <p:cNvSpPr txBox="1"/>
          <p:nvPr/>
        </p:nvSpPr>
        <p:spPr>
          <a:xfrm>
            <a:off x="4622709" y="1131943"/>
            <a:ext cx="65740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fr-FR" b="1" spc="50" dirty="0">
                <a:solidFill>
                  <a:schemeClr val="tx1">
                    <a:alpha val="50000"/>
                  </a:schemeClr>
                </a:solidFill>
              </a:rPr>
              <a:t>GOAL</a:t>
            </a:r>
          </a:p>
        </p:txBody>
      </p:sp>
      <p:sp>
        <p:nvSpPr>
          <p:cNvPr id="78" name="ZoneTexte 77"/>
          <p:cNvSpPr txBox="1"/>
          <p:nvPr/>
        </p:nvSpPr>
        <p:spPr>
          <a:xfrm>
            <a:off x="7189914" y="2817230"/>
            <a:ext cx="1566310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3.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SEE?</a:t>
            </a:r>
          </a:p>
        </p:txBody>
      </p:sp>
      <p:sp>
        <p:nvSpPr>
          <p:cNvPr id="79" name="ZoneTexte 78"/>
          <p:cNvSpPr txBox="1"/>
          <p:nvPr/>
        </p:nvSpPr>
        <p:spPr>
          <a:xfrm>
            <a:off x="7189915" y="3043189"/>
            <a:ext cx="2571426" cy="523949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see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in the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marketplace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see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in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immediate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environment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see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others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watching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reading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80" name="ZoneTexte 79"/>
          <p:cNvSpPr txBox="1"/>
          <p:nvPr/>
        </p:nvSpPr>
        <p:spPr>
          <a:xfrm>
            <a:off x="7188658" y="4105557"/>
            <a:ext cx="1566310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4.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SAY?</a:t>
            </a:r>
          </a:p>
        </p:txBody>
      </p:sp>
      <p:sp>
        <p:nvSpPr>
          <p:cNvPr id="81" name="ZoneTexte 80"/>
          <p:cNvSpPr txBox="1"/>
          <p:nvPr/>
        </p:nvSpPr>
        <p:spPr>
          <a:xfrm>
            <a:off x="7188658" y="4313730"/>
            <a:ext cx="1798745" cy="308506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have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heard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them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can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imagine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them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82" name="ZoneTexte 81"/>
          <p:cNvSpPr txBox="1"/>
          <p:nvPr/>
        </p:nvSpPr>
        <p:spPr>
          <a:xfrm>
            <a:off x="4326036" y="5826595"/>
            <a:ext cx="1497380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5.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DO?</a:t>
            </a:r>
          </a:p>
        </p:txBody>
      </p:sp>
      <p:sp>
        <p:nvSpPr>
          <p:cNvPr id="83" name="ZoneTexte 82"/>
          <p:cNvSpPr txBox="1"/>
          <p:nvPr/>
        </p:nvSpPr>
        <p:spPr>
          <a:xfrm>
            <a:off x="4326036" y="6047583"/>
            <a:ext cx="1765082" cy="416227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today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behavior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have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observed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can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imagine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them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84" name="ZoneTexte 83"/>
          <p:cNvSpPr txBox="1"/>
          <p:nvPr/>
        </p:nvSpPr>
        <p:spPr>
          <a:xfrm>
            <a:off x="807686" y="3491903"/>
            <a:ext cx="1673711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6.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z="1000" kern="0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z="1000" kern="0" spc="50" dirty="0">
                <a:solidFill>
                  <a:schemeClr val="tx1">
                    <a:alpha val="50000"/>
                  </a:schemeClr>
                </a:solidFill>
              </a:rPr>
              <a:t> HEAR?</a:t>
            </a:r>
          </a:p>
        </p:txBody>
      </p:sp>
      <p:sp>
        <p:nvSpPr>
          <p:cNvPr id="85" name="ZoneTexte 84"/>
          <p:cNvSpPr txBox="1"/>
          <p:nvPr/>
        </p:nvSpPr>
        <p:spPr>
          <a:xfrm>
            <a:off x="807687" y="3715993"/>
            <a:ext cx="1986297" cy="523949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others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friends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colleagues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second-hand?</a:t>
            </a:r>
          </a:p>
        </p:txBody>
      </p:sp>
      <p:sp>
        <p:nvSpPr>
          <p:cNvPr id="86" name="ZoneTexte 85"/>
          <p:cNvSpPr txBox="1"/>
          <p:nvPr/>
        </p:nvSpPr>
        <p:spPr>
          <a:xfrm>
            <a:off x="3948332" y="2448685"/>
            <a:ext cx="2367812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kern="0" spc="50" dirty="0"/>
              <a:t>7. </a:t>
            </a:r>
            <a:r>
              <a:rPr lang="fr-FR" sz="1000" kern="0" spc="50" dirty="0" err="1"/>
              <a:t>What</a:t>
            </a:r>
            <a:r>
              <a:rPr lang="fr-FR" sz="1000" kern="0" spc="50" dirty="0"/>
              <a:t> do </a:t>
            </a:r>
            <a:r>
              <a:rPr lang="fr-FR" sz="1000" kern="0" spc="50" dirty="0" err="1"/>
              <a:t>they</a:t>
            </a:r>
            <a:r>
              <a:rPr lang="fr-FR" sz="1000" kern="0" spc="50" dirty="0"/>
              <a:t> THINK and FEEL?</a:t>
            </a:r>
          </a:p>
        </p:txBody>
      </p:sp>
      <p:sp>
        <p:nvSpPr>
          <p:cNvPr id="87" name="ZoneTexte 86"/>
          <p:cNvSpPr txBox="1"/>
          <p:nvPr/>
        </p:nvSpPr>
        <p:spPr>
          <a:xfrm>
            <a:off x="3563164" y="2934673"/>
            <a:ext cx="1386774" cy="308506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fears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</a:t>
            </a:r>
          </a:p>
          <a:p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frustrations and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anxieties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88" name="ZoneTexte 87"/>
          <p:cNvSpPr txBox="1"/>
          <p:nvPr/>
        </p:nvSpPr>
        <p:spPr>
          <a:xfrm>
            <a:off x="5090906" y="2925041"/>
            <a:ext cx="1393430" cy="308506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wants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</a:t>
            </a:r>
          </a:p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hopes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dreams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89" name="ZoneTexte 88"/>
          <p:cNvSpPr txBox="1"/>
          <p:nvPr/>
        </p:nvSpPr>
        <p:spPr>
          <a:xfrm>
            <a:off x="3586368" y="2769256"/>
            <a:ext cx="527564" cy="216173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800" kern="0" spc="30" dirty="0">
                <a:solidFill>
                  <a:schemeClr val="tx1">
                    <a:alpha val="50000"/>
                  </a:schemeClr>
                </a:solidFill>
              </a:rPr>
              <a:t>PAINS</a:t>
            </a:r>
          </a:p>
        </p:txBody>
      </p:sp>
      <p:sp>
        <p:nvSpPr>
          <p:cNvPr id="90" name="ZoneTexte 89"/>
          <p:cNvSpPr txBox="1"/>
          <p:nvPr/>
        </p:nvSpPr>
        <p:spPr>
          <a:xfrm>
            <a:off x="5078713" y="2769256"/>
            <a:ext cx="538785" cy="216173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800" kern="0" spc="30" dirty="0">
                <a:solidFill>
                  <a:schemeClr val="tx1">
                    <a:alpha val="50000"/>
                  </a:schemeClr>
                </a:solidFill>
              </a:rPr>
              <a:t>GAINS</a:t>
            </a:r>
          </a:p>
        </p:txBody>
      </p:sp>
      <p:sp>
        <p:nvSpPr>
          <p:cNvPr id="91" name="ZoneTexte 90"/>
          <p:cNvSpPr txBox="1"/>
          <p:nvPr/>
        </p:nvSpPr>
        <p:spPr>
          <a:xfrm>
            <a:off x="4167872" y="4808779"/>
            <a:ext cx="1699359" cy="308506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other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thoughts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feelings</a:t>
            </a:r>
            <a:b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might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motivate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7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behavior</a:t>
            </a:r>
            <a:r>
              <a:rPr lang="fr-FR" sz="7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92" name="Rectangle 91"/>
          <p:cNvSpPr/>
          <p:nvPr/>
        </p:nvSpPr>
        <p:spPr>
          <a:xfrm>
            <a:off x="6694399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Dave Gray, XPLANE</a:t>
            </a:r>
          </a:p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www.xplane.com</a:t>
            </a:r>
            <a:endParaRPr lang="fr-FR" sz="60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46845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Rectangle à coins arrondis 34"/>
          <p:cNvSpPr/>
          <p:nvPr/>
        </p:nvSpPr>
        <p:spPr>
          <a:xfrm flipV="1">
            <a:off x="6654660" y="2268429"/>
            <a:ext cx="3125360" cy="21975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/>
          <p:cNvSpPr/>
          <p:nvPr/>
        </p:nvSpPr>
        <p:spPr>
          <a:xfrm flipV="1">
            <a:off x="6655190" y="4602333"/>
            <a:ext cx="3124820" cy="21433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/>
          <p:cNvSpPr/>
          <p:nvPr/>
        </p:nvSpPr>
        <p:spPr>
          <a:xfrm>
            <a:off x="177020" y="2268429"/>
            <a:ext cx="3007597" cy="21975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/>
          <p:cNvSpPr/>
          <p:nvPr/>
        </p:nvSpPr>
        <p:spPr>
          <a:xfrm>
            <a:off x="3278245" y="2268429"/>
            <a:ext cx="3292067" cy="21973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/>
          <p:cNvSpPr/>
          <p:nvPr/>
        </p:nvSpPr>
        <p:spPr>
          <a:xfrm>
            <a:off x="177540" y="4602333"/>
            <a:ext cx="3007077" cy="21433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/>
          <p:cNvSpPr/>
          <p:nvPr/>
        </p:nvSpPr>
        <p:spPr>
          <a:xfrm>
            <a:off x="3301864" y="4602333"/>
            <a:ext cx="3220032" cy="21433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ZoneTexte 26"/>
          <p:cNvSpPr txBox="1"/>
          <p:nvPr/>
        </p:nvSpPr>
        <p:spPr>
          <a:xfrm>
            <a:off x="679996" y="2385962"/>
            <a:ext cx="2004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Role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and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responsibilities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4065112" y="2385962"/>
            <a:ext cx="17860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Goals and challenges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7046193" y="2385962"/>
            <a:ext cx="23423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are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helping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him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her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1112004" y="4761211"/>
            <a:ext cx="11400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Expectations</a:t>
            </a:r>
          </a:p>
        </p:txBody>
      </p:sp>
      <p:sp>
        <p:nvSpPr>
          <p:cNvPr id="32" name="ZoneTexte 31"/>
          <p:cNvSpPr txBox="1"/>
          <p:nvPr/>
        </p:nvSpPr>
        <p:spPr>
          <a:xfrm>
            <a:off x="4048285" y="4761211"/>
            <a:ext cx="18197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Fears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and frustrations</a:t>
            </a:r>
          </a:p>
        </p:txBody>
      </p:sp>
      <p:sp>
        <p:nvSpPr>
          <p:cNvPr id="33" name="ZoneTexte 32"/>
          <p:cNvSpPr txBox="1"/>
          <p:nvPr/>
        </p:nvSpPr>
        <p:spPr>
          <a:xfrm>
            <a:off x="6761784" y="4761211"/>
            <a:ext cx="29610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are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expecting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from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him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her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can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attract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him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her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34" name="ZoneTexte 33"/>
          <p:cNvSpPr txBox="1"/>
          <p:nvPr/>
        </p:nvSpPr>
        <p:spPr>
          <a:xfrm rot="21432294">
            <a:off x="1402943" y="1668808"/>
            <a:ext cx="558166" cy="2481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Photo</a:t>
            </a:r>
          </a:p>
        </p:txBody>
      </p:sp>
      <p:sp>
        <p:nvSpPr>
          <p:cNvPr id="35" name="ZoneTexte 34"/>
          <p:cNvSpPr txBox="1"/>
          <p:nvPr/>
        </p:nvSpPr>
        <p:spPr>
          <a:xfrm>
            <a:off x="3459414" y="783917"/>
            <a:ext cx="56297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Name</a:t>
            </a:r>
          </a:p>
        </p:txBody>
      </p:sp>
      <p:sp>
        <p:nvSpPr>
          <p:cNvPr id="36" name="ZoneTexte 35"/>
          <p:cNvSpPr txBox="1"/>
          <p:nvPr/>
        </p:nvSpPr>
        <p:spPr>
          <a:xfrm>
            <a:off x="3529143" y="1628514"/>
            <a:ext cx="423514" cy="2481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Age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5298786" y="783917"/>
            <a:ext cx="612668" cy="2481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Family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38" name="ZoneTexte 37"/>
          <p:cNvSpPr txBox="1"/>
          <p:nvPr/>
        </p:nvSpPr>
        <p:spPr>
          <a:xfrm>
            <a:off x="5150509" y="1628514"/>
            <a:ext cx="909223" cy="2481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0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Description</a:t>
            </a:r>
          </a:p>
        </p:txBody>
      </p:sp>
      <p:sp>
        <p:nvSpPr>
          <p:cNvPr id="57" name="ZoneTexte 56"/>
          <p:cNvSpPr txBox="1"/>
          <p:nvPr/>
        </p:nvSpPr>
        <p:spPr>
          <a:xfrm>
            <a:off x="7878947" y="1032076"/>
            <a:ext cx="676788" cy="2481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Motto</a:t>
            </a:r>
            <a:r>
              <a:rPr lang="mr-IN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…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pic>
        <p:nvPicPr>
          <p:cNvPr id="28" name="Image 27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0099" y="1205382"/>
            <a:ext cx="253214" cy="348352"/>
          </a:xfrm>
          <a:prstGeom prst="rect">
            <a:avLst/>
          </a:prstGeom>
        </p:spPr>
      </p:pic>
      <p:pic>
        <p:nvPicPr>
          <p:cNvPr id="39" name="Image 38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787" y="364073"/>
            <a:ext cx="389838" cy="376746"/>
          </a:xfrm>
          <a:prstGeom prst="rect">
            <a:avLst/>
          </a:prstGeom>
        </p:spPr>
      </p:pic>
      <p:pic>
        <p:nvPicPr>
          <p:cNvPr id="40" name="Image 39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4312" y="499690"/>
            <a:ext cx="336352" cy="241129"/>
          </a:xfrm>
          <a:prstGeom prst="rect">
            <a:avLst/>
          </a:prstGeom>
        </p:spPr>
      </p:pic>
      <p:pic>
        <p:nvPicPr>
          <p:cNvPr id="41" name="Image 4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823" y="446122"/>
            <a:ext cx="1189580" cy="1203798"/>
          </a:xfrm>
          <a:prstGeom prst="rect">
            <a:avLst/>
          </a:prstGeom>
        </p:spPr>
      </p:pic>
      <p:pic>
        <p:nvPicPr>
          <p:cNvPr id="42" name="Image 41"/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6895" y="1217452"/>
            <a:ext cx="271186" cy="324212"/>
          </a:xfrm>
          <a:prstGeom prst="rect">
            <a:avLst/>
          </a:prstGeom>
        </p:spPr>
      </p:pic>
      <p:pic>
        <p:nvPicPr>
          <p:cNvPr id="43" name="Image 42"/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3279" y="246532"/>
            <a:ext cx="514040" cy="480181"/>
          </a:xfrm>
          <a:prstGeom prst="rect">
            <a:avLst/>
          </a:prstGeom>
        </p:spPr>
      </p:pic>
      <p:pic>
        <p:nvPicPr>
          <p:cNvPr id="44" name="Image 43"/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9208686" y="1534676"/>
            <a:ext cx="514040" cy="4801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000013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à coins arrondis 34"/>
          <p:cNvSpPr/>
          <p:nvPr/>
        </p:nvSpPr>
        <p:spPr>
          <a:xfrm>
            <a:off x="2157152" y="2284692"/>
            <a:ext cx="7579151" cy="453428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5" name="Rectangle à coins arrondis 34"/>
          <p:cNvSpPr/>
          <p:nvPr/>
        </p:nvSpPr>
        <p:spPr>
          <a:xfrm flipV="1">
            <a:off x="178448" y="260979"/>
            <a:ext cx="1893863" cy="655799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Rectangle à coins arrondis 34"/>
          <p:cNvSpPr/>
          <p:nvPr/>
        </p:nvSpPr>
        <p:spPr>
          <a:xfrm>
            <a:off x="2157151" y="260979"/>
            <a:ext cx="7579151" cy="194051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ZoneTexte 26"/>
          <p:cNvSpPr txBox="1"/>
          <p:nvPr/>
        </p:nvSpPr>
        <p:spPr>
          <a:xfrm>
            <a:off x="508866" y="273222"/>
            <a:ext cx="12330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3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User 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2252344" y="273222"/>
            <a:ext cx="7232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Activity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2252343" y="1741556"/>
            <a:ext cx="6094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Steps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2287610" y="2351250"/>
            <a:ext cx="1026242" cy="2481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defRPr>
            </a:lvl1pPr>
          </a:lstStyle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High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priority</a:t>
            </a:r>
            <a:endParaRPr lang="fr-FR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1" name="ZoneTexte 30"/>
          <p:cNvSpPr txBox="1"/>
          <p:nvPr/>
        </p:nvSpPr>
        <p:spPr>
          <a:xfrm>
            <a:off x="2302839" y="6511673"/>
            <a:ext cx="995786" cy="2481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Low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priority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35" name="ZoneTexte 34"/>
          <p:cNvSpPr txBox="1"/>
          <p:nvPr/>
        </p:nvSpPr>
        <p:spPr>
          <a:xfrm>
            <a:off x="565768" y="571403"/>
            <a:ext cx="1119216" cy="4032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defRPr>
            </a:lvl1pPr>
          </a:lstStyle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Who? / What?</a:t>
            </a:r>
          </a:p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How? / Why?</a:t>
            </a:r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3931" y="865691"/>
            <a:ext cx="7380264" cy="365545"/>
          </a:xfrm>
          <a:prstGeom prst="rect">
            <a:avLst/>
          </a:prstGeom>
        </p:spPr>
      </p:pic>
      <p:pic>
        <p:nvPicPr>
          <p:cNvPr id="20" name="Image 19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3923" y="2585825"/>
            <a:ext cx="145199" cy="3857036"/>
          </a:xfrm>
          <a:prstGeom prst="rect">
            <a:avLst/>
          </a:prstGeom>
        </p:spPr>
      </p:pic>
      <p:grpSp>
        <p:nvGrpSpPr>
          <p:cNvPr id="22" name="Grouper 21"/>
          <p:cNvGrpSpPr/>
          <p:nvPr/>
        </p:nvGrpSpPr>
        <p:grpSpPr>
          <a:xfrm rot="21426587">
            <a:off x="768311" y="1421137"/>
            <a:ext cx="717305" cy="890632"/>
            <a:chOff x="768311" y="2528586"/>
            <a:chExt cx="717305" cy="890632"/>
          </a:xfrm>
        </p:grpSpPr>
        <p:pic>
          <p:nvPicPr>
            <p:cNvPr id="23" name="Image 22"/>
            <p:cNvPicPr>
              <a:picLocks noChangeAspect="1"/>
            </p:cNvPicPr>
            <p:nvPr/>
          </p:nvPicPr>
          <p:blipFill>
            <a:blip r:embed="rId5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8311" y="2528586"/>
              <a:ext cx="717305" cy="890632"/>
            </a:xfrm>
            <a:prstGeom prst="rect">
              <a:avLst/>
            </a:prstGeom>
          </p:spPr>
        </p:pic>
        <p:sp>
          <p:nvSpPr>
            <p:cNvPr id="32" name="ZoneTexte 31"/>
            <p:cNvSpPr txBox="1"/>
            <p:nvPr/>
          </p:nvSpPr>
          <p:spPr>
            <a:xfrm>
              <a:off x="806930" y="2816873"/>
              <a:ext cx="62869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Persona</a:t>
              </a:r>
            </a:p>
            <a:p>
              <a:r>
                <a:rPr lang="fr-FR" sz="8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board</a:t>
              </a:r>
              <a:endParaRPr lang="fr-FR" sz="8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endParaRPr>
            </a:p>
            <a:p>
              <a:r>
                <a:rPr lang="fr-FR" sz="16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here</a:t>
              </a:r>
              <a:endPara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4894554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6161620"/>
              </p:ext>
            </p:extLst>
          </p:nvPr>
        </p:nvGraphicFramePr>
        <p:xfrm>
          <a:off x="181295" y="186664"/>
          <a:ext cx="9540243" cy="65409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00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800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800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974"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Customer Voice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D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baseline="0" dirty="0" err="1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Critical</a:t>
                      </a:r>
                      <a:r>
                        <a:rPr lang="fr-FR" sz="1400" b="0" kern="1200" baseline="0" dirty="0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Requirements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Answers</a:t>
                      </a:r>
                      <a:endParaRPr lang="fr-FR" sz="1600" b="0" kern="1200" dirty="0">
                        <a:solidFill>
                          <a:schemeClr val="tx1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64018"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EACE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0" name="Image 9" descr="icon-balloon-blue.png"/>
          <p:cNvPicPr>
            <a:picLocks/>
          </p:cNvPicPr>
          <p:nvPr/>
        </p:nvPicPr>
        <p:blipFill>
          <a:blip r:embed="rId3" cstate="email">
            <a:alphaModFix amt="4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3383" y="3369095"/>
            <a:ext cx="612000" cy="612000"/>
          </a:xfrm>
          <a:prstGeom prst="rect">
            <a:avLst/>
          </a:prstGeom>
        </p:spPr>
      </p:pic>
      <p:pic>
        <p:nvPicPr>
          <p:cNvPr id="11" name="Image 10" descr="user.png"/>
          <p:cNvPicPr>
            <a:picLocks/>
          </p:cNvPicPr>
          <p:nvPr/>
        </p:nvPicPr>
        <p:blipFill>
          <a:blip r:embed="rId4" cstate="email">
            <a:alphaModFix amt="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7019" y="3369095"/>
            <a:ext cx="612000" cy="612000"/>
          </a:xfrm>
          <a:prstGeom prst="rect">
            <a:avLst/>
          </a:prstGeom>
        </p:spPr>
      </p:pic>
      <p:pic>
        <p:nvPicPr>
          <p:cNvPr id="12" name="Image 11" descr="user2.png"/>
          <p:cNvPicPr>
            <a:picLocks/>
          </p:cNvPicPr>
          <p:nvPr/>
        </p:nvPicPr>
        <p:blipFill>
          <a:blip r:embed="rId5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711" y="3369095"/>
            <a:ext cx="612000" cy="61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9303986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004871"/>
              </p:ext>
            </p:extLst>
          </p:nvPr>
        </p:nvGraphicFramePr>
        <p:xfrm>
          <a:off x="193156" y="155387"/>
          <a:ext cx="3060865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n-US" sz="12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 Give me exactly what I want » </a:t>
                      </a:r>
                      <a:endParaRPr lang="fr-FR" sz="12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E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800" i="1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3351991"/>
              </p:ext>
            </p:extLst>
          </p:nvPr>
        </p:nvGraphicFramePr>
        <p:xfrm>
          <a:off x="3407938" y="155387"/>
          <a:ext cx="3060865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n-US" sz="12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Where I want it » </a:t>
                      </a:r>
                      <a:endParaRPr lang="fr-FR" sz="12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C0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000" i="1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7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4842537"/>
              </p:ext>
            </p:extLst>
          </p:nvPr>
        </p:nvGraphicFramePr>
        <p:xfrm>
          <a:off x="6635770" y="155387"/>
          <a:ext cx="3060865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n-US" sz="12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When I want it » </a:t>
                      </a:r>
                      <a:endParaRPr lang="fr-FR" sz="12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400" i="1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E0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7039299"/>
              </p:ext>
            </p:extLst>
          </p:nvPr>
        </p:nvGraphicFramePr>
        <p:xfrm>
          <a:off x="6647289" y="2695776"/>
          <a:ext cx="3060865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nb-NO" sz="12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Be reliable »</a:t>
                      </a:r>
                      <a:endParaRPr lang="fr-FR" sz="12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000" i="1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7274931"/>
              </p:ext>
            </p:extLst>
          </p:nvPr>
        </p:nvGraphicFramePr>
        <p:xfrm>
          <a:off x="193145" y="5220124"/>
          <a:ext cx="9514998" cy="1524823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95149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6877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07946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5" name="Grouper 24"/>
          <p:cNvGrpSpPr/>
          <p:nvPr/>
        </p:nvGrpSpPr>
        <p:grpSpPr>
          <a:xfrm>
            <a:off x="3409463" y="2695780"/>
            <a:ext cx="3072384" cy="1546169"/>
            <a:chOff x="3411051" y="2638695"/>
            <a:chExt cx="3072384" cy="1534095"/>
          </a:xfrm>
        </p:grpSpPr>
        <p:grpSp>
          <p:nvGrpSpPr>
            <p:cNvPr id="26" name="Grouper 25"/>
            <p:cNvGrpSpPr/>
            <p:nvPr/>
          </p:nvGrpSpPr>
          <p:grpSpPr>
            <a:xfrm>
              <a:off x="3411051" y="2638695"/>
              <a:ext cx="3072384" cy="1534095"/>
              <a:chOff x="736600" y="3587678"/>
              <a:chExt cx="1337733" cy="734199"/>
            </a:xfrm>
            <a:solidFill>
              <a:srgbClr val="FFFFFF"/>
            </a:solidFill>
          </p:grpSpPr>
          <p:sp>
            <p:nvSpPr>
              <p:cNvPr id="28" name="Rectangle 27"/>
              <p:cNvSpPr/>
              <p:nvPr/>
            </p:nvSpPr>
            <p:spPr>
              <a:xfrm>
                <a:off x="736600" y="3587678"/>
                <a:ext cx="1337733" cy="654121"/>
              </a:xfrm>
              <a:prstGeom prst="rect">
                <a:avLst/>
              </a:prstGeom>
              <a:grpFill/>
              <a:ln>
                <a:solidFill>
                  <a:srgbClr val="BFBFBF"/>
                </a:solidFill>
              </a:ln>
              <a:effectLst>
                <a:outerShdw blurRad="25400" dist="12700" dir="5400000" algn="t" rotWithShape="0">
                  <a:prstClr val="black">
                    <a:alpha val="3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latin typeface="Segoe Print"/>
                  <a:cs typeface="Segoe Print"/>
                </a:endParaRPr>
              </a:p>
            </p:txBody>
          </p:sp>
          <p:sp>
            <p:nvSpPr>
              <p:cNvPr id="29" name="Triangle rectangle 28"/>
              <p:cNvSpPr/>
              <p:nvPr/>
            </p:nvSpPr>
            <p:spPr>
              <a:xfrm rot="10800000">
                <a:off x="1120648" y="4241796"/>
                <a:ext cx="181721" cy="80081"/>
              </a:xfrm>
              <a:prstGeom prst="rtTriangle">
                <a:avLst/>
              </a:prstGeom>
              <a:grpFill/>
              <a:ln>
                <a:solidFill>
                  <a:schemeClr val="bg1">
                    <a:lumMod val="75000"/>
                  </a:schemeClr>
                </a:solidFill>
              </a:ln>
              <a:effectLst>
                <a:outerShdw blurRad="25400" dist="12700" dir="5400000" algn="t" rotWithShape="0">
                  <a:prstClr val="black">
                    <a:alpha val="3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latin typeface="Segoe Print"/>
                  <a:cs typeface="Segoe Print"/>
                </a:endParaRPr>
              </a:p>
            </p:txBody>
          </p:sp>
        </p:grpSp>
        <p:sp>
          <p:nvSpPr>
            <p:cNvPr id="27" name="Triangle rectangle 26"/>
            <p:cNvSpPr/>
            <p:nvPr/>
          </p:nvSpPr>
          <p:spPr>
            <a:xfrm flipH="1" flipV="1">
              <a:off x="4097052" y="3915613"/>
              <a:ext cx="607056" cy="25400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Segoe Print"/>
                <a:cs typeface="Segoe Print"/>
              </a:endParaRPr>
            </a:p>
          </p:txBody>
        </p:sp>
      </p:grpSp>
      <p:graphicFrame>
        <p:nvGraphicFramePr>
          <p:cNvPr id="3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1577974"/>
              </p:ext>
            </p:extLst>
          </p:nvPr>
        </p:nvGraphicFramePr>
        <p:xfrm>
          <a:off x="193156" y="2695776"/>
          <a:ext cx="3060865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60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s-ES_tradnl" sz="12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</a:t>
                      </a:r>
                      <a:r>
                        <a:rPr lang="es-ES_tradnl" sz="1200" b="0" i="1" spc="-4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Don’t</a:t>
                      </a:r>
                      <a:r>
                        <a:rPr lang="es-ES_tradnl" sz="12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s-ES_tradnl" sz="1200" b="0" i="1" spc="-4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make</a:t>
                      </a:r>
                      <a:r>
                        <a:rPr lang="es-ES_tradnl" sz="12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me lose </a:t>
                      </a:r>
                      <a:r>
                        <a:rPr lang="es-ES_tradnl" sz="1200" b="0" i="1" spc="-4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my</a:t>
                      </a:r>
                      <a:r>
                        <a:rPr lang="es-ES_tradnl" sz="12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time »</a:t>
                      </a:r>
                      <a:endParaRPr lang="fr-FR" sz="12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000" i="1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0" name="ZoneTexte 39"/>
          <p:cNvSpPr txBox="1"/>
          <p:nvPr/>
        </p:nvSpPr>
        <p:spPr>
          <a:xfrm>
            <a:off x="3446431" y="2732894"/>
            <a:ext cx="1485900" cy="310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fr-FR"/>
            </a:defPPr>
          </a:lstStyle>
          <a:p>
            <a:r>
              <a:rPr lang="fr-FR" sz="1400" dirty="0">
                <a:ea typeface="Arial" charset="0"/>
                <a:cs typeface="Arial" charset="0"/>
              </a:rPr>
              <a:t>What I do...</a:t>
            </a:r>
          </a:p>
        </p:txBody>
      </p:sp>
      <p:pic>
        <p:nvPicPr>
          <p:cNvPr id="18" name="Image 17" descr="icon-parking.png"/>
          <p:cNvPicPr>
            <a:picLocks noChangeAspect="1"/>
          </p:cNvPicPr>
          <p:nvPr/>
        </p:nvPicPr>
        <p:blipFill>
          <a:blip r:embed="rId3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9008" y="5849849"/>
            <a:ext cx="467999" cy="467999"/>
          </a:xfrm>
          <a:prstGeom prst="rect">
            <a:avLst/>
          </a:prstGeom>
        </p:spPr>
      </p:pic>
      <p:pic>
        <p:nvPicPr>
          <p:cNvPr id="20" name="Image 19" descr="usezr3.pn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4019" y="4235291"/>
            <a:ext cx="755999" cy="755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118208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e 21">
            <a:extLst>
              <a:ext uri="{FF2B5EF4-FFF2-40B4-BE49-F238E27FC236}">
                <a16:creationId xmlns:a16="http://schemas.microsoft.com/office/drawing/2014/main" id="{CC2F559A-2DA6-2843-BA6E-06B7FFC9BB9D}"/>
              </a:ext>
            </a:extLst>
          </p:cNvPr>
          <p:cNvGrpSpPr/>
          <p:nvPr/>
        </p:nvGrpSpPr>
        <p:grpSpPr>
          <a:xfrm>
            <a:off x="220169" y="180000"/>
            <a:ext cx="9469381" cy="696733"/>
            <a:chOff x="119961" y="180000"/>
            <a:chExt cx="9550132" cy="720000"/>
          </a:xfrm>
        </p:grpSpPr>
        <p:sp>
          <p:nvSpPr>
            <p:cNvPr id="8" name="Rectangle à coins arrondis 34">
              <a:extLst>
                <a:ext uri="{FF2B5EF4-FFF2-40B4-BE49-F238E27FC236}">
                  <a16:creationId xmlns:a16="http://schemas.microsoft.com/office/drawing/2014/main" id="{1038B26B-1730-A24B-88ED-31DF5E6AB8D0}"/>
                </a:ext>
              </a:extLst>
            </p:cNvPr>
            <p:cNvSpPr/>
            <p:nvPr/>
          </p:nvSpPr>
          <p:spPr>
            <a:xfrm flipV="1">
              <a:off x="119961" y="180000"/>
              <a:ext cx="9550132" cy="72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9" name="ZoneTexte 8">
              <a:extLst>
                <a:ext uri="{FF2B5EF4-FFF2-40B4-BE49-F238E27FC236}">
                  <a16:creationId xmlns:a16="http://schemas.microsoft.com/office/drawing/2014/main" id="{D491FF69-FE8C-4A4E-903C-6FB4C4097E96}"/>
                </a:ext>
              </a:extLst>
            </p:cNvPr>
            <p:cNvSpPr txBox="1"/>
            <p:nvPr/>
          </p:nvSpPr>
          <p:spPr>
            <a:xfrm>
              <a:off x="153337" y="186389"/>
              <a:ext cx="700833" cy="2862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Stages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3A85BA20-DAAE-1846-9F7C-80FF4BE454AB}"/>
              </a:ext>
            </a:extLst>
          </p:cNvPr>
          <p:cNvGrpSpPr/>
          <p:nvPr/>
        </p:nvGrpSpPr>
        <p:grpSpPr>
          <a:xfrm>
            <a:off x="213238" y="1049108"/>
            <a:ext cx="9469381" cy="1500363"/>
            <a:chOff x="113030" y="1080000"/>
            <a:chExt cx="9550132" cy="1550466"/>
          </a:xfrm>
        </p:grpSpPr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E2C1C7F2-638E-A741-964F-D5B4FA20CB27}"/>
                </a:ext>
              </a:extLst>
            </p:cNvPr>
            <p:cNvSpPr/>
            <p:nvPr/>
          </p:nvSpPr>
          <p:spPr>
            <a:xfrm flipV="1">
              <a:off x="113030" y="1080000"/>
              <a:ext cx="9550132" cy="15504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1" name="ZoneTexte 10">
              <a:extLst>
                <a:ext uri="{FF2B5EF4-FFF2-40B4-BE49-F238E27FC236}">
                  <a16:creationId xmlns:a16="http://schemas.microsoft.com/office/drawing/2014/main" id="{BF9BF075-1C9D-FE49-8BFA-581790846D4F}"/>
                </a:ext>
              </a:extLst>
            </p:cNvPr>
            <p:cNvSpPr txBox="1"/>
            <p:nvPr/>
          </p:nvSpPr>
          <p:spPr>
            <a:xfrm>
              <a:off x="146406" y="1086389"/>
              <a:ext cx="957394" cy="477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Pictures</a:t>
              </a:r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 &amp;</a:t>
              </a:r>
            </a:p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Actions</a:t>
              </a:r>
            </a:p>
          </p:txBody>
        </p:sp>
      </p:grp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55569A1B-2E5B-2345-A85B-E91075DEA9B1}"/>
              </a:ext>
            </a:extLst>
          </p:cNvPr>
          <p:cNvGrpSpPr/>
          <p:nvPr/>
        </p:nvGrpSpPr>
        <p:grpSpPr>
          <a:xfrm>
            <a:off x="220169" y="2721846"/>
            <a:ext cx="9469381" cy="696733"/>
            <a:chOff x="119961" y="2747836"/>
            <a:chExt cx="9550132" cy="720000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163A97F1-F132-0D4F-8E69-AC3354A15710}"/>
                </a:ext>
              </a:extLst>
            </p:cNvPr>
            <p:cNvSpPr/>
            <p:nvPr/>
          </p:nvSpPr>
          <p:spPr>
            <a:xfrm flipV="1">
              <a:off x="119961" y="2747836"/>
              <a:ext cx="9550132" cy="72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B4588BAF-B300-A146-B354-D474242139F6}"/>
                </a:ext>
              </a:extLst>
            </p:cNvPr>
            <p:cNvSpPr txBox="1"/>
            <p:nvPr/>
          </p:nvSpPr>
          <p:spPr>
            <a:xfrm>
              <a:off x="153337" y="2754225"/>
              <a:ext cx="1043077" cy="477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Thoughts</a:t>
              </a:r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 &amp;</a:t>
              </a:r>
            </a:p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feelings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B6C4CF72-052D-184D-AD53-0D4800A89D51}"/>
              </a:ext>
            </a:extLst>
          </p:cNvPr>
          <p:cNvGrpSpPr/>
          <p:nvPr/>
        </p:nvGrpSpPr>
        <p:grpSpPr>
          <a:xfrm>
            <a:off x="213238" y="3590954"/>
            <a:ext cx="9469381" cy="1500363"/>
            <a:chOff x="113030" y="3685413"/>
            <a:chExt cx="9550132" cy="1550466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4744D3FE-8C28-7044-AE90-CC841D0A965A}"/>
                </a:ext>
              </a:extLst>
            </p:cNvPr>
            <p:cNvSpPr/>
            <p:nvPr/>
          </p:nvSpPr>
          <p:spPr>
            <a:xfrm flipV="1">
              <a:off x="113030" y="3685413"/>
              <a:ext cx="9550132" cy="15504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0977048E-8F45-F848-B144-D6C5644C0BEF}"/>
                </a:ext>
              </a:extLst>
            </p:cNvPr>
            <p:cNvSpPr txBox="1"/>
            <p:nvPr/>
          </p:nvSpPr>
          <p:spPr>
            <a:xfrm>
              <a:off x="146406" y="3691802"/>
              <a:ext cx="1106128" cy="2862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Pains points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9DD8209A-572F-1542-95F2-CBA805408C8B}"/>
              </a:ext>
            </a:extLst>
          </p:cNvPr>
          <p:cNvGrpSpPr/>
          <p:nvPr/>
        </p:nvGrpSpPr>
        <p:grpSpPr>
          <a:xfrm>
            <a:off x="213238" y="5263692"/>
            <a:ext cx="9469381" cy="1500363"/>
            <a:chOff x="113030" y="5276218"/>
            <a:chExt cx="9550132" cy="1550466"/>
          </a:xfrm>
        </p:grpSpPr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2B026B44-60CC-A346-92A0-991707A2BF92}"/>
                </a:ext>
              </a:extLst>
            </p:cNvPr>
            <p:cNvSpPr/>
            <p:nvPr/>
          </p:nvSpPr>
          <p:spPr>
            <a:xfrm flipV="1">
              <a:off x="113030" y="5276218"/>
              <a:ext cx="9550132" cy="15504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C9AB2942-A2BB-014F-AF68-5E6B12F074AA}"/>
                </a:ext>
              </a:extLst>
            </p:cNvPr>
            <p:cNvSpPr txBox="1"/>
            <p:nvPr/>
          </p:nvSpPr>
          <p:spPr>
            <a:xfrm>
              <a:off x="146406" y="5282607"/>
              <a:ext cx="1180131" cy="2862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Opportunities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23" name="Image 22">
            <a:extLst>
              <a:ext uri="{FF2B5EF4-FFF2-40B4-BE49-F238E27FC236}">
                <a16:creationId xmlns:a16="http://schemas.microsoft.com/office/drawing/2014/main" id="{FB4E77FA-BA71-4F4D-918E-80ED866FCA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7520" y="403106"/>
            <a:ext cx="7380264" cy="365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114197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à coins arrondis 34">
            <a:extLst>
              <a:ext uri="{FF2B5EF4-FFF2-40B4-BE49-F238E27FC236}">
                <a16:creationId xmlns:a16="http://schemas.microsoft.com/office/drawing/2014/main" id="{8FA36F00-F49A-014D-B64F-15D065AE2E78}"/>
              </a:ext>
            </a:extLst>
          </p:cNvPr>
          <p:cNvSpPr/>
          <p:nvPr/>
        </p:nvSpPr>
        <p:spPr>
          <a:xfrm>
            <a:off x="87093" y="94268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rgbClr val="FFF7F9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9374722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à coins arrondis 34"/>
          <p:cNvSpPr/>
          <p:nvPr/>
        </p:nvSpPr>
        <p:spPr>
          <a:xfrm>
            <a:off x="87093" y="94268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2" name="Grouper 21"/>
          <p:cNvGrpSpPr/>
          <p:nvPr/>
        </p:nvGrpSpPr>
        <p:grpSpPr>
          <a:xfrm>
            <a:off x="5047869" y="24115"/>
            <a:ext cx="5088637" cy="3936828"/>
            <a:chOff x="4680324" y="1"/>
            <a:chExt cx="5456182" cy="4221182"/>
          </a:xfrm>
        </p:grpSpPr>
        <p:pic>
          <p:nvPicPr>
            <p:cNvPr id="23" name="Image 22"/>
            <p:cNvPicPr>
              <a:picLocks noChangeAspect="1"/>
            </p:cNvPicPr>
            <p:nvPr/>
          </p:nvPicPr>
          <p:blipFill>
            <a:blip r:embed="rId3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33534" y="1"/>
              <a:ext cx="4602972" cy="4221182"/>
            </a:xfrm>
            <a:prstGeom prst="rect">
              <a:avLst/>
            </a:prstGeom>
          </p:spPr>
        </p:pic>
        <p:pic>
          <p:nvPicPr>
            <p:cNvPr id="24" name="Image 2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0324" y="2470532"/>
              <a:ext cx="4292053" cy="1728141"/>
            </a:xfrm>
            <a:prstGeom prst="rect">
              <a:avLst/>
            </a:prstGeom>
          </p:spPr>
        </p:pic>
      </p:grpSp>
      <p:pic>
        <p:nvPicPr>
          <p:cNvPr id="25" name="Image 24"/>
          <p:cNvPicPr>
            <a:picLocks noChangeAspect="1"/>
          </p:cNvPicPr>
          <p:nvPr/>
        </p:nvPicPr>
        <p:blipFill>
          <a:blip r:embed="rId5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883" y="208451"/>
            <a:ext cx="3745666" cy="2362968"/>
          </a:xfrm>
          <a:prstGeom prst="rect">
            <a:avLst/>
          </a:prstGeom>
        </p:spPr>
      </p:pic>
      <p:pic>
        <p:nvPicPr>
          <p:cNvPr id="26" name="Image 25"/>
          <p:cNvPicPr>
            <a:picLocks noChangeAspect="1"/>
          </p:cNvPicPr>
          <p:nvPr/>
        </p:nvPicPr>
        <p:blipFill>
          <a:blip r:embed="rId6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0390" y="4316900"/>
            <a:ext cx="3437249" cy="2050438"/>
          </a:xfrm>
          <a:prstGeom prst="rect">
            <a:avLst/>
          </a:prstGeom>
        </p:spPr>
      </p:pic>
      <p:sp>
        <p:nvSpPr>
          <p:cNvPr id="28" name="ZoneTexte 27"/>
          <p:cNvSpPr txBox="1"/>
          <p:nvPr/>
        </p:nvSpPr>
        <p:spPr>
          <a:xfrm>
            <a:off x="7842025" y="939917"/>
            <a:ext cx="11817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900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Goals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7950643" y="4849640"/>
            <a:ext cx="15311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900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Threats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1251742" y="5308558"/>
            <a:ext cx="22061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900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Weaknesses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283498" y="2263642"/>
            <a:ext cx="19014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900" dirty="0" err="1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Strengths</a:t>
            </a:r>
            <a:endParaRPr lang="fr-FR" sz="1400" spc="900" dirty="0">
              <a:solidFill>
                <a:schemeClr val="bg1">
                  <a:lumMod val="50000"/>
                </a:schemeClr>
              </a:solidFill>
              <a:latin typeface="Times New Roman" charset="0"/>
              <a:ea typeface="Times New Roman" charset="0"/>
              <a:cs typeface="Times New Roman" charset="0"/>
            </a:endParaRPr>
          </a:p>
        </p:txBody>
      </p:sp>
      <p:pic>
        <p:nvPicPr>
          <p:cNvPr id="14" name="Picture 13" descr="speedboat weaknesses 2@2x.png"/>
          <p:cNvPicPr>
            <a:picLocks noChangeAspect="1"/>
          </p:cNvPicPr>
          <p:nvPr/>
        </p:nvPicPr>
        <p:blipFill>
          <a:blip r:embed="rId7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6277" y="2435615"/>
            <a:ext cx="3422480" cy="41477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492526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à coins arrondis 37">
            <a:extLst>
              <a:ext uri="{FF2B5EF4-FFF2-40B4-BE49-F238E27FC236}">
                <a16:creationId xmlns:a16="http://schemas.microsoft.com/office/drawing/2014/main" id="{19D926EB-D190-134B-A1F2-3FCF53B0DF8D}"/>
              </a:ext>
            </a:extLst>
          </p:cNvPr>
          <p:cNvSpPr/>
          <p:nvPr/>
        </p:nvSpPr>
        <p:spPr>
          <a:xfrm>
            <a:off x="354974" y="133770"/>
            <a:ext cx="9438506" cy="792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Rectangle à coins arrondis 34">
            <a:extLst>
              <a:ext uri="{FF2B5EF4-FFF2-40B4-BE49-F238E27FC236}">
                <a16:creationId xmlns:a16="http://schemas.microsoft.com/office/drawing/2014/main" id="{AC0F38D5-8411-EA4D-9212-0248EF3019F3}"/>
              </a:ext>
            </a:extLst>
          </p:cNvPr>
          <p:cNvSpPr/>
          <p:nvPr/>
        </p:nvSpPr>
        <p:spPr>
          <a:xfrm>
            <a:off x="919861" y="3753739"/>
            <a:ext cx="4154021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Rectangle à coins arrondis 34">
            <a:extLst>
              <a:ext uri="{FF2B5EF4-FFF2-40B4-BE49-F238E27FC236}">
                <a16:creationId xmlns:a16="http://schemas.microsoft.com/office/drawing/2014/main" id="{46A1F542-516C-CA4A-81D4-A5D6E67D5220}"/>
              </a:ext>
            </a:extLst>
          </p:cNvPr>
          <p:cNvSpPr/>
          <p:nvPr/>
        </p:nvSpPr>
        <p:spPr>
          <a:xfrm>
            <a:off x="5161660" y="1244682"/>
            <a:ext cx="463182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Forme libre 31">
            <a:extLst>
              <a:ext uri="{FF2B5EF4-FFF2-40B4-BE49-F238E27FC236}">
                <a16:creationId xmlns:a16="http://schemas.microsoft.com/office/drawing/2014/main" id="{29A51CF5-4085-C248-BCE2-DBEDDC78C6F4}"/>
              </a:ext>
            </a:extLst>
          </p:cNvPr>
          <p:cNvSpPr/>
          <p:nvPr/>
        </p:nvSpPr>
        <p:spPr>
          <a:xfrm rot="15284353" flipH="1">
            <a:off x="-1719637" y="3165041"/>
            <a:ext cx="5022889" cy="132497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387 w 1833387"/>
              <a:gd name="connsiteY0" fmla="*/ 0 h 97742"/>
              <a:gd name="connsiteX1" fmla="*/ 0 w 1833387"/>
              <a:gd name="connsiteY1" fmla="*/ 97742 h 9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3387" h="97742">
                <a:moveTo>
                  <a:pt x="1833387" y="0"/>
                </a:moveTo>
                <a:lnTo>
                  <a:pt x="0" y="97742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5067BD7C-7AFC-E44E-95FB-F32F9E66BD4C}"/>
              </a:ext>
            </a:extLst>
          </p:cNvPr>
          <p:cNvSpPr txBox="1"/>
          <p:nvPr/>
        </p:nvSpPr>
        <p:spPr>
          <a:xfrm>
            <a:off x="628496" y="35744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FEFDF3F7-1731-0046-90E3-4094129D4E3E}"/>
              </a:ext>
            </a:extLst>
          </p:cNvPr>
          <p:cNvSpPr txBox="1"/>
          <p:nvPr/>
        </p:nvSpPr>
        <p:spPr>
          <a:xfrm>
            <a:off x="1176059" y="357443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D03F2A79-341B-C94C-B265-569E4C514904}"/>
              </a:ext>
            </a:extLst>
          </p:cNvPr>
          <p:cNvSpPr/>
          <p:nvPr/>
        </p:nvSpPr>
        <p:spPr>
          <a:xfrm flipV="1">
            <a:off x="926569" y="1244682"/>
            <a:ext cx="414783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2038"/>
              <a:gd name="connsiteY0" fmla="*/ 282206 h 2586511"/>
              <a:gd name="connsiteX1" fmla="*/ 35343 w 3142038"/>
              <a:gd name="connsiteY1" fmla="*/ 0 h 2586511"/>
              <a:gd name="connsiteX2" fmla="*/ 3028692 w 3142038"/>
              <a:gd name="connsiteY2" fmla="*/ 0 h 2586511"/>
              <a:gd name="connsiteX3" fmla="*/ 3129878 w 3142038"/>
              <a:gd name="connsiteY3" fmla="*/ 85553 h 2586511"/>
              <a:gd name="connsiteX4" fmla="*/ 3138084 w 3142038"/>
              <a:gd name="connsiteY4" fmla="*/ 2249940 h 2586511"/>
              <a:gd name="connsiteX5" fmla="*/ 3028692 w 3142038"/>
              <a:gd name="connsiteY5" fmla="*/ 2574753 h 2586511"/>
              <a:gd name="connsiteX6" fmla="*/ 23584 w 3142038"/>
              <a:gd name="connsiteY6" fmla="*/ 2586511 h 2586511"/>
              <a:gd name="connsiteX7" fmla="*/ 62 w 3142038"/>
              <a:gd name="connsiteY7" fmla="*/ 2292547 h 2586511"/>
              <a:gd name="connsiteX8" fmla="*/ 23581 w 3142038"/>
              <a:gd name="connsiteY8" fmla="*/ 282206 h 2586511"/>
              <a:gd name="connsiteX0" fmla="*/ 23581 w 3140690"/>
              <a:gd name="connsiteY0" fmla="*/ 282206 h 2586511"/>
              <a:gd name="connsiteX1" fmla="*/ 35343 w 3140690"/>
              <a:gd name="connsiteY1" fmla="*/ 0 h 2586511"/>
              <a:gd name="connsiteX2" fmla="*/ 3028692 w 3140690"/>
              <a:gd name="connsiteY2" fmla="*/ 0 h 2586511"/>
              <a:gd name="connsiteX3" fmla="*/ 3129878 w 3140690"/>
              <a:gd name="connsiteY3" fmla="*/ 85553 h 2586511"/>
              <a:gd name="connsiteX4" fmla="*/ 3138084 w 3140690"/>
              <a:gd name="connsiteY4" fmla="*/ 2249940 h 2586511"/>
              <a:gd name="connsiteX5" fmla="*/ 3028692 w 3140690"/>
              <a:gd name="connsiteY5" fmla="*/ 2574753 h 2586511"/>
              <a:gd name="connsiteX6" fmla="*/ 23584 w 3140690"/>
              <a:gd name="connsiteY6" fmla="*/ 2586511 h 2586511"/>
              <a:gd name="connsiteX7" fmla="*/ 62 w 3140690"/>
              <a:gd name="connsiteY7" fmla="*/ 2292547 h 2586511"/>
              <a:gd name="connsiteX8" fmla="*/ 23581 w 3140690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690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34119" y="930484"/>
                  <a:pt x="3145877" y="120381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3BEAE80F-1F96-834D-814D-BC1EFD41AA26}"/>
              </a:ext>
            </a:extLst>
          </p:cNvPr>
          <p:cNvSpPr/>
          <p:nvPr/>
        </p:nvSpPr>
        <p:spPr>
          <a:xfrm flipV="1">
            <a:off x="5161660" y="3753739"/>
            <a:ext cx="463182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6"/>
              </a:solidFill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06D9AABA-AC4E-434E-A22C-0BDCD866DC3B}"/>
              </a:ext>
            </a:extLst>
          </p:cNvPr>
          <p:cNvSpPr/>
          <p:nvPr/>
        </p:nvSpPr>
        <p:spPr>
          <a:xfrm>
            <a:off x="2521026" y="1470109"/>
            <a:ext cx="95891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Implement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20A714D-8941-9F44-A4B2-7B2CAF721E5F}"/>
              </a:ext>
            </a:extLst>
          </p:cNvPr>
          <p:cNvSpPr/>
          <p:nvPr/>
        </p:nvSpPr>
        <p:spPr>
          <a:xfrm>
            <a:off x="7012539" y="1470109"/>
            <a:ext cx="93006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Challenge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400E678-0065-3847-8B74-5EA9C78BE432}"/>
              </a:ext>
            </a:extLst>
          </p:cNvPr>
          <p:cNvSpPr/>
          <p:nvPr/>
        </p:nvSpPr>
        <p:spPr>
          <a:xfrm rot="16200000">
            <a:off x="241642" y="5828845"/>
            <a:ext cx="50366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7DA79368-4E93-094D-9D4F-B6A48CC90D29}"/>
              </a:ext>
            </a:extLst>
          </p:cNvPr>
          <p:cNvSpPr/>
          <p:nvPr/>
        </p:nvSpPr>
        <p:spPr>
          <a:xfrm rot="16200000">
            <a:off x="234537" y="1297748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pic>
        <p:nvPicPr>
          <p:cNvPr id="51" name="Image 50">
            <a:extLst>
              <a:ext uri="{FF2B5EF4-FFF2-40B4-BE49-F238E27FC236}">
                <a16:creationId xmlns:a16="http://schemas.microsoft.com/office/drawing/2014/main" id="{EF29781E-84D8-7D40-BEB6-09DC4C746F5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3085" y="1494478"/>
            <a:ext cx="252000" cy="228260"/>
          </a:xfrm>
          <a:prstGeom prst="rect">
            <a:avLst/>
          </a:prstGeom>
        </p:spPr>
      </p:pic>
      <p:pic>
        <p:nvPicPr>
          <p:cNvPr id="52" name="Image 51">
            <a:extLst>
              <a:ext uri="{FF2B5EF4-FFF2-40B4-BE49-F238E27FC236}">
                <a16:creationId xmlns:a16="http://schemas.microsoft.com/office/drawing/2014/main" id="{FB2BC785-AD91-6946-8A51-509CEC666963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6441" y="4020162"/>
            <a:ext cx="252000" cy="206182"/>
          </a:xfrm>
          <a:prstGeom prst="rect">
            <a:avLst/>
          </a:prstGeom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D925C31D-A01A-2B4C-8D24-7E676108D2F4}"/>
              </a:ext>
            </a:extLst>
          </p:cNvPr>
          <p:cNvSpPr/>
          <p:nvPr/>
        </p:nvSpPr>
        <p:spPr>
          <a:xfrm>
            <a:off x="2593161" y="3984754"/>
            <a:ext cx="81464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Possible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5CF50CBC-DAD0-5545-8205-F5AAFCE2043D}"/>
              </a:ext>
            </a:extLst>
          </p:cNvPr>
          <p:cNvSpPr/>
          <p:nvPr/>
        </p:nvSpPr>
        <p:spPr>
          <a:xfrm>
            <a:off x="7270622" y="3984754"/>
            <a:ext cx="41389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Kill</a:t>
            </a:r>
          </a:p>
        </p:txBody>
      </p:sp>
      <p:grpSp>
        <p:nvGrpSpPr>
          <p:cNvPr id="55" name="Grouper 55">
            <a:extLst>
              <a:ext uri="{FF2B5EF4-FFF2-40B4-BE49-F238E27FC236}">
                <a16:creationId xmlns:a16="http://schemas.microsoft.com/office/drawing/2014/main" id="{8CF91E68-8332-AE4D-9A83-D7B6DA137857}"/>
              </a:ext>
            </a:extLst>
          </p:cNvPr>
          <p:cNvGrpSpPr/>
          <p:nvPr/>
        </p:nvGrpSpPr>
        <p:grpSpPr>
          <a:xfrm>
            <a:off x="9366441" y="1519546"/>
            <a:ext cx="252000" cy="178125"/>
            <a:chOff x="13626000" y="1544400"/>
            <a:chExt cx="252000" cy="178125"/>
          </a:xfrm>
        </p:grpSpPr>
        <p:pic>
          <p:nvPicPr>
            <p:cNvPr id="56" name="Image 55">
              <a:extLst>
                <a:ext uri="{FF2B5EF4-FFF2-40B4-BE49-F238E27FC236}">
                  <a16:creationId xmlns:a16="http://schemas.microsoft.com/office/drawing/2014/main" id="{2D7C9817-FB00-2B4C-8DA8-EE7E23BA5B4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57" name="Forme libre 56">
              <a:extLst>
                <a:ext uri="{FF2B5EF4-FFF2-40B4-BE49-F238E27FC236}">
                  <a16:creationId xmlns:a16="http://schemas.microsoft.com/office/drawing/2014/main" id="{52B66DF3-8C38-2C48-8D27-166DEB5B4F47}"/>
                </a:ext>
              </a:extLst>
            </p:cNvPr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4" name="Grouper 74">
            <a:extLst>
              <a:ext uri="{FF2B5EF4-FFF2-40B4-BE49-F238E27FC236}">
                <a16:creationId xmlns:a16="http://schemas.microsoft.com/office/drawing/2014/main" id="{8434EF3E-9E60-DD42-911B-7BD853AA2E32}"/>
              </a:ext>
            </a:extLst>
          </p:cNvPr>
          <p:cNvGrpSpPr/>
          <p:nvPr/>
        </p:nvGrpSpPr>
        <p:grpSpPr>
          <a:xfrm>
            <a:off x="4625117" y="4034191"/>
            <a:ext cx="252000" cy="178125"/>
            <a:chOff x="13626000" y="1544400"/>
            <a:chExt cx="252000" cy="178125"/>
          </a:xfrm>
        </p:grpSpPr>
        <p:pic>
          <p:nvPicPr>
            <p:cNvPr id="75" name="Image 74">
              <a:extLst>
                <a:ext uri="{FF2B5EF4-FFF2-40B4-BE49-F238E27FC236}">
                  <a16:creationId xmlns:a16="http://schemas.microsoft.com/office/drawing/2014/main" id="{0792673B-68A1-AA44-8BC7-527FD9C9D7B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6" name="Forme libre 75">
              <a:extLst>
                <a:ext uri="{FF2B5EF4-FFF2-40B4-BE49-F238E27FC236}">
                  <a16:creationId xmlns:a16="http://schemas.microsoft.com/office/drawing/2014/main" id="{01B2323E-19A4-E54B-A5EE-E65E9712DECB}"/>
                </a:ext>
              </a:extLst>
            </p:cNvPr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7" name="Forme libre 76">
            <a:extLst>
              <a:ext uri="{FF2B5EF4-FFF2-40B4-BE49-F238E27FC236}">
                <a16:creationId xmlns:a16="http://schemas.microsoft.com/office/drawing/2014/main" id="{26FBB6D0-4B3E-AD4A-8B29-972CA2B9AE4A}"/>
              </a:ext>
            </a:extLst>
          </p:cNvPr>
          <p:cNvSpPr/>
          <p:nvPr/>
        </p:nvSpPr>
        <p:spPr>
          <a:xfrm rot="20796747" flipH="1">
            <a:off x="759272" y="5317867"/>
            <a:ext cx="8903431" cy="2174575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A02174B-6187-FC4E-95E8-6F381A48C053}"/>
              </a:ext>
            </a:extLst>
          </p:cNvPr>
          <p:cNvSpPr/>
          <p:nvPr/>
        </p:nvSpPr>
        <p:spPr>
          <a:xfrm>
            <a:off x="4690757" y="6462418"/>
            <a:ext cx="9076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Difficulty</a:t>
            </a: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9B07393D-67F6-BB4D-AFC2-4892963C5169}"/>
              </a:ext>
            </a:extLst>
          </p:cNvPr>
          <p:cNvSpPr/>
          <p:nvPr/>
        </p:nvSpPr>
        <p:spPr>
          <a:xfrm rot="16200000">
            <a:off x="147066" y="3614081"/>
            <a:ext cx="6928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Payoff</a:t>
            </a:r>
          </a:p>
        </p:txBody>
      </p:sp>
      <p:sp>
        <p:nvSpPr>
          <p:cNvPr id="34" name="Forme libre 33">
            <a:extLst>
              <a:ext uri="{FF2B5EF4-FFF2-40B4-BE49-F238E27FC236}">
                <a16:creationId xmlns:a16="http://schemas.microsoft.com/office/drawing/2014/main" id="{A4CC3B47-6AE9-3C4E-BC72-60297779FDC1}"/>
              </a:ext>
            </a:extLst>
          </p:cNvPr>
          <p:cNvSpPr/>
          <p:nvPr/>
        </p:nvSpPr>
        <p:spPr>
          <a:xfrm rot="20717628" flipH="1">
            <a:off x="701159" y="327670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Forme libre 34">
            <a:extLst>
              <a:ext uri="{FF2B5EF4-FFF2-40B4-BE49-F238E27FC236}">
                <a16:creationId xmlns:a16="http://schemas.microsoft.com/office/drawing/2014/main" id="{08148149-4C84-C349-BFBD-895559F489DD}"/>
              </a:ext>
            </a:extLst>
          </p:cNvPr>
          <p:cNvSpPr/>
          <p:nvPr/>
        </p:nvSpPr>
        <p:spPr>
          <a:xfrm rot="20717628" flipH="1">
            <a:off x="695063" y="1229737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Forme libre 35">
            <a:extLst>
              <a:ext uri="{FF2B5EF4-FFF2-40B4-BE49-F238E27FC236}">
                <a16:creationId xmlns:a16="http://schemas.microsoft.com/office/drawing/2014/main" id="{F7424782-7103-1C4E-8FEC-27DB6FFC373F}"/>
              </a:ext>
            </a:extLst>
          </p:cNvPr>
          <p:cNvSpPr/>
          <p:nvPr/>
        </p:nvSpPr>
        <p:spPr>
          <a:xfrm rot="20717628" flipH="1">
            <a:off x="701159" y="378844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orme libre 36">
            <a:extLst>
              <a:ext uri="{FF2B5EF4-FFF2-40B4-BE49-F238E27FC236}">
                <a16:creationId xmlns:a16="http://schemas.microsoft.com/office/drawing/2014/main" id="{47E060B9-C097-4D48-BA04-4F394B83FF38}"/>
              </a:ext>
            </a:extLst>
          </p:cNvPr>
          <p:cNvSpPr/>
          <p:nvPr/>
        </p:nvSpPr>
        <p:spPr>
          <a:xfrm rot="20717628" flipH="1">
            <a:off x="695063" y="2764960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Forme libre 37">
            <a:extLst>
              <a:ext uri="{FF2B5EF4-FFF2-40B4-BE49-F238E27FC236}">
                <a16:creationId xmlns:a16="http://schemas.microsoft.com/office/drawing/2014/main" id="{CD96A07B-8120-1E40-AFCD-919FD182E610}"/>
              </a:ext>
            </a:extLst>
          </p:cNvPr>
          <p:cNvSpPr/>
          <p:nvPr/>
        </p:nvSpPr>
        <p:spPr>
          <a:xfrm rot="20717628" flipH="1">
            <a:off x="695063" y="22532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" name="Forme libre 38">
            <a:extLst>
              <a:ext uri="{FF2B5EF4-FFF2-40B4-BE49-F238E27FC236}">
                <a16:creationId xmlns:a16="http://schemas.microsoft.com/office/drawing/2014/main" id="{E1F2F91F-807C-3247-A9E6-8E12B8527EC2}"/>
              </a:ext>
            </a:extLst>
          </p:cNvPr>
          <p:cNvSpPr/>
          <p:nvPr/>
        </p:nvSpPr>
        <p:spPr>
          <a:xfrm rot="20717628" flipH="1">
            <a:off x="695063" y="1741478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6" name="Forme libre 45">
            <a:extLst>
              <a:ext uri="{FF2B5EF4-FFF2-40B4-BE49-F238E27FC236}">
                <a16:creationId xmlns:a16="http://schemas.microsoft.com/office/drawing/2014/main" id="{DA97CB57-BBA6-4749-A7CD-76A4B705CF13}"/>
              </a:ext>
            </a:extLst>
          </p:cNvPr>
          <p:cNvSpPr/>
          <p:nvPr/>
        </p:nvSpPr>
        <p:spPr>
          <a:xfrm rot="20717628" flipH="1">
            <a:off x="713351" y="4300183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Forme libre 46">
            <a:extLst>
              <a:ext uri="{FF2B5EF4-FFF2-40B4-BE49-F238E27FC236}">
                <a16:creationId xmlns:a16="http://schemas.microsoft.com/office/drawing/2014/main" id="{57EC3F86-2ADE-1B4E-A2F5-A211FF3F35F5}"/>
              </a:ext>
            </a:extLst>
          </p:cNvPr>
          <p:cNvSpPr/>
          <p:nvPr/>
        </p:nvSpPr>
        <p:spPr>
          <a:xfrm rot="20717628" flipH="1">
            <a:off x="713351" y="4811924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Forme libre 57">
            <a:extLst>
              <a:ext uri="{FF2B5EF4-FFF2-40B4-BE49-F238E27FC236}">
                <a16:creationId xmlns:a16="http://schemas.microsoft.com/office/drawing/2014/main" id="{06DF9D4B-BC21-2944-9AE7-3D6E239BE2B8}"/>
              </a:ext>
            </a:extLst>
          </p:cNvPr>
          <p:cNvSpPr/>
          <p:nvPr/>
        </p:nvSpPr>
        <p:spPr>
          <a:xfrm rot="20717628" flipH="1">
            <a:off x="713351" y="5323665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Forme libre 58">
            <a:extLst>
              <a:ext uri="{FF2B5EF4-FFF2-40B4-BE49-F238E27FC236}">
                <a16:creationId xmlns:a16="http://schemas.microsoft.com/office/drawing/2014/main" id="{292D1CC4-5E8B-3747-B91B-4103090A7560}"/>
              </a:ext>
            </a:extLst>
          </p:cNvPr>
          <p:cNvSpPr/>
          <p:nvPr/>
        </p:nvSpPr>
        <p:spPr>
          <a:xfrm rot="20717628" flipH="1">
            <a:off x="747767" y="5835406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0" name="Forme libre 59">
            <a:extLst>
              <a:ext uri="{FF2B5EF4-FFF2-40B4-BE49-F238E27FC236}">
                <a16:creationId xmlns:a16="http://schemas.microsoft.com/office/drawing/2014/main" id="{463FB880-C365-434E-BFDC-E850F2EE30A8}"/>
              </a:ext>
            </a:extLst>
          </p:cNvPr>
          <p:cNvSpPr/>
          <p:nvPr/>
        </p:nvSpPr>
        <p:spPr>
          <a:xfrm rot="4378171" flipH="1">
            <a:off x="5074147" y="636060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1" name="Forme libre 60">
            <a:extLst>
              <a:ext uri="{FF2B5EF4-FFF2-40B4-BE49-F238E27FC236}">
                <a16:creationId xmlns:a16="http://schemas.microsoft.com/office/drawing/2014/main" id="{B71E5F38-2C8F-6548-BB32-3C765465097B}"/>
              </a:ext>
            </a:extLst>
          </p:cNvPr>
          <p:cNvSpPr/>
          <p:nvPr/>
        </p:nvSpPr>
        <p:spPr>
          <a:xfrm rot="4378171" flipH="1">
            <a:off x="6096084" y="6370500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2" name="Forme libre 61">
            <a:extLst>
              <a:ext uri="{FF2B5EF4-FFF2-40B4-BE49-F238E27FC236}">
                <a16:creationId xmlns:a16="http://schemas.microsoft.com/office/drawing/2014/main" id="{93E65730-DD82-2E4C-B0A7-E2A2AB4542D7}"/>
              </a:ext>
            </a:extLst>
          </p:cNvPr>
          <p:cNvSpPr/>
          <p:nvPr/>
        </p:nvSpPr>
        <p:spPr>
          <a:xfrm rot="4378171" flipH="1">
            <a:off x="7883584" y="636852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orme libre 62">
            <a:extLst>
              <a:ext uri="{FF2B5EF4-FFF2-40B4-BE49-F238E27FC236}">
                <a16:creationId xmlns:a16="http://schemas.microsoft.com/office/drawing/2014/main" id="{9144CBE2-7E30-3E4E-A5C6-6C2D20A1C9C7}"/>
              </a:ext>
            </a:extLst>
          </p:cNvPr>
          <p:cNvSpPr/>
          <p:nvPr/>
        </p:nvSpPr>
        <p:spPr>
          <a:xfrm rot="4378171" flipH="1">
            <a:off x="8777334" y="6354667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4" name="Forme libre 63">
            <a:extLst>
              <a:ext uri="{FF2B5EF4-FFF2-40B4-BE49-F238E27FC236}">
                <a16:creationId xmlns:a16="http://schemas.microsoft.com/office/drawing/2014/main" id="{778100B0-845C-D04E-ACD6-8EAC52310C9C}"/>
              </a:ext>
            </a:extLst>
          </p:cNvPr>
          <p:cNvSpPr/>
          <p:nvPr/>
        </p:nvSpPr>
        <p:spPr>
          <a:xfrm rot="4378171" flipH="1">
            <a:off x="9671085" y="6352694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5" name="Forme libre 64">
            <a:extLst>
              <a:ext uri="{FF2B5EF4-FFF2-40B4-BE49-F238E27FC236}">
                <a16:creationId xmlns:a16="http://schemas.microsoft.com/office/drawing/2014/main" id="{A826CE09-686B-664D-8A44-36F8BACF01D3}"/>
              </a:ext>
            </a:extLst>
          </p:cNvPr>
          <p:cNvSpPr/>
          <p:nvPr/>
        </p:nvSpPr>
        <p:spPr>
          <a:xfrm rot="4378171" flipH="1">
            <a:off x="1576058" y="636915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6" name="Forme libre 65">
            <a:extLst>
              <a:ext uri="{FF2B5EF4-FFF2-40B4-BE49-F238E27FC236}">
                <a16:creationId xmlns:a16="http://schemas.microsoft.com/office/drawing/2014/main" id="{AFF5038E-00E8-AA4A-AC05-806A16930FBD}"/>
              </a:ext>
            </a:extLst>
          </p:cNvPr>
          <p:cNvSpPr/>
          <p:nvPr/>
        </p:nvSpPr>
        <p:spPr>
          <a:xfrm rot="4378171" flipH="1">
            <a:off x="3372104" y="6367173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7" name="Forme libre 66">
            <a:extLst>
              <a:ext uri="{FF2B5EF4-FFF2-40B4-BE49-F238E27FC236}">
                <a16:creationId xmlns:a16="http://schemas.microsoft.com/office/drawing/2014/main" id="{92C24046-CB87-6E44-B621-A14C2C10D06E}"/>
              </a:ext>
            </a:extLst>
          </p:cNvPr>
          <p:cNvSpPr/>
          <p:nvPr/>
        </p:nvSpPr>
        <p:spPr>
          <a:xfrm rot="4378171" flipH="1">
            <a:off x="4240216" y="63533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8" name="Forme libre 67">
            <a:extLst>
              <a:ext uri="{FF2B5EF4-FFF2-40B4-BE49-F238E27FC236}">
                <a16:creationId xmlns:a16="http://schemas.microsoft.com/office/drawing/2014/main" id="{7E242042-BDE6-C64E-8492-B46996B2D1FC}"/>
              </a:ext>
            </a:extLst>
          </p:cNvPr>
          <p:cNvSpPr/>
          <p:nvPr/>
        </p:nvSpPr>
        <p:spPr>
          <a:xfrm rot="4378171" flipH="1">
            <a:off x="2486900" y="63593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9" name="Forme libre 68">
            <a:extLst>
              <a:ext uri="{FF2B5EF4-FFF2-40B4-BE49-F238E27FC236}">
                <a16:creationId xmlns:a16="http://schemas.microsoft.com/office/drawing/2014/main" id="{255B0328-18F3-AF41-92D7-9FFAA81E2B06}"/>
              </a:ext>
            </a:extLst>
          </p:cNvPr>
          <p:cNvSpPr/>
          <p:nvPr/>
        </p:nvSpPr>
        <p:spPr>
          <a:xfrm rot="4378171" flipH="1">
            <a:off x="6989834" y="6360668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A5A33198-21FC-4D46-B488-FE1DEB7627CA}"/>
              </a:ext>
            </a:extLst>
          </p:cNvPr>
          <p:cNvSpPr/>
          <p:nvPr/>
        </p:nvSpPr>
        <p:spPr>
          <a:xfrm>
            <a:off x="912824" y="6462418"/>
            <a:ext cx="55175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Easy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A2E122F5-2534-184D-B91D-4C30C5B0A89F}"/>
              </a:ext>
            </a:extLst>
          </p:cNvPr>
          <p:cNvSpPr/>
          <p:nvPr/>
        </p:nvSpPr>
        <p:spPr>
          <a:xfrm>
            <a:off x="9254489" y="6462419"/>
            <a:ext cx="54213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Hard</a:t>
            </a:r>
          </a:p>
        </p:txBody>
      </p:sp>
    </p:spTree>
    <p:extLst>
      <p:ext uri="{BB962C8B-B14F-4D97-AF65-F5344CB8AC3E}">
        <p14:creationId xmlns:p14="http://schemas.microsoft.com/office/powerpoint/2010/main" val="2419547872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ZoneTexte 6">
            <a:extLst>
              <a:ext uri="{FF2B5EF4-FFF2-40B4-BE49-F238E27FC236}">
                <a16:creationId xmlns:a16="http://schemas.microsoft.com/office/drawing/2014/main" id="{42FAA905-99A6-7F46-A0EA-F64F29021473}"/>
              </a:ext>
            </a:extLst>
          </p:cNvPr>
          <p:cNvSpPr txBox="1"/>
          <p:nvPr/>
        </p:nvSpPr>
        <p:spPr>
          <a:xfrm>
            <a:off x="225631" y="201881"/>
            <a:ext cx="33369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dirty="0">
                <a:solidFill>
                  <a:schemeClr val="tx2"/>
                </a:solidFill>
                <a:latin typeface="Lucida Blackletter" pitchFamily="2" charset="77"/>
              </a:rPr>
              <a:t>iObeya News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A2F3CEED-A743-B14C-B04D-B0F0E2C1A6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5705660"/>
              </p:ext>
            </p:extLst>
          </p:nvPr>
        </p:nvGraphicFramePr>
        <p:xfrm>
          <a:off x="225628" y="819107"/>
          <a:ext cx="4644323" cy="58826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44323">
                  <a:extLst>
                    <a:ext uri="{9D8B030D-6E8A-4147-A177-3AD203B41FA5}">
                      <a16:colId xmlns:a16="http://schemas.microsoft.com/office/drawing/2014/main" val="3820630942"/>
                    </a:ext>
                  </a:extLst>
                </a:gridCol>
              </a:tblGrid>
              <a:tr h="1759294">
                <a:tc>
                  <a:txBody>
                    <a:bodyPr/>
                    <a:lstStyle/>
                    <a:p>
                      <a:r>
                        <a:rPr lang="fr-FR" sz="1000" b="1" dirty="0">
                          <a:solidFill>
                            <a:schemeClr val="tx2"/>
                          </a:solidFill>
                          <a:latin typeface="Franklin Gothic Heavy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Politique d’organisation</a:t>
                      </a:r>
                    </a:p>
                    <a:p>
                      <a:r>
                        <a:rPr lang="fr-FR" sz="800" b="0" i="0" dirty="0">
                          <a:solidFill>
                            <a:schemeClr val="tx2"/>
                          </a:solidFill>
                          <a:latin typeface="Franklin Gothic Medium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Retours concernant l'organisation de la société, la communication entre les parties prenantes…</a:t>
                      </a:r>
                    </a:p>
                    <a:p>
                      <a:endParaRPr lang="fr-FR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673646"/>
                  </a:ext>
                </a:extLst>
              </a:tr>
              <a:tr h="4123341">
                <a:tc>
                  <a:txBody>
                    <a:bodyPr/>
                    <a:lstStyle/>
                    <a:p>
                      <a:r>
                        <a:rPr lang="fr-FR" sz="1200" b="1" dirty="0">
                          <a:solidFill>
                            <a:schemeClr val="tx2"/>
                          </a:solidFill>
                          <a:latin typeface="Franklin Gothic Heavy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À la Une</a:t>
                      </a:r>
                    </a:p>
                    <a:p>
                      <a:r>
                        <a:rPr lang="fr-FR" sz="1000" b="0" i="0" dirty="0">
                          <a:solidFill>
                            <a:schemeClr val="tx2"/>
                          </a:solidFill>
                          <a:latin typeface="Franklin Gothic Medium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Événements qui nécessitent l'attention et / ou une action</a:t>
                      </a:r>
                      <a:endParaRPr lang="fr-FR" sz="10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472018"/>
                  </a:ext>
                </a:extLst>
              </a:tr>
            </a:tbl>
          </a:graphicData>
        </a:graphic>
      </p:graphicFrame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95FAF98C-94A0-C344-86FE-87D479AB4B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390775"/>
              </p:ext>
            </p:extLst>
          </p:nvPr>
        </p:nvGraphicFramePr>
        <p:xfrm>
          <a:off x="5064011" y="288600"/>
          <a:ext cx="4725784" cy="64131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25784">
                  <a:extLst>
                    <a:ext uri="{9D8B030D-6E8A-4147-A177-3AD203B41FA5}">
                      <a16:colId xmlns:a16="http://schemas.microsoft.com/office/drawing/2014/main" val="3820630942"/>
                    </a:ext>
                  </a:extLst>
                </a:gridCol>
              </a:tblGrid>
              <a:tr h="2024520">
                <a:tc>
                  <a:txBody>
                    <a:bodyPr/>
                    <a:lstStyle/>
                    <a:p>
                      <a:r>
                        <a:rPr lang="fr-FR" sz="1000" b="1" dirty="0">
                          <a:solidFill>
                            <a:schemeClr val="tx2"/>
                          </a:solidFill>
                          <a:latin typeface="Franklin Gothic Heavy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Avenir</a:t>
                      </a:r>
                    </a:p>
                    <a:p>
                      <a:r>
                        <a:rPr lang="fr-FR" sz="800" b="0" i="0" dirty="0">
                          <a:solidFill>
                            <a:schemeClr val="tx2"/>
                          </a:solidFill>
                          <a:latin typeface="Franklin Gothic Medium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Place aux idées pour s'améliorer</a:t>
                      </a:r>
                      <a:endParaRPr lang="fr-FR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673646"/>
                  </a:ext>
                </a:extLst>
              </a:tr>
              <a:tr h="2909305">
                <a:tc>
                  <a:txBody>
                    <a:bodyPr/>
                    <a:lstStyle/>
                    <a:p>
                      <a:r>
                        <a:rPr lang="fr-FR" sz="1000" b="1" dirty="0">
                          <a:solidFill>
                            <a:schemeClr val="tx2"/>
                          </a:solidFill>
                          <a:latin typeface="Franklin Gothic Heavy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Environnement (de travail)</a:t>
                      </a:r>
                      <a:endParaRPr lang="fr-FR" sz="1600" b="1" dirty="0">
                        <a:solidFill>
                          <a:schemeClr val="tx2"/>
                        </a:solidFill>
                        <a:latin typeface="Franklin Gothic Heavy" panose="020B0603020102020204" pitchFamily="34" charset="0"/>
                        <a:ea typeface="Regina Black Hilite" panose="02000000000000000000" pitchFamily="2" charset="77"/>
                        <a:cs typeface="Gill Sans" panose="020B0502020104020203" pitchFamily="34" charset="-79"/>
                      </a:endParaRPr>
                    </a:p>
                    <a:p>
                      <a:r>
                        <a:rPr lang="fr-FR" sz="800" b="0" i="0" dirty="0">
                          <a:solidFill>
                            <a:schemeClr val="tx2"/>
                          </a:solidFill>
                          <a:latin typeface="Franklin Gothic Medium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Retours concernant les outils, le poste de travail, l'ambiance…</a:t>
                      </a:r>
                      <a:endParaRPr lang="fr-FR" sz="8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4472018"/>
                  </a:ext>
                </a:extLst>
              </a:tr>
              <a:tr h="1479317">
                <a:tc>
                  <a:txBody>
                    <a:bodyPr/>
                    <a:lstStyle/>
                    <a:p>
                      <a:r>
                        <a:rPr lang="fr-FR" sz="1000" b="1" dirty="0">
                          <a:solidFill>
                            <a:schemeClr val="tx2"/>
                          </a:solidFill>
                          <a:latin typeface="Franklin Gothic Heavy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Faits divers</a:t>
                      </a:r>
                    </a:p>
                    <a:p>
                      <a:r>
                        <a:rPr lang="fr-FR" sz="800" b="0" i="0" dirty="0">
                          <a:solidFill>
                            <a:schemeClr val="tx2"/>
                          </a:solidFill>
                          <a:latin typeface="Franklin Gothic Medium" panose="020B0603020102020204" pitchFamily="34" charset="0"/>
                          <a:ea typeface="Regina Black Hilite" panose="02000000000000000000" pitchFamily="2" charset="77"/>
                          <a:cs typeface="Gill Sans" panose="020B0502020104020203" pitchFamily="34" charset="-79"/>
                        </a:rPr>
                        <a:t>Événements significatifs, mémorables, ou alors pour se défouler</a:t>
                      </a:r>
                      <a:endParaRPr lang="fr-FR" sz="8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96780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869327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2" name="Forme libre 61"/>
          <p:cNvSpPr/>
          <p:nvPr/>
        </p:nvSpPr>
        <p:spPr>
          <a:xfrm rot="15284353" flipH="1">
            <a:off x="-2109918" y="3272477"/>
            <a:ext cx="4788518" cy="127148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orme libre 62"/>
          <p:cNvSpPr/>
          <p:nvPr/>
        </p:nvSpPr>
        <p:spPr>
          <a:xfrm rot="20796747" flipH="1">
            <a:off x="387909" y="5194243"/>
            <a:ext cx="9294242" cy="2193585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302FF680-A68F-9743-B28B-B408576759A5}"/>
              </a:ext>
            </a:extLst>
          </p:cNvPr>
          <p:cNvSpPr/>
          <p:nvPr/>
        </p:nvSpPr>
        <p:spPr>
          <a:xfrm flipV="1">
            <a:off x="89820" y="877823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CDC16040-C580-5C4D-844C-6AB1735ABF03}"/>
              </a:ext>
            </a:extLst>
          </p:cNvPr>
          <p:cNvSpPr/>
          <p:nvPr/>
        </p:nvSpPr>
        <p:spPr>
          <a:xfrm flipV="1">
            <a:off x="8549813" y="6407556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Forme libre 57">
            <a:extLst>
              <a:ext uri="{FF2B5EF4-FFF2-40B4-BE49-F238E27FC236}">
                <a16:creationId xmlns:a16="http://schemas.microsoft.com/office/drawing/2014/main" id="{BBF58AE7-C4E5-5D4B-9B03-6448EBB72C74}"/>
              </a:ext>
            </a:extLst>
          </p:cNvPr>
          <p:cNvSpPr/>
          <p:nvPr/>
        </p:nvSpPr>
        <p:spPr>
          <a:xfrm rot="15284353" flipH="1">
            <a:off x="2676822" y="3228127"/>
            <a:ext cx="4691610" cy="1264985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10000"/>
                <a:lumOff val="90000"/>
              </a:schemeClr>
            </a:solidFill>
            <a:prstDash val="dash"/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Forme libre 58">
            <a:extLst>
              <a:ext uri="{FF2B5EF4-FFF2-40B4-BE49-F238E27FC236}">
                <a16:creationId xmlns:a16="http://schemas.microsoft.com/office/drawing/2014/main" id="{4C9BFF80-BEB8-274B-A254-958C7E3963B6}"/>
              </a:ext>
            </a:extLst>
          </p:cNvPr>
          <p:cNvSpPr/>
          <p:nvPr/>
        </p:nvSpPr>
        <p:spPr>
          <a:xfrm rot="20796747" flipH="1">
            <a:off x="419716" y="2749355"/>
            <a:ext cx="9264917" cy="2168702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10000"/>
                <a:lumOff val="90000"/>
              </a:schemeClr>
            </a:solidFill>
            <a:prstDash val="dash"/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2" name="Forme libre 41"/>
          <p:cNvSpPr/>
          <p:nvPr/>
        </p:nvSpPr>
        <p:spPr>
          <a:xfrm rot="4378171" flipH="1">
            <a:off x="4950990" y="6285770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 rot="20717628" flipH="1">
            <a:off x="214528" y="3836594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500544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5979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EC38494C-9232-2641-B3DE-1BF8C99D30C9}"/>
              </a:ext>
            </a:extLst>
          </p:cNvPr>
          <p:cNvGrpSpPr/>
          <p:nvPr/>
        </p:nvGrpSpPr>
        <p:grpSpPr>
          <a:xfrm>
            <a:off x="1534486" y="1447895"/>
            <a:ext cx="6830671" cy="4759940"/>
            <a:chOff x="1534486" y="1659048"/>
            <a:chExt cx="6830671" cy="4759940"/>
          </a:xfrm>
        </p:grpSpPr>
        <p:sp>
          <p:nvSpPr>
            <p:cNvPr id="62" name="Forme libre 61"/>
            <p:cNvSpPr/>
            <p:nvPr/>
          </p:nvSpPr>
          <p:spPr>
            <a:xfrm rot="15284353" flipH="1">
              <a:off x="2571442" y="3389682"/>
              <a:ext cx="4759940" cy="1298671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cubicBezTo>
                    <a:pt x="1236085" y="37411"/>
                    <a:pt x="613935" y="63140"/>
                    <a:pt x="0" y="94710"/>
                  </a:cubicBezTo>
                </a:path>
              </a:pathLst>
            </a:custGeom>
            <a:noFill/>
            <a:ln w="19050">
              <a:solidFill>
                <a:schemeClr val="tx1">
                  <a:lumMod val="25000"/>
                  <a:lumOff val="75000"/>
                </a:schemeClr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3" name="Forme libre 62"/>
            <p:cNvSpPr/>
            <p:nvPr/>
          </p:nvSpPr>
          <p:spPr>
            <a:xfrm rot="20796747" flipH="1">
              <a:off x="1534486" y="3092761"/>
              <a:ext cx="6830671" cy="1603833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9050">
              <a:solidFill>
                <a:schemeClr val="tx1">
                  <a:lumMod val="25000"/>
                  <a:lumOff val="75000"/>
                </a:schemeClr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1" name="Rectangle à coins arrondis 34">
            <a:extLst>
              <a:ext uri="{FF2B5EF4-FFF2-40B4-BE49-F238E27FC236}">
                <a16:creationId xmlns:a16="http://schemas.microsoft.com/office/drawing/2014/main" id="{882C7C3A-4D8C-3C42-B46A-0AEC1CC5E3DB}"/>
              </a:ext>
            </a:extLst>
          </p:cNvPr>
          <p:cNvSpPr/>
          <p:nvPr/>
        </p:nvSpPr>
        <p:spPr>
          <a:xfrm flipV="1">
            <a:off x="4325995" y="877823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3" name="Rectangle à coins arrondis 34">
            <a:extLst>
              <a:ext uri="{FF2B5EF4-FFF2-40B4-BE49-F238E27FC236}">
                <a16:creationId xmlns:a16="http://schemas.microsoft.com/office/drawing/2014/main" id="{71281982-D89B-D44E-832B-5E348A1A4EA2}"/>
              </a:ext>
            </a:extLst>
          </p:cNvPr>
          <p:cNvSpPr/>
          <p:nvPr/>
        </p:nvSpPr>
        <p:spPr>
          <a:xfrm flipV="1">
            <a:off x="4325995" y="6339839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4" name="Rectangle à coins arrondis 34">
            <a:extLst>
              <a:ext uri="{FF2B5EF4-FFF2-40B4-BE49-F238E27FC236}">
                <a16:creationId xmlns:a16="http://schemas.microsoft.com/office/drawing/2014/main" id="{B8A198E1-B39D-D44C-86F0-4A3AB79E97F8}"/>
              </a:ext>
            </a:extLst>
          </p:cNvPr>
          <p:cNvSpPr/>
          <p:nvPr/>
        </p:nvSpPr>
        <p:spPr>
          <a:xfrm flipV="1">
            <a:off x="8544427" y="3474719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5" name="Rectangle à coins arrondis 34">
            <a:extLst>
              <a:ext uri="{FF2B5EF4-FFF2-40B4-BE49-F238E27FC236}">
                <a16:creationId xmlns:a16="http://schemas.microsoft.com/office/drawing/2014/main" id="{67737976-3BFF-BE47-BD78-09DD3725BF7E}"/>
              </a:ext>
            </a:extLst>
          </p:cNvPr>
          <p:cNvSpPr/>
          <p:nvPr/>
        </p:nvSpPr>
        <p:spPr>
          <a:xfrm flipV="1">
            <a:off x="95371" y="3474719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2396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 11">
            <a:extLst>
              <a:ext uri="{FF2B5EF4-FFF2-40B4-BE49-F238E27FC236}">
                <a16:creationId xmlns:a16="http://schemas.microsoft.com/office/drawing/2014/main" id="{BEC311AC-FEC2-2442-BF23-24C5C715B61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6924" y="1152023"/>
            <a:ext cx="4400774" cy="5491225"/>
          </a:xfrm>
          <a:prstGeom prst="rect">
            <a:avLst/>
          </a:prstGeom>
        </p:spPr>
      </p:pic>
      <p:sp>
        <p:nvSpPr>
          <p:cNvPr id="21" name="Forme libre 20"/>
          <p:cNvSpPr/>
          <p:nvPr/>
        </p:nvSpPr>
        <p:spPr>
          <a:xfrm rot="20219159">
            <a:off x="6075347" y="2652524"/>
            <a:ext cx="1716413" cy="1576232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183341 w 1331258"/>
              <a:gd name="connsiteY6" fmla="*/ 1143000 h 1606924"/>
              <a:gd name="connsiteX7" fmla="*/ 1223682 w 1331258"/>
              <a:gd name="connsiteY7" fmla="*/ 1250576 h 1606924"/>
              <a:gd name="connsiteX8" fmla="*/ 1257300 w 1331258"/>
              <a:gd name="connsiteY8" fmla="*/ 1337982 h 1606924"/>
              <a:gd name="connsiteX9" fmla="*/ 1297641 w 1331258"/>
              <a:gd name="connsiteY9" fmla="*/ 1485900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57300 w 1331258"/>
              <a:gd name="connsiteY7" fmla="*/ 1337982 h 1606924"/>
              <a:gd name="connsiteX8" fmla="*/ 1297641 w 1331258"/>
              <a:gd name="connsiteY8" fmla="*/ 1485900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97641 w 1331258"/>
              <a:gd name="connsiteY7" fmla="*/ 14859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143000 w 1331258"/>
              <a:gd name="connsiteY4" fmla="*/ 1075765 h 1606924"/>
              <a:gd name="connsiteX5" fmla="*/ 1223682 w 1331258"/>
              <a:gd name="connsiteY5" fmla="*/ 1250576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927847 w 1331258"/>
              <a:gd name="connsiteY2" fmla="*/ 793376 h 1606924"/>
              <a:gd name="connsiteX3" fmla="*/ 1143000 w 1331258"/>
              <a:gd name="connsiteY3" fmla="*/ 1075765 h 1606924"/>
              <a:gd name="connsiteX4" fmla="*/ 1223682 w 1331258"/>
              <a:gd name="connsiteY4" fmla="*/ 12505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927847 w 1331258"/>
              <a:gd name="connsiteY1" fmla="*/ 793376 h 1606924"/>
              <a:gd name="connsiteX2" fmla="*/ 1143000 w 1331258"/>
              <a:gd name="connsiteY2" fmla="*/ 1075765 h 1606924"/>
              <a:gd name="connsiteX3" fmla="*/ 1223682 w 1331258"/>
              <a:gd name="connsiteY3" fmla="*/ 1250576 h 1606924"/>
              <a:gd name="connsiteX4" fmla="*/ 1331258 w 1331258"/>
              <a:gd name="connsiteY4" fmla="*/ 1606924 h 1606924"/>
              <a:gd name="connsiteX0" fmla="*/ 0 w 1385975"/>
              <a:gd name="connsiteY0" fmla="*/ 0 h 2013244"/>
              <a:gd name="connsiteX1" fmla="*/ 982564 w 1385975"/>
              <a:gd name="connsiteY1" fmla="*/ 1199696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278399 w 1385975"/>
              <a:gd name="connsiteY2" fmla="*/ 1656896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656884 w 1385975"/>
              <a:gd name="connsiteY1" fmla="*/ 709584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1114648 w 1385975"/>
              <a:gd name="connsiteY1" fmla="*/ 1357475 h 2013244"/>
              <a:gd name="connsiteX2" fmla="*/ 1385975 w 1385975"/>
              <a:gd name="connsiteY2" fmla="*/ 2013244 h 2013244"/>
              <a:gd name="connsiteX0" fmla="*/ 0 w 1409837"/>
              <a:gd name="connsiteY0" fmla="*/ 0 h 2013244"/>
              <a:gd name="connsiteX1" fmla="*/ 1276284 w 1409837"/>
              <a:gd name="connsiteY1" fmla="*/ 1411065 h 2013244"/>
              <a:gd name="connsiteX2" fmla="*/ 1385975 w 1409837"/>
              <a:gd name="connsiteY2" fmla="*/ 2013244 h 2013244"/>
              <a:gd name="connsiteX0" fmla="*/ 0 w 1429944"/>
              <a:gd name="connsiteY0" fmla="*/ 0 h 2013244"/>
              <a:gd name="connsiteX1" fmla="*/ 1276284 w 1429944"/>
              <a:gd name="connsiteY1" fmla="*/ 1411065 h 2013244"/>
              <a:gd name="connsiteX2" fmla="*/ 1385975 w 1429944"/>
              <a:gd name="connsiteY2" fmla="*/ 2013244 h 2013244"/>
              <a:gd name="connsiteX0" fmla="*/ 0 w 1429944"/>
              <a:gd name="connsiteY0" fmla="*/ 0 h 2013244"/>
              <a:gd name="connsiteX1" fmla="*/ 1276284 w 1429944"/>
              <a:gd name="connsiteY1" fmla="*/ 1411065 h 2013244"/>
              <a:gd name="connsiteX2" fmla="*/ 1385975 w 1429944"/>
              <a:gd name="connsiteY2" fmla="*/ 2013244 h 2013244"/>
              <a:gd name="connsiteX0" fmla="*/ 0 w 1429944"/>
              <a:gd name="connsiteY0" fmla="*/ 0 h 2013244"/>
              <a:gd name="connsiteX1" fmla="*/ 1276284 w 1429944"/>
              <a:gd name="connsiteY1" fmla="*/ 1411065 h 2013244"/>
              <a:gd name="connsiteX2" fmla="*/ 1385975 w 1429944"/>
              <a:gd name="connsiteY2" fmla="*/ 2013244 h 2013244"/>
              <a:gd name="connsiteX0" fmla="*/ 0 w 1245049"/>
              <a:gd name="connsiteY0" fmla="*/ 0 h 1706783"/>
              <a:gd name="connsiteX1" fmla="*/ 1101434 w 1245049"/>
              <a:gd name="connsiteY1" fmla="*/ 1104604 h 1706783"/>
              <a:gd name="connsiteX2" fmla="*/ 1211125 w 1245049"/>
              <a:gd name="connsiteY2" fmla="*/ 1706783 h 1706783"/>
              <a:gd name="connsiteX0" fmla="*/ 0 w 1245049"/>
              <a:gd name="connsiteY0" fmla="*/ 0 h 1706783"/>
              <a:gd name="connsiteX1" fmla="*/ 1101434 w 1245049"/>
              <a:gd name="connsiteY1" fmla="*/ 1104604 h 1706783"/>
              <a:gd name="connsiteX2" fmla="*/ 1211125 w 1245049"/>
              <a:gd name="connsiteY2" fmla="*/ 1706783 h 1706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5049" h="1706783">
                <a:moveTo>
                  <a:pt x="0" y="0"/>
                </a:moveTo>
                <a:cubicBezTo>
                  <a:pt x="459766" y="427090"/>
                  <a:pt x="899580" y="820140"/>
                  <a:pt x="1101434" y="1104604"/>
                </a:cubicBezTo>
                <a:cubicBezTo>
                  <a:pt x="1303288" y="1389068"/>
                  <a:pt x="1243230" y="1579096"/>
                  <a:pt x="1211125" y="170678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1978428" y="2130883"/>
            <a:ext cx="2743773" cy="1975603"/>
          </a:xfrm>
          <a:custGeom>
            <a:avLst/>
            <a:gdLst>
              <a:gd name="connsiteX0" fmla="*/ 2718262 w 2718262"/>
              <a:gd name="connsiteY0" fmla="*/ 839585 h 1995104"/>
              <a:gd name="connsiteX1" fmla="*/ 2701636 w 2718262"/>
              <a:gd name="connsiteY1" fmla="*/ 232756 h 1995104"/>
              <a:gd name="connsiteX2" fmla="*/ 2676698 w 2718262"/>
              <a:gd name="connsiteY2" fmla="*/ 182880 h 1995104"/>
              <a:gd name="connsiteX3" fmla="*/ 2601884 w 2718262"/>
              <a:gd name="connsiteY3" fmla="*/ 116378 h 1995104"/>
              <a:gd name="connsiteX4" fmla="*/ 2543695 w 2718262"/>
              <a:gd name="connsiteY4" fmla="*/ 91440 h 1995104"/>
              <a:gd name="connsiteX5" fmla="*/ 2510444 w 2718262"/>
              <a:gd name="connsiteY5" fmla="*/ 74814 h 1995104"/>
              <a:gd name="connsiteX6" fmla="*/ 2460567 w 2718262"/>
              <a:gd name="connsiteY6" fmla="*/ 58189 h 1995104"/>
              <a:gd name="connsiteX7" fmla="*/ 2394066 w 2718262"/>
              <a:gd name="connsiteY7" fmla="*/ 33251 h 1995104"/>
              <a:gd name="connsiteX8" fmla="*/ 2360815 w 2718262"/>
              <a:gd name="connsiteY8" fmla="*/ 24938 h 1995104"/>
              <a:gd name="connsiteX9" fmla="*/ 2335876 w 2718262"/>
              <a:gd name="connsiteY9" fmla="*/ 16625 h 1995104"/>
              <a:gd name="connsiteX10" fmla="*/ 2219498 w 2718262"/>
              <a:gd name="connsiteY10" fmla="*/ 0 h 1995104"/>
              <a:gd name="connsiteX11" fmla="*/ 1862051 w 2718262"/>
              <a:gd name="connsiteY11" fmla="*/ 8312 h 1995104"/>
              <a:gd name="connsiteX12" fmla="*/ 1729047 w 2718262"/>
              <a:gd name="connsiteY12" fmla="*/ 33251 h 1995104"/>
              <a:gd name="connsiteX13" fmla="*/ 1679171 w 2718262"/>
              <a:gd name="connsiteY13" fmla="*/ 41563 h 1995104"/>
              <a:gd name="connsiteX14" fmla="*/ 1629295 w 2718262"/>
              <a:gd name="connsiteY14" fmla="*/ 58189 h 1995104"/>
              <a:gd name="connsiteX15" fmla="*/ 1579418 w 2718262"/>
              <a:gd name="connsiteY15" fmla="*/ 66502 h 1995104"/>
              <a:gd name="connsiteX16" fmla="*/ 1537855 w 2718262"/>
              <a:gd name="connsiteY16" fmla="*/ 74814 h 1995104"/>
              <a:gd name="connsiteX17" fmla="*/ 1463040 w 2718262"/>
              <a:gd name="connsiteY17" fmla="*/ 108065 h 1995104"/>
              <a:gd name="connsiteX18" fmla="*/ 1396538 w 2718262"/>
              <a:gd name="connsiteY18" fmla="*/ 141316 h 1995104"/>
              <a:gd name="connsiteX19" fmla="*/ 1321724 w 2718262"/>
              <a:gd name="connsiteY19" fmla="*/ 174567 h 1995104"/>
              <a:gd name="connsiteX20" fmla="*/ 1296786 w 2718262"/>
              <a:gd name="connsiteY20" fmla="*/ 199505 h 1995104"/>
              <a:gd name="connsiteX21" fmla="*/ 1263535 w 2718262"/>
              <a:gd name="connsiteY21" fmla="*/ 224443 h 1995104"/>
              <a:gd name="connsiteX22" fmla="*/ 1246909 w 2718262"/>
              <a:gd name="connsiteY22" fmla="*/ 257694 h 1995104"/>
              <a:gd name="connsiteX23" fmla="*/ 1221971 w 2718262"/>
              <a:gd name="connsiteY23" fmla="*/ 282632 h 1995104"/>
              <a:gd name="connsiteX24" fmla="*/ 1188720 w 2718262"/>
              <a:gd name="connsiteY24" fmla="*/ 349134 h 1995104"/>
              <a:gd name="connsiteX25" fmla="*/ 1155469 w 2718262"/>
              <a:gd name="connsiteY25" fmla="*/ 415636 h 1995104"/>
              <a:gd name="connsiteX26" fmla="*/ 1072342 w 2718262"/>
              <a:gd name="connsiteY26" fmla="*/ 565265 h 1995104"/>
              <a:gd name="connsiteX27" fmla="*/ 1064029 w 2718262"/>
              <a:gd name="connsiteY27" fmla="*/ 590203 h 1995104"/>
              <a:gd name="connsiteX28" fmla="*/ 1047404 w 2718262"/>
              <a:gd name="connsiteY28" fmla="*/ 623454 h 1995104"/>
              <a:gd name="connsiteX29" fmla="*/ 1030778 w 2718262"/>
              <a:gd name="connsiteY29" fmla="*/ 681643 h 1995104"/>
              <a:gd name="connsiteX30" fmla="*/ 1005840 w 2718262"/>
              <a:gd name="connsiteY30" fmla="*/ 814647 h 1995104"/>
              <a:gd name="connsiteX31" fmla="*/ 997527 w 2718262"/>
              <a:gd name="connsiteY31" fmla="*/ 872836 h 1995104"/>
              <a:gd name="connsiteX32" fmla="*/ 980902 w 2718262"/>
              <a:gd name="connsiteY32" fmla="*/ 1014152 h 1995104"/>
              <a:gd name="connsiteX33" fmla="*/ 972589 w 2718262"/>
              <a:gd name="connsiteY33" fmla="*/ 1097280 h 1995104"/>
              <a:gd name="connsiteX34" fmla="*/ 955964 w 2718262"/>
              <a:gd name="connsiteY34" fmla="*/ 1280160 h 1995104"/>
              <a:gd name="connsiteX35" fmla="*/ 922713 w 2718262"/>
              <a:gd name="connsiteY35" fmla="*/ 1454727 h 1995104"/>
              <a:gd name="connsiteX36" fmla="*/ 889462 w 2718262"/>
              <a:gd name="connsiteY36" fmla="*/ 1521229 h 1995104"/>
              <a:gd name="connsiteX37" fmla="*/ 872836 w 2718262"/>
              <a:gd name="connsiteY37" fmla="*/ 1554480 h 1995104"/>
              <a:gd name="connsiteX38" fmla="*/ 831273 w 2718262"/>
              <a:gd name="connsiteY38" fmla="*/ 1612669 h 1995104"/>
              <a:gd name="connsiteX39" fmla="*/ 806335 w 2718262"/>
              <a:gd name="connsiteY39" fmla="*/ 1637607 h 1995104"/>
              <a:gd name="connsiteX40" fmla="*/ 789709 w 2718262"/>
              <a:gd name="connsiteY40" fmla="*/ 1662545 h 1995104"/>
              <a:gd name="connsiteX41" fmla="*/ 764771 w 2718262"/>
              <a:gd name="connsiteY41" fmla="*/ 1687483 h 1995104"/>
              <a:gd name="connsiteX42" fmla="*/ 731520 w 2718262"/>
              <a:gd name="connsiteY42" fmla="*/ 1737360 h 1995104"/>
              <a:gd name="connsiteX43" fmla="*/ 714895 w 2718262"/>
              <a:gd name="connsiteY43" fmla="*/ 1770611 h 1995104"/>
              <a:gd name="connsiteX44" fmla="*/ 615142 w 2718262"/>
              <a:gd name="connsiteY44" fmla="*/ 1853738 h 1995104"/>
              <a:gd name="connsiteX45" fmla="*/ 581891 w 2718262"/>
              <a:gd name="connsiteY45" fmla="*/ 1870363 h 1995104"/>
              <a:gd name="connsiteX46" fmla="*/ 548640 w 2718262"/>
              <a:gd name="connsiteY46" fmla="*/ 1878676 h 1995104"/>
              <a:gd name="connsiteX47" fmla="*/ 523702 w 2718262"/>
              <a:gd name="connsiteY47" fmla="*/ 1903614 h 1995104"/>
              <a:gd name="connsiteX48" fmla="*/ 457200 w 2718262"/>
              <a:gd name="connsiteY48" fmla="*/ 1945178 h 1995104"/>
              <a:gd name="connsiteX49" fmla="*/ 432262 w 2718262"/>
              <a:gd name="connsiteY49" fmla="*/ 1961803 h 1995104"/>
              <a:gd name="connsiteX50" fmla="*/ 382386 w 2718262"/>
              <a:gd name="connsiteY50" fmla="*/ 1970116 h 1995104"/>
              <a:gd name="connsiteX51" fmla="*/ 357447 w 2718262"/>
              <a:gd name="connsiteY51" fmla="*/ 1978429 h 1995104"/>
              <a:gd name="connsiteX52" fmla="*/ 299258 w 2718262"/>
              <a:gd name="connsiteY52" fmla="*/ 1986742 h 1995104"/>
              <a:gd name="connsiteX53" fmla="*/ 0 w 2718262"/>
              <a:gd name="connsiteY53" fmla="*/ 1995054 h 1995104"/>
              <a:gd name="connsiteX0" fmla="*/ 2718262 w 2718262"/>
              <a:gd name="connsiteY0" fmla="*/ 839585 h 1995104"/>
              <a:gd name="connsiteX1" fmla="*/ 2701636 w 2718262"/>
              <a:gd name="connsiteY1" fmla="*/ 232756 h 1995104"/>
              <a:gd name="connsiteX2" fmla="*/ 2676698 w 2718262"/>
              <a:gd name="connsiteY2" fmla="*/ 182880 h 1995104"/>
              <a:gd name="connsiteX3" fmla="*/ 2601884 w 2718262"/>
              <a:gd name="connsiteY3" fmla="*/ 116378 h 1995104"/>
              <a:gd name="connsiteX4" fmla="*/ 2543695 w 2718262"/>
              <a:gd name="connsiteY4" fmla="*/ 91440 h 1995104"/>
              <a:gd name="connsiteX5" fmla="*/ 2510444 w 2718262"/>
              <a:gd name="connsiteY5" fmla="*/ 74814 h 1995104"/>
              <a:gd name="connsiteX6" fmla="*/ 2460567 w 2718262"/>
              <a:gd name="connsiteY6" fmla="*/ 58189 h 1995104"/>
              <a:gd name="connsiteX7" fmla="*/ 2394066 w 2718262"/>
              <a:gd name="connsiteY7" fmla="*/ 33251 h 1995104"/>
              <a:gd name="connsiteX8" fmla="*/ 2360815 w 2718262"/>
              <a:gd name="connsiteY8" fmla="*/ 24938 h 1995104"/>
              <a:gd name="connsiteX9" fmla="*/ 2335876 w 2718262"/>
              <a:gd name="connsiteY9" fmla="*/ 16625 h 1995104"/>
              <a:gd name="connsiteX10" fmla="*/ 2219498 w 2718262"/>
              <a:gd name="connsiteY10" fmla="*/ 0 h 1995104"/>
              <a:gd name="connsiteX11" fmla="*/ 1862051 w 2718262"/>
              <a:gd name="connsiteY11" fmla="*/ 8312 h 1995104"/>
              <a:gd name="connsiteX12" fmla="*/ 1729047 w 2718262"/>
              <a:gd name="connsiteY12" fmla="*/ 33251 h 1995104"/>
              <a:gd name="connsiteX13" fmla="*/ 1679171 w 2718262"/>
              <a:gd name="connsiteY13" fmla="*/ 41563 h 1995104"/>
              <a:gd name="connsiteX14" fmla="*/ 1629295 w 2718262"/>
              <a:gd name="connsiteY14" fmla="*/ 58189 h 1995104"/>
              <a:gd name="connsiteX15" fmla="*/ 1579418 w 2718262"/>
              <a:gd name="connsiteY15" fmla="*/ 66502 h 1995104"/>
              <a:gd name="connsiteX16" fmla="*/ 1537855 w 2718262"/>
              <a:gd name="connsiteY16" fmla="*/ 74814 h 1995104"/>
              <a:gd name="connsiteX17" fmla="*/ 1463040 w 2718262"/>
              <a:gd name="connsiteY17" fmla="*/ 108065 h 1995104"/>
              <a:gd name="connsiteX18" fmla="*/ 1396538 w 2718262"/>
              <a:gd name="connsiteY18" fmla="*/ 141316 h 1995104"/>
              <a:gd name="connsiteX19" fmla="*/ 1321724 w 2718262"/>
              <a:gd name="connsiteY19" fmla="*/ 174567 h 1995104"/>
              <a:gd name="connsiteX20" fmla="*/ 1296786 w 2718262"/>
              <a:gd name="connsiteY20" fmla="*/ 199505 h 1995104"/>
              <a:gd name="connsiteX21" fmla="*/ 1263535 w 2718262"/>
              <a:gd name="connsiteY21" fmla="*/ 224443 h 1995104"/>
              <a:gd name="connsiteX22" fmla="*/ 1246909 w 2718262"/>
              <a:gd name="connsiteY22" fmla="*/ 257694 h 1995104"/>
              <a:gd name="connsiteX23" fmla="*/ 1221971 w 2718262"/>
              <a:gd name="connsiteY23" fmla="*/ 282632 h 1995104"/>
              <a:gd name="connsiteX24" fmla="*/ 1188720 w 2718262"/>
              <a:gd name="connsiteY24" fmla="*/ 349134 h 1995104"/>
              <a:gd name="connsiteX25" fmla="*/ 1155469 w 2718262"/>
              <a:gd name="connsiteY25" fmla="*/ 415636 h 1995104"/>
              <a:gd name="connsiteX26" fmla="*/ 1072342 w 2718262"/>
              <a:gd name="connsiteY26" fmla="*/ 565265 h 1995104"/>
              <a:gd name="connsiteX27" fmla="*/ 1064029 w 2718262"/>
              <a:gd name="connsiteY27" fmla="*/ 590203 h 1995104"/>
              <a:gd name="connsiteX28" fmla="*/ 1047404 w 2718262"/>
              <a:gd name="connsiteY28" fmla="*/ 623454 h 1995104"/>
              <a:gd name="connsiteX29" fmla="*/ 1030778 w 2718262"/>
              <a:gd name="connsiteY29" fmla="*/ 681643 h 1995104"/>
              <a:gd name="connsiteX30" fmla="*/ 1005840 w 2718262"/>
              <a:gd name="connsiteY30" fmla="*/ 814647 h 1995104"/>
              <a:gd name="connsiteX31" fmla="*/ 997527 w 2718262"/>
              <a:gd name="connsiteY31" fmla="*/ 872836 h 1995104"/>
              <a:gd name="connsiteX32" fmla="*/ 980902 w 2718262"/>
              <a:gd name="connsiteY32" fmla="*/ 1014152 h 1995104"/>
              <a:gd name="connsiteX33" fmla="*/ 972589 w 2718262"/>
              <a:gd name="connsiteY33" fmla="*/ 1097280 h 1995104"/>
              <a:gd name="connsiteX34" fmla="*/ 955964 w 2718262"/>
              <a:gd name="connsiteY34" fmla="*/ 1280160 h 1995104"/>
              <a:gd name="connsiteX35" fmla="*/ 922713 w 2718262"/>
              <a:gd name="connsiteY35" fmla="*/ 1454727 h 1995104"/>
              <a:gd name="connsiteX36" fmla="*/ 889462 w 2718262"/>
              <a:gd name="connsiteY36" fmla="*/ 1521229 h 1995104"/>
              <a:gd name="connsiteX37" fmla="*/ 872836 w 2718262"/>
              <a:gd name="connsiteY37" fmla="*/ 1554480 h 1995104"/>
              <a:gd name="connsiteX38" fmla="*/ 831273 w 2718262"/>
              <a:gd name="connsiteY38" fmla="*/ 1612669 h 1995104"/>
              <a:gd name="connsiteX39" fmla="*/ 806335 w 2718262"/>
              <a:gd name="connsiteY39" fmla="*/ 1637607 h 1995104"/>
              <a:gd name="connsiteX40" fmla="*/ 789709 w 2718262"/>
              <a:gd name="connsiteY40" fmla="*/ 1662545 h 1995104"/>
              <a:gd name="connsiteX41" fmla="*/ 764771 w 2718262"/>
              <a:gd name="connsiteY41" fmla="*/ 1687483 h 1995104"/>
              <a:gd name="connsiteX42" fmla="*/ 731520 w 2718262"/>
              <a:gd name="connsiteY42" fmla="*/ 1737360 h 1995104"/>
              <a:gd name="connsiteX43" fmla="*/ 714895 w 2718262"/>
              <a:gd name="connsiteY43" fmla="*/ 1770611 h 1995104"/>
              <a:gd name="connsiteX44" fmla="*/ 615142 w 2718262"/>
              <a:gd name="connsiteY44" fmla="*/ 1853738 h 1995104"/>
              <a:gd name="connsiteX45" fmla="*/ 581891 w 2718262"/>
              <a:gd name="connsiteY45" fmla="*/ 1870363 h 1995104"/>
              <a:gd name="connsiteX46" fmla="*/ 548640 w 2718262"/>
              <a:gd name="connsiteY46" fmla="*/ 1878676 h 1995104"/>
              <a:gd name="connsiteX47" fmla="*/ 523702 w 2718262"/>
              <a:gd name="connsiteY47" fmla="*/ 1903614 h 1995104"/>
              <a:gd name="connsiteX48" fmla="*/ 457200 w 2718262"/>
              <a:gd name="connsiteY48" fmla="*/ 1945178 h 1995104"/>
              <a:gd name="connsiteX49" fmla="*/ 382386 w 2718262"/>
              <a:gd name="connsiteY49" fmla="*/ 1970116 h 1995104"/>
              <a:gd name="connsiteX50" fmla="*/ 357447 w 2718262"/>
              <a:gd name="connsiteY50" fmla="*/ 1978429 h 1995104"/>
              <a:gd name="connsiteX51" fmla="*/ 299258 w 2718262"/>
              <a:gd name="connsiteY51" fmla="*/ 1986742 h 1995104"/>
              <a:gd name="connsiteX52" fmla="*/ 0 w 2718262"/>
              <a:gd name="connsiteY52" fmla="*/ 1995054 h 199510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615142 w 2718262"/>
              <a:gd name="connsiteY44" fmla="*/ 1853738 h 1995054"/>
              <a:gd name="connsiteX45" fmla="*/ 581891 w 2718262"/>
              <a:gd name="connsiteY45" fmla="*/ 1870363 h 1995054"/>
              <a:gd name="connsiteX46" fmla="*/ 548640 w 2718262"/>
              <a:gd name="connsiteY46" fmla="*/ 1878676 h 1995054"/>
              <a:gd name="connsiteX47" fmla="*/ 523702 w 2718262"/>
              <a:gd name="connsiteY47" fmla="*/ 1903614 h 1995054"/>
              <a:gd name="connsiteX48" fmla="*/ 457200 w 2718262"/>
              <a:gd name="connsiteY48" fmla="*/ 1945178 h 1995054"/>
              <a:gd name="connsiteX49" fmla="*/ 382386 w 2718262"/>
              <a:gd name="connsiteY49" fmla="*/ 1970116 h 1995054"/>
              <a:gd name="connsiteX50" fmla="*/ 299258 w 2718262"/>
              <a:gd name="connsiteY50" fmla="*/ 1986742 h 1995054"/>
              <a:gd name="connsiteX51" fmla="*/ 0 w 2718262"/>
              <a:gd name="connsiteY5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615142 w 2718262"/>
              <a:gd name="connsiteY44" fmla="*/ 1853738 h 1995054"/>
              <a:gd name="connsiteX45" fmla="*/ 581891 w 2718262"/>
              <a:gd name="connsiteY45" fmla="*/ 1870363 h 1995054"/>
              <a:gd name="connsiteX46" fmla="*/ 523702 w 2718262"/>
              <a:gd name="connsiteY46" fmla="*/ 1903614 h 1995054"/>
              <a:gd name="connsiteX47" fmla="*/ 457200 w 2718262"/>
              <a:gd name="connsiteY47" fmla="*/ 1945178 h 1995054"/>
              <a:gd name="connsiteX48" fmla="*/ 382386 w 2718262"/>
              <a:gd name="connsiteY48" fmla="*/ 1970116 h 1995054"/>
              <a:gd name="connsiteX49" fmla="*/ 299258 w 2718262"/>
              <a:gd name="connsiteY49" fmla="*/ 1986742 h 1995054"/>
              <a:gd name="connsiteX50" fmla="*/ 0 w 2718262"/>
              <a:gd name="connsiteY5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615142 w 2718262"/>
              <a:gd name="connsiteY44" fmla="*/ 1853738 h 1995054"/>
              <a:gd name="connsiteX45" fmla="*/ 523702 w 2718262"/>
              <a:gd name="connsiteY45" fmla="*/ 1903614 h 1995054"/>
              <a:gd name="connsiteX46" fmla="*/ 457200 w 2718262"/>
              <a:gd name="connsiteY46" fmla="*/ 1945178 h 1995054"/>
              <a:gd name="connsiteX47" fmla="*/ 382386 w 2718262"/>
              <a:gd name="connsiteY47" fmla="*/ 1970116 h 1995054"/>
              <a:gd name="connsiteX48" fmla="*/ 299258 w 2718262"/>
              <a:gd name="connsiteY48" fmla="*/ 1986742 h 1995054"/>
              <a:gd name="connsiteX49" fmla="*/ 0 w 2718262"/>
              <a:gd name="connsiteY4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523702 w 2718262"/>
              <a:gd name="connsiteY44" fmla="*/ 1903614 h 1995054"/>
              <a:gd name="connsiteX45" fmla="*/ 457200 w 2718262"/>
              <a:gd name="connsiteY45" fmla="*/ 1945178 h 1995054"/>
              <a:gd name="connsiteX46" fmla="*/ 382386 w 2718262"/>
              <a:gd name="connsiteY46" fmla="*/ 1970116 h 1995054"/>
              <a:gd name="connsiteX47" fmla="*/ 299258 w 2718262"/>
              <a:gd name="connsiteY47" fmla="*/ 1986742 h 1995054"/>
              <a:gd name="connsiteX48" fmla="*/ 0 w 2718262"/>
              <a:gd name="connsiteY48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457200 w 2718262"/>
              <a:gd name="connsiteY44" fmla="*/ 1945178 h 1995054"/>
              <a:gd name="connsiteX45" fmla="*/ 382386 w 2718262"/>
              <a:gd name="connsiteY45" fmla="*/ 1970116 h 1995054"/>
              <a:gd name="connsiteX46" fmla="*/ 299258 w 2718262"/>
              <a:gd name="connsiteY46" fmla="*/ 1986742 h 1995054"/>
              <a:gd name="connsiteX47" fmla="*/ 0 w 2718262"/>
              <a:gd name="connsiteY47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382386 w 2718262"/>
              <a:gd name="connsiteY44" fmla="*/ 1970116 h 1995054"/>
              <a:gd name="connsiteX45" fmla="*/ 299258 w 2718262"/>
              <a:gd name="connsiteY45" fmla="*/ 1986742 h 1995054"/>
              <a:gd name="connsiteX46" fmla="*/ 0 w 2718262"/>
              <a:gd name="connsiteY46" fmla="*/ 1995054 h 1995054"/>
              <a:gd name="connsiteX0" fmla="*/ 2718262 w 2718262"/>
              <a:gd name="connsiteY0" fmla="*/ 839585 h 2005834"/>
              <a:gd name="connsiteX1" fmla="*/ 2701636 w 2718262"/>
              <a:gd name="connsiteY1" fmla="*/ 232756 h 2005834"/>
              <a:gd name="connsiteX2" fmla="*/ 2676698 w 2718262"/>
              <a:gd name="connsiteY2" fmla="*/ 182880 h 2005834"/>
              <a:gd name="connsiteX3" fmla="*/ 2601884 w 2718262"/>
              <a:gd name="connsiteY3" fmla="*/ 116378 h 2005834"/>
              <a:gd name="connsiteX4" fmla="*/ 2543695 w 2718262"/>
              <a:gd name="connsiteY4" fmla="*/ 91440 h 2005834"/>
              <a:gd name="connsiteX5" fmla="*/ 2510444 w 2718262"/>
              <a:gd name="connsiteY5" fmla="*/ 74814 h 2005834"/>
              <a:gd name="connsiteX6" fmla="*/ 2460567 w 2718262"/>
              <a:gd name="connsiteY6" fmla="*/ 58189 h 2005834"/>
              <a:gd name="connsiteX7" fmla="*/ 2394066 w 2718262"/>
              <a:gd name="connsiteY7" fmla="*/ 33251 h 2005834"/>
              <a:gd name="connsiteX8" fmla="*/ 2360815 w 2718262"/>
              <a:gd name="connsiteY8" fmla="*/ 24938 h 2005834"/>
              <a:gd name="connsiteX9" fmla="*/ 2335876 w 2718262"/>
              <a:gd name="connsiteY9" fmla="*/ 16625 h 2005834"/>
              <a:gd name="connsiteX10" fmla="*/ 2219498 w 2718262"/>
              <a:gd name="connsiteY10" fmla="*/ 0 h 2005834"/>
              <a:gd name="connsiteX11" fmla="*/ 1862051 w 2718262"/>
              <a:gd name="connsiteY11" fmla="*/ 8312 h 2005834"/>
              <a:gd name="connsiteX12" fmla="*/ 1729047 w 2718262"/>
              <a:gd name="connsiteY12" fmla="*/ 33251 h 2005834"/>
              <a:gd name="connsiteX13" fmla="*/ 1679171 w 2718262"/>
              <a:gd name="connsiteY13" fmla="*/ 41563 h 2005834"/>
              <a:gd name="connsiteX14" fmla="*/ 1629295 w 2718262"/>
              <a:gd name="connsiteY14" fmla="*/ 58189 h 2005834"/>
              <a:gd name="connsiteX15" fmla="*/ 1579418 w 2718262"/>
              <a:gd name="connsiteY15" fmla="*/ 66502 h 2005834"/>
              <a:gd name="connsiteX16" fmla="*/ 1537855 w 2718262"/>
              <a:gd name="connsiteY16" fmla="*/ 74814 h 2005834"/>
              <a:gd name="connsiteX17" fmla="*/ 1463040 w 2718262"/>
              <a:gd name="connsiteY17" fmla="*/ 108065 h 2005834"/>
              <a:gd name="connsiteX18" fmla="*/ 1396538 w 2718262"/>
              <a:gd name="connsiteY18" fmla="*/ 141316 h 2005834"/>
              <a:gd name="connsiteX19" fmla="*/ 1321724 w 2718262"/>
              <a:gd name="connsiteY19" fmla="*/ 174567 h 2005834"/>
              <a:gd name="connsiteX20" fmla="*/ 1296786 w 2718262"/>
              <a:gd name="connsiteY20" fmla="*/ 199505 h 2005834"/>
              <a:gd name="connsiteX21" fmla="*/ 1263535 w 2718262"/>
              <a:gd name="connsiteY21" fmla="*/ 224443 h 2005834"/>
              <a:gd name="connsiteX22" fmla="*/ 1246909 w 2718262"/>
              <a:gd name="connsiteY22" fmla="*/ 257694 h 2005834"/>
              <a:gd name="connsiteX23" fmla="*/ 1221971 w 2718262"/>
              <a:gd name="connsiteY23" fmla="*/ 282632 h 2005834"/>
              <a:gd name="connsiteX24" fmla="*/ 1188720 w 2718262"/>
              <a:gd name="connsiteY24" fmla="*/ 349134 h 2005834"/>
              <a:gd name="connsiteX25" fmla="*/ 1155469 w 2718262"/>
              <a:gd name="connsiteY25" fmla="*/ 415636 h 2005834"/>
              <a:gd name="connsiteX26" fmla="*/ 1072342 w 2718262"/>
              <a:gd name="connsiteY26" fmla="*/ 565265 h 2005834"/>
              <a:gd name="connsiteX27" fmla="*/ 1064029 w 2718262"/>
              <a:gd name="connsiteY27" fmla="*/ 590203 h 2005834"/>
              <a:gd name="connsiteX28" fmla="*/ 1047404 w 2718262"/>
              <a:gd name="connsiteY28" fmla="*/ 623454 h 2005834"/>
              <a:gd name="connsiteX29" fmla="*/ 1030778 w 2718262"/>
              <a:gd name="connsiteY29" fmla="*/ 681643 h 2005834"/>
              <a:gd name="connsiteX30" fmla="*/ 1005840 w 2718262"/>
              <a:gd name="connsiteY30" fmla="*/ 814647 h 2005834"/>
              <a:gd name="connsiteX31" fmla="*/ 997527 w 2718262"/>
              <a:gd name="connsiteY31" fmla="*/ 872836 h 2005834"/>
              <a:gd name="connsiteX32" fmla="*/ 980902 w 2718262"/>
              <a:gd name="connsiteY32" fmla="*/ 1014152 h 2005834"/>
              <a:gd name="connsiteX33" fmla="*/ 972589 w 2718262"/>
              <a:gd name="connsiteY33" fmla="*/ 1097280 h 2005834"/>
              <a:gd name="connsiteX34" fmla="*/ 955964 w 2718262"/>
              <a:gd name="connsiteY34" fmla="*/ 1280160 h 2005834"/>
              <a:gd name="connsiteX35" fmla="*/ 922713 w 2718262"/>
              <a:gd name="connsiteY35" fmla="*/ 1454727 h 2005834"/>
              <a:gd name="connsiteX36" fmla="*/ 889462 w 2718262"/>
              <a:gd name="connsiteY36" fmla="*/ 1521229 h 2005834"/>
              <a:gd name="connsiteX37" fmla="*/ 872836 w 2718262"/>
              <a:gd name="connsiteY37" fmla="*/ 1554480 h 2005834"/>
              <a:gd name="connsiteX38" fmla="*/ 831273 w 2718262"/>
              <a:gd name="connsiteY38" fmla="*/ 1612669 h 2005834"/>
              <a:gd name="connsiteX39" fmla="*/ 806335 w 2718262"/>
              <a:gd name="connsiteY39" fmla="*/ 1637607 h 2005834"/>
              <a:gd name="connsiteX40" fmla="*/ 789709 w 2718262"/>
              <a:gd name="connsiteY40" fmla="*/ 1662545 h 2005834"/>
              <a:gd name="connsiteX41" fmla="*/ 764771 w 2718262"/>
              <a:gd name="connsiteY41" fmla="*/ 1687483 h 2005834"/>
              <a:gd name="connsiteX42" fmla="*/ 731520 w 2718262"/>
              <a:gd name="connsiteY42" fmla="*/ 1737360 h 2005834"/>
              <a:gd name="connsiteX43" fmla="*/ 714895 w 2718262"/>
              <a:gd name="connsiteY43" fmla="*/ 1770611 h 2005834"/>
              <a:gd name="connsiteX44" fmla="*/ 299258 w 2718262"/>
              <a:gd name="connsiteY44" fmla="*/ 1986742 h 2005834"/>
              <a:gd name="connsiteX45" fmla="*/ 0 w 2718262"/>
              <a:gd name="connsiteY45" fmla="*/ 1995054 h 200583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460623 w 2718262"/>
              <a:gd name="connsiteY44" fmla="*/ 1947623 h 1995054"/>
              <a:gd name="connsiteX45" fmla="*/ 0 w 2718262"/>
              <a:gd name="connsiteY45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64771 w 2718262"/>
              <a:gd name="connsiteY40" fmla="*/ 1687483 h 1995054"/>
              <a:gd name="connsiteX41" fmla="*/ 731520 w 2718262"/>
              <a:gd name="connsiteY41" fmla="*/ 1737360 h 1995054"/>
              <a:gd name="connsiteX42" fmla="*/ 714895 w 2718262"/>
              <a:gd name="connsiteY42" fmla="*/ 1770611 h 1995054"/>
              <a:gd name="connsiteX43" fmla="*/ 460623 w 2718262"/>
              <a:gd name="connsiteY43" fmla="*/ 1947623 h 1995054"/>
              <a:gd name="connsiteX44" fmla="*/ 0 w 2718262"/>
              <a:gd name="connsiteY44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31520 w 2718262"/>
              <a:gd name="connsiteY40" fmla="*/ 1737360 h 1995054"/>
              <a:gd name="connsiteX41" fmla="*/ 714895 w 2718262"/>
              <a:gd name="connsiteY41" fmla="*/ 1770611 h 1995054"/>
              <a:gd name="connsiteX42" fmla="*/ 460623 w 2718262"/>
              <a:gd name="connsiteY42" fmla="*/ 1947623 h 1995054"/>
              <a:gd name="connsiteX43" fmla="*/ 0 w 2718262"/>
              <a:gd name="connsiteY43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14895 w 2718262"/>
              <a:gd name="connsiteY40" fmla="*/ 1770611 h 1995054"/>
              <a:gd name="connsiteX41" fmla="*/ 460623 w 2718262"/>
              <a:gd name="connsiteY41" fmla="*/ 1947623 h 1995054"/>
              <a:gd name="connsiteX42" fmla="*/ 0 w 2718262"/>
              <a:gd name="connsiteY42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714895 w 2718262"/>
              <a:gd name="connsiteY39" fmla="*/ 1770611 h 1995054"/>
              <a:gd name="connsiteX40" fmla="*/ 460623 w 2718262"/>
              <a:gd name="connsiteY40" fmla="*/ 1947623 h 1995054"/>
              <a:gd name="connsiteX41" fmla="*/ 0 w 2718262"/>
              <a:gd name="connsiteY4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714895 w 2718262"/>
              <a:gd name="connsiteY38" fmla="*/ 1770611 h 1995054"/>
              <a:gd name="connsiteX39" fmla="*/ 460623 w 2718262"/>
              <a:gd name="connsiteY39" fmla="*/ 1947623 h 1995054"/>
              <a:gd name="connsiteX40" fmla="*/ 0 w 2718262"/>
              <a:gd name="connsiteY4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714895 w 2718262"/>
              <a:gd name="connsiteY37" fmla="*/ 1770611 h 1995054"/>
              <a:gd name="connsiteX38" fmla="*/ 460623 w 2718262"/>
              <a:gd name="connsiteY38" fmla="*/ 1947623 h 1995054"/>
              <a:gd name="connsiteX39" fmla="*/ 0 w 2718262"/>
              <a:gd name="connsiteY3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714895 w 2718262"/>
              <a:gd name="connsiteY36" fmla="*/ 1770611 h 1995054"/>
              <a:gd name="connsiteX37" fmla="*/ 460623 w 2718262"/>
              <a:gd name="connsiteY37" fmla="*/ 1947623 h 1995054"/>
              <a:gd name="connsiteX38" fmla="*/ 0 w 2718262"/>
              <a:gd name="connsiteY38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22713 w 2718262"/>
              <a:gd name="connsiteY34" fmla="*/ 1454727 h 1995054"/>
              <a:gd name="connsiteX35" fmla="*/ 714895 w 2718262"/>
              <a:gd name="connsiteY35" fmla="*/ 1770611 h 1995054"/>
              <a:gd name="connsiteX36" fmla="*/ 460623 w 2718262"/>
              <a:gd name="connsiteY36" fmla="*/ 1947623 h 1995054"/>
              <a:gd name="connsiteX37" fmla="*/ 0 w 2718262"/>
              <a:gd name="connsiteY37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22713 w 2718262"/>
              <a:gd name="connsiteY33" fmla="*/ 1454727 h 1995054"/>
              <a:gd name="connsiteX34" fmla="*/ 714895 w 2718262"/>
              <a:gd name="connsiteY34" fmla="*/ 1770611 h 1995054"/>
              <a:gd name="connsiteX35" fmla="*/ 460623 w 2718262"/>
              <a:gd name="connsiteY35" fmla="*/ 1947623 h 1995054"/>
              <a:gd name="connsiteX36" fmla="*/ 0 w 2718262"/>
              <a:gd name="connsiteY36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80902 w 2718262"/>
              <a:gd name="connsiteY31" fmla="*/ 1014152 h 1995054"/>
              <a:gd name="connsiteX32" fmla="*/ 922713 w 2718262"/>
              <a:gd name="connsiteY32" fmla="*/ 1454727 h 1995054"/>
              <a:gd name="connsiteX33" fmla="*/ 714895 w 2718262"/>
              <a:gd name="connsiteY33" fmla="*/ 1770611 h 1995054"/>
              <a:gd name="connsiteX34" fmla="*/ 460623 w 2718262"/>
              <a:gd name="connsiteY34" fmla="*/ 1947623 h 1995054"/>
              <a:gd name="connsiteX35" fmla="*/ 0 w 2718262"/>
              <a:gd name="connsiteY35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980902 w 2718262"/>
              <a:gd name="connsiteY30" fmla="*/ 1014152 h 1995054"/>
              <a:gd name="connsiteX31" fmla="*/ 922713 w 2718262"/>
              <a:gd name="connsiteY31" fmla="*/ 1454727 h 1995054"/>
              <a:gd name="connsiteX32" fmla="*/ 714895 w 2718262"/>
              <a:gd name="connsiteY32" fmla="*/ 1770611 h 1995054"/>
              <a:gd name="connsiteX33" fmla="*/ 460623 w 2718262"/>
              <a:gd name="connsiteY33" fmla="*/ 1947623 h 1995054"/>
              <a:gd name="connsiteX34" fmla="*/ 0 w 2718262"/>
              <a:gd name="connsiteY34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980902 w 2718262"/>
              <a:gd name="connsiteY29" fmla="*/ 1014152 h 1995054"/>
              <a:gd name="connsiteX30" fmla="*/ 922713 w 2718262"/>
              <a:gd name="connsiteY30" fmla="*/ 1454727 h 1995054"/>
              <a:gd name="connsiteX31" fmla="*/ 714895 w 2718262"/>
              <a:gd name="connsiteY31" fmla="*/ 1770611 h 1995054"/>
              <a:gd name="connsiteX32" fmla="*/ 460623 w 2718262"/>
              <a:gd name="connsiteY32" fmla="*/ 1947623 h 1995054"/>
              <a:gd name="connsiteX33" fmla="*/ 0 w 2718262"/>
              <a:gd name="connsiteY33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47404 w 2718262"/>
              <a:gd name="connsiteY27" fmla="*/ 623454 h 1995054"/>
              <a:gd name="connsiteX28" fmla="*/ 980902 w 2718262"/>
              <a:gd name="connsiteY28" fmla="*/ 1014152 h 1995054"/>
              <a:gd name="connsiteX29" fmla="*/ 922713 w 2718262"/>
              <a:gd name="connsiteY29" fmla="*/ 1454727 h 1995054"/>
              <a:gd name="connsiteX30" fmla="*/ 714895 w 2718262"/>
              <a:gd name="connsiteY30" fmla="*/ 1770611 h 1995054"/>
              <a:gd name="connsiteX31" fmla="*/ 460623 w 2718262"/>
              <a:gd name="connsiteY31" fmla="*/ 1947623 h 1995054"/>
              <a:gd name="connsiteX32" fmla="*/ 0 w 2718262"/>
              <a:gd name="connsiteY32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47404 w 2718262"/>
              <a:gd name="connsiteY26" fmla="*/ 623454 h 1995054"/>
              <a:gd name="connsiteX27" fmla="*/ 980902 w 2718262"/>
              <a:gd name="connsiteY27" fmla="*/ 1014152 h 1995054"/>
              <a:gd name="connsiteX28" fmla="*/ 922713 w 2718262"/>
              <a:gd name="connsiteY28" fmla="*/ 1454727 h 1995054"/>
              <a:gd name="connsiteX29" fmla="*/ 714895 w 2718262"/>
              <a:gd name="connsiteY29" fmla="*/ 1770611 h 1995054"/>
              <a:gd name="connsiteX30" fmla="*/ 460623 w 2718262"/>
              <a:gd name="connsiteY30" fmla="*/ 1947623 h 1995054"/>
              <a:gd name="connsiteX31" fmla="*/ 0 w 2718262"/>
              <a:gd name="connsiteY3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047404 w 2718262"/>
              <a:gd name="connsiteY25" fmla="*/ 623454 h 1995054"/>
              <a:gd name="connsiteX26" fmla="*/ 980902 w 2718262"/>
              <a:gd name="connsiteY26" fmla="*/ 1014152 h 1995054"/>
              <a:gd name="connsiteX27" fmla="*/ 922713 w 2718262"/>
              <a:gd name="connsiteY27" fmla="*/ 1454727 h 1995054"/>
              <a:gd name="connsiteX28" fmla="*/ 714895 w 2718262"/>
              <a:gd name="connsiteY28" fmla="*/ 1770611 h 1995054"/>
              <a:gd name="connsiteX29" fmla="*/ 460623 w 2718262"/>
              <a:gd name="connsiteY29" fmla="*/ 1947623 h 1995054"/>
              <a:gd name="connsiteX30" fmla="*/ 0 w 2718262"/>
              <a:gd name="connsiteY3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047404 w 2718262"/>
              <a:gd name="connsiteY24" fmla="*/ 623454 h 1995054"/>
              <a:gd name="connsiteX25" fmla="*/ 980902 w 2718262"/>
              <a:gd name="connsiteY25" fmla="*/ 1014152 h 1995054"/>
              <a:gd name="connsiteX26" fmla="*/ 922713 w 2718262"/>
              <a:gd name="connsiteY26" fmla="*/ 1454727 h 1995054"/>
              <a:gd name="connsiteX27" fmla="*/ 714895 w 2718262"/>
              <a:gd name="connsiteY27" fmla="*/ 1770611 h 1995054"/>
              <a:gd name="connsiteX28" fmla="*/ 460623 w 2718262"/>
              <a:gd name="connsiteY28" fmla="*/ 1947623 h 1995054"/>
              <a:gd name="connsiteX29" fmla="*/ 0 w 2718262"/>
              <a:gd name="connsiteY2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047404 w 2718262"/>
              <a:gd name="connsiteY23" fmla="*/ 623454 h 1995054"/>
              <a:gd name="connsiteX24" fmla="*/ 980902 w 2718262"/>
              <a:gd name="connsiteY24" fmla="*/ 1014152 h 1995054"/>
              <a:gd name="connsiteX25" fmla="*/ 922713 w 2718262"/>
              <a:gd name="connsiteY25" fmla="*/ 1454727 h 1995054"/>
              <a:gd name="connsiteX26" fmla="*/ 714895 w 2718262"/>
              <a:gd name="connsiteY26" fmla="*/ 1770611 h 1995054"/>
              <a:gd name="connsiteX27" fmla="*/ 460623 w 2718262"/>
              <a:gd name="connsiteY27" fmla="*/ 1947623 h 1995054"/>
              <a:gd name="connsiteX28" fmla="*/ 0 w 2718262"/>
              <a:gd name="connsiteY28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047404 w 2718262"/>
              <a:gd name="connsiteY22" fmla="*/ 623454 h 1995054"/>
              <a:gd name="connsiteX23" fmla="*/ 980902 w 2718262"/>
              <a:gd name="connsiteY23" fmla="*/ 1014152 h 1995054"/>
              <a:gd name="connsiteX24" fmla="*/ 922713 w 2718262"/>
              <a:gd name="connsiteY24" fmla="*/ 1454727 h 1995054"/>
              <a:gd name="connsiteX25" fmla="*/ 714895 w 2718262"/>
              <a:gd name="connsiteY25" fmla="*/ 1770611 h 1995054"/>
              <a:gd name="connsiteX26" fmla="*/ 460623 w 2718262"/>
              <a:gd name="connsiteY26" fmla="*/ 1947623 h 1995054"/>
              <a:gd name="connsiteX27" fmla="*/ 0 w 2718262"/>
              <a:gd name="connsiteY27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63535 w 2718262"/>
              <a:gd name="connsiteY20" fmla="*/ 224443 h 1995054"/>
              <a:gd name="connsiteX21" fmla="*/ 1047404 w 2718262"/>
              <a:gd name="connsiteY21" fmla="*/ 623454 h 1995054"/>
              <a:gd name="connsiteX22" fmla="*/ 980902 w 2718262"/>
              <a:gd name="connsiteY22" fmla="*/ 1014152 h 1995054"/>
              <a:gd name="connsiteX23" fmla="*/ 922713 w 2718262"/>
              <a:gd name="connsiteY23" fmla="*/ 1454727 h 1995054"/>
              <a:gd name="connsiteX24" fmla="*/ 714895 w 2718262"/>
              <a:gd name="connsiteY24" fmla="*/ 1770611 h 1995054"/>
              <a:gd name="connsiteX25" fmla="*/ 460623 w 2718262"/>
              <a:gd name="connsiteY25" fmla="*/ 1947623 h 1995054"/>
              <a:gd name="connsiteX26" fmla="*/ 0 w 2718262"/>
              <a:gd name="connsiteY26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263535 w 2718262"/>
              <a:gd name="connsiteY19" fmla="*/ 224443 h 1995054"/>
              <a:gd name="connsiteX20" fmla="*/ 1047404 w 2718262"/>
              <a:gd name="connsiteY20" fmla="*/ 623454 h 1995054"/>
              <a:gd name="connsiteX21" fmla="*/ 980902 w 2718262"/>
              <a:gd name="connsiteY21" fmla="*/ 1014152 h 1995054"/>
              <a:gd name="connsiteX22" fmla="*/ 922713 w 2718262"/>
              <a:gd name="connsiteY22" fmla="*/ 1454727 h 1995054"/>
              <a:gd name="connsiteX23" fmla="*/ 714895 w 2718262"/>
              <a:gd name="connsiteY23" fmla="*/ 1770611 h 1995054"/>
              <a:gd name="connsiteX24" fmla="*/ 460623 w 2718262"/>
              <a:gd name="connsiteY24" fmla="*/ 1947623 h 1995054"/>
              <a:gd name="connsiteX25" fmla="*/ 0 w 2718262"/>
              <a:gd name="connsiteY25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263535 w 2718262"/>
              <a:gd name="connsiteY18" fmla="*/ 224443 h 1995054"/>
              <a:gd name="connsiteX19" fmla="*/ 1047404 w 2718262"/>
              <a:gd name="connsiteY19" fmla="*/ 623454 h 1995054"/>
              <a:gd name="connsiteX20" fmla="*/ 980902 w 2718262"/>
              <a:gd name="connsiteY20" fmla="*/ 1014152 h 1995054"/>
              <a:gd name="connsiteX21" fmla="*/ 922713 w 2718262"/>
              <a:gd name="connsiteY21" fmla="*/ 1454727 h 1995054"/>
              <a:gd name="connsiteX22" fmla="*/ 714895 w 2718262"/>
              <a:gd name="connsiteY22" fmla="*/ 1770611 h 1995054"/>
              <a:gd name="connsiteX23" fmla="*/ 460623 w 2718262"/>
              <a:gd name="connsiteY23" fmla="*/ 1947623 h 1995054"/>
              <a:gd name="connsiteX24" fmla="*/ 0 w 2718262"/>
              <a:gd name="connsiteY24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263535 w 2718262"/>
              <a:gd name="connsiteY17" fmla="*/ 224443 h 1995054"/>
              <a:gd name="connsiteX18" fmla="*/ 1047404 w 2718262"/>
              <a:gd name="connsiteY18" fmla="*/ 623454 h 1995054"/>
              <a:gd name="connsiteX19" fmla="*/ 980902 w 2718262"/>
              <a:gd name="connsiteY19" fmla="*/ 1014152 h 1995054"/>
              <a:gd name="connsiteX20" fmla="*/ 922713 w 2718262"/>
              <a:gd name="connsiteY20" fmla="*/ 1454727 h 1995054"/>
              <a:gd name="connsiteX21" fmla="*/ 714895 w 2718262"/>
              <a:gd name="connsiteY21" fmla="*/ 1770611 h 1995054"/>
              <a:gd name="connsiteX22" fmla="*/ 460623 w 2718262"/>
              <a:gd name="connsiteY22" fmla="*/ 1947623 h 1995054"/>
              <a:gd name="connsiteX23" fmla="*/ 0 w 2718262"/>
              <a:gd name="connsiteY23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263535 w 2718262"/>
              <a:gd name="connsiteY16" fmla="*/ 224443 h 1995054"/>
              <a:gd name="connsiteX17" fmla="*/ 1047404 w 2718262"/>
              <a:gd name="connsiteY17" fmla="*/ 623454 h 1995054"/>
              <a:gd name="connsiteX18" fmla="*/ 980902 w 2718262"/>
              <a:gd name="connsiteY18" fmla="*/ 1014152 h 1995054"/>
              <a:gd name="connsiteX19" fmla="*/ 922713 w 2718262"/>
              <a:gd name="connsiteY19" fmla="*/ 1454727 h 1995054"/>
              <a:gd name="connsiteX20" fmla="*/ 714895 w 2718262"/>
              <a:gd name="connsiteY20" fmla="*/ 1770611 h 1995054"/>
              <a:gd name="connsiteX21" fmla="*/ 460623 w 2718262"/>
              <a:gd name="connsiteY21" fmla="*/ 1947623 h 1995054"/>
              <a:gd name="connsiteX22" fmla="*/ 0 w 2718262"/>
              <a:gd name="connsiteY22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263535 w 2718262"/>
              <a:gd name="connsiteY15" fmla="*/ 224443 h 1995054"/>
              <a:gd name="connsiteX16" fmla="*/ 1047404 w 2718262"/>
              <a:gd name="connsiteY16" fmla="*/ 623454 h 1995054"/>
              <a:gd name="connsiteX17" fmla="*/ 980902 w 2718262"/>
              <a:gd name="connsiteY17" fmla="*/ 1014152 h 1995054"/>
              <a:gd name="connsiteX18" fmla="*/ 922713 w 2718262"/>
              <a:gd name="connsiteY18" fmla="*/ 1454727 h 1995054"/>
              <a:gd name="connsiteX19" fmla="*/ 714895 w 2718262"/>
              <a:gd name="connsiteY19" fmla="*/ 1770611 h 1995054"/>
              <a:gd name="connsiteX20" fmla="*/ 460623 w 2718262"/>
              <a:gd name="connsiteY20" fmla="*/ 1947623 h 1995054"/>
              <a:gd name="connsiteX21" fmla="*/ 0 w 2718262"/>
              <a:gd name="connsiteY2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263535 w 2718262"/>
              <a:gd name="connsiteY14" fmla="*/ 224443 h 1995054"/>
              <a:gd name="connsiteX15" fmla="*/ 1047404 w 2718262"/>
              <a:gd name="connsiteY15" fmla="*/ 623454 h 1995054"/>
              <a:gd name="connsiteX16" fmla="*/ 980902 w 2718262"/>
              <a:gd name="connsiteY16" fmla="*/ 1014152 h 1995054"/>
              <a:gd name="connsiteX17" fmla="*/ 922713 w 2718262"/>
              <a:gd name="connsiteY17" fmla="*/ 1454727 h 1995054"/>
              <a:gd name="connsiteX18" fmla="*/ 714895 w 2718262"/>
              <a:gd name="connsiteY18" fmla="*/ 1770611 h 1995054"/>
              <a:gd name="connsiteX19" fmla="*/ 460623 w 2718262"/>
              <a:gd name="connsiteY19" fmla="*/ 1947623 h 1995054"/>
              <a:gd name="connsiteX20" fmla="*/ 0 w 2718262"/>
              <a:gd name="connsiteY2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679171 w 2718262"/>
              <a:gd name="connsiteY12" fmla="*/ 41563 h 1995054"/>
              <a:gd name="connsiteX13" fmla="*/ 1263535 w 2718262"/>
              <a:gd name="connsiteY13" fmla="*/ 224443 h 1995054"/>
              <a:gd name="connsiteX14" fmla="*/ 1047404 w 2718262"/>
              <a:gd name="connsiteY14" fmla="*/ 623454 h 1995054"/>
              <a:gd name="connsiteX15" fmla="*/ 980902 w 2718262"/>
              <a:gd name="connsiteY15" fmla="*/ 1014152 h 1995054"/>
              <a:gd name="connsiteX16" fmla="*/ 922713 w 2718262"/>
              <a:gd name="connsiteY16" fmla="*/ 1454727 h 1995054"/>
              <a:gd name="connsiteX17" fmla="*/ 714895 w 2718262"/>
              <a:gd name="connsiteY17" fmla="*/ 1770611 h 1995054"/>
              <a:gd name="connsiteX18" fmla="*/ 460623 w 2718262"/>
              <a:gd name="connsiteY18" fmla="*/ 1947623 h 1995054"/>
              <a:gd name="connsiteX19" fmla="*/ 0 w 2718262"/>
              <a:gd name="connsiteY1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679171 w 2718262"/>
              <a:gd name="connsiteY11" fmla="*/ 41563 h 1995054"/>
              <a:gd name="connsiteX12" fmla="*/ 1263535 w 2718262"/>
              <a:gd name="connsiteY12" fmla="*/ 224443 h 1995054"/>
              <a:gd name="connsiteX13" fmla="*/ 1047404 w 2718262"/>
              <a:gd name="connsiteY13" fmla="*/ 623454 h 1995054"/>
              <a:gd name="connsiteX14" fmla="*/ 980902 w 2718262"/>
              <a:gd name="connsiteY14" fmla="*/ 1014152 h 1995054"/>
              <a:gd name="connsiteX15" fmla="*/ 922713 w 2718262"/>
              <a:gd name="connsiteY15" fmla="*/ 1454727 h 1995054"/>
              <a:gd name="connsiteX16" fmla="*/ 714895 w 2718262"/>
              <a:gd name="connsiteY16" fmla="*/ 1770611 h 1995054"/>
              <a:gd name="connsiteX17" fmla="*/ 460623 w 2718262"/>
              <a:gd name="connsiteY17" fmla="*/ 1947623 h 1995054"/>
              <a:gd name="connsiteX18" fmla="*/ 0 w 2718262"/>
              <a:gd name="connsiteY18" fmla="*/ 1995054 h 1995054"/>
              <a:gd name="connsiteX0" fmla="*/ 2718262 w 2718262"/>
              <a:gd name="connsiteY0" fmla="*/ 839823 h 1995292"/>
              <a:gd name="connsiteX1" fmla="*/ 2701636 w 2718262"/>
              <a:gd name="connsiteY1" fmla="*/ 232994 h 1995292"/>
              <a:gd name="connsiteX2" fmla="*/ 2676698 w 2718262"/>
              <a:gd name="connsiteY2" fmla="*/ 183118 h 1995292"/>
              <a:gd name="connsiteX3" fmla="*/ 2601884 w 2718262"/>
              <a:gd name="connsiteY3" fmla="*/ 116616 h 1995292"/>
              <a:gd name="connsiteX4" fmla="*/ 2543695 w 2718262"/>
              <a:gd name="connsiteY4" fmla="*/ 91678 h 1995292"/>
              <a:gd name="connsiteX5" fmla="*/ 2510444 w 2718262"/>
              <a:gd name="connsiteY5" fmla="*/ 75052 h 1995292"/>
              <a:gd name="connsiteX6" fmla="*/ 2460567 w 2718262"/>
              <a:gd name="connsiteY6" fmla="*/ 58427 h 1995292"/>
              <a:gd name="connsiteX7" fmla="*/ 2394066 w 2718262"/>
              <a:gd name="connsiteY7" fmla="*/ 33489 h 1995292"/>
              <a:gd name="connsiteX8" fmla="*/ 2360815 w 2718262"/>
              <a:gd name="connsiteY8" fmla="*/ 25176 h 1995292"/>
              <a:gd name="connsiteX9" fmla="*/ 2219498 w 2718262"/>
              <a:gd name="connsiteY9" fmla="*/ 238 h 1995292"/>
              <a:gd name="connsiteX10" fmla="*/ 1679171 w 2718262"/>
              <a:gd name="connsiteY10" fmla="*/ 41801 h 1995292"/>
              <a:gd name="connsiteX11" fmla="*/ 1263535 w 2718262"/>
              <a:gd name="connsiteY11" fmla="*/ 224681 h 1995292"/>
              <a:gd name="connsiteX12" fmla="*/ 1047404 w 2718262"/>
              <a:gd name="connsiteY12" fmla="*/ 623692 h 1995292"/>
              <a:gd name="connsiteX13" fmla="*/ 980902 w 2718262"/>
              <a:gd name="connsiteY13" fmla="*/ 1014390 h 1995292"/>
              <a:gd name="connsiteX14" fmla="*/ 922713 w 2718262"/>
              <a:gd name="connsiteY14" fmla="*/ 1454965 h 1995292"/>
              <a:gd name="connsiteX15" fmla="*/ 714895 w 2718262"/>
              <a:gd name="connsiteY15" fmla="*/ 1770849 h 1995292"/>
              <a:gd name="connsiteX16" fmla="*/ 460623 w 2718262"/>
              <a:gd name="connsiteY16" fmla="*/ 1947861 h 1995292"/>
              <a:gd name="connsiteX17" fmla="*/ 0 w 2718262"/>
              <a:gd name="connsiteY17" fmla="*/ 1995292 h 1995292"/>
              <a:gd name="connsiteX0" fmla="*/ 2718262 w 2718262"/>
              <a:gd name="connsiteY0" fmla="*/ 839641 h 1995110"/>
              <a:gd name="connsiteX1" fmla="*/ 2701636 w 2718262"/>
              <a:gd name="connsiteY1" fmla="*/ 232812 h 1995110"/>
              <a:gd name="connsiteX2" fmla="*/ 2676698 w 2718262"/>
              <a:gd name="connsiteY2" fmla="*/ 182936 h 1995110"/>
              <a:gd name="connsiteX3" fmla="*/ 2601884 w 2718262"/>
              <a:gd name="connsiteY3" fmla="*/ 116434 h 1995110"/>
              <a:gd name="connsiteX4" fmla="*/ 2543695 w 2718262"/>
              <a:gd name="connsiteY4" fmla="*/ 91496 h 1995110"/>
              <a:gd name="connsiteX5" fmla="*/ 2510444 w 2718262"/>
              <a:gd name="connsiteY5" fmla="*/ 74870 h 1995110"/>
              <a:gd name="connsiteX6" fmla="*/ 2460567 w 2718262"/>
              <a:gd name="connsiteY6" fmla="*/ 58245 h 1995110"/>
              <a:gd name="connsiteX7" fmla="*/ 2394066 w 2718262"/>
              <a:gd name="connsiteY7" fmla="*/ 33307 h 1995110"/>
              <a:gd name="connsiteX8" fmla="*/ 2219498 w 2718262"/>
              <a:gd name="connsiteY8" fmla="*/ 56 h 1995110"/>
              <a:gd name="connsiteX9" fmla="*/ 1679171 w 2718262"/>
              <a:gd name="connsiteY9" fmla="*/ 41619 h 1995110"/>
              <a:gd name="connsiteX10" fmla="*/ 1263535 w 2718262"/>
              <a:gd name="connsiteY10" fmla="*/ 224499 h 1995110"/>
              <a:gd name="connsiteX11" fmla="*/ 1047404 w 2718262"/>
              <a:gd name="connsiteY11" fmla="*/ 623510 h 1995110"/>
              <a:gd name="connsiteX12" fmla="*/ 980902 w 2718262"/>
              <a:gd name="connsiteY12" fmla="*/ 1014208 h 1995110"/>
              <a:gd name="connsiteX13" fmla="*/ 922713 w 2718262"/>
              <a:gd name="connsiteY13" fmla="*/ 1454783 h 1995110"/>
              <a:gd name="connsiteX14" fmla="*/ 714895 w 2718262"/>
              <a:gd name="connsiteY14" fmla="*/ 1770667 h 1995110"/>
              <a:gd name="connsiteX15" fmla="*/ 460623 w 2718262"/>
              <a:gd name="connsiteY15" fmla="*/ 1947679 h 1995110"/>
              <a:gd name="connsiteX16" fmla="*/ 0 w 2718262"/>
              <a:gd name="connsiteY16" fmla="*/ 1995110 h 1995110"/>
              <a:gd name="connsiteX0" fmla="*/ 2718262 w 2718262"/>
              <a:gd name="connsiteY0" fmla="*/ 840128 h 1995597"/>
              <a:gd name="connsiteX1" fmla="*/ 2701636 w 2718262"/>
              <a:gd name="connsiteY1" fmla="*/ 233299 h 1995597"/>
              <a:gd name="connsiteX2" fmla="*/ 2676698 w 2718262"/>
              <a:gd name="connsiteY2" fmla="*/ 183423 h 1995597"/>
              <a:gd name="connsiteX3" fmla="*/ 2601884 w 2718262"/>
              <a:gd name="connsiteY3" fmla="*/ 116921 h 1995597"/>
              <a:gd name="connsiteX4" fmla="*/ 2543695 w 2718262"/>
              <a:gd name="connsiteY4" fmla="*/ 91983 h 1995597"/>
              <a:gd name="connsiteX5" fmla="*/ 2510444 w 2718262"/>
              <a:gd name="connsiteY5" fmla="*/ 75357 h 1995597"/>
              <a:gd name="connsiteX6" fmla="*/ 2460567 w 2718262"/>
              <a:gd name="connsiteY6" fmla="*/ 58732 h 1995597"/>
              <a:gd name="connsiteX7" fmla="*/ 2219498 w 2718262"/>
              <a:gd name="connsiteY7" fmla="*/ 543 h 1995597"/>
              <a:gd name="connsiteX8" fmla="*/ 1679171 w 2718262"/>
              <a:gd name="connsiteY8" fmla="*/ 42106 h 1995597"/>
              <a:gd name="connsiteX9" fmla="*/ 1263535 w 2718262"/>
              <a:gd name="connsiteY9" fmla="*/ 224986 h 1995597"/>
              <a:gd name="connsiteX10" fmla="*/ 1047404 w 2718262"/>
              <a:gd name="connsiteY10" fmla="*/ 623997 h 1995597"/>
              <a:gd name="connsiteX11" fmla="*/ 980902 w 2718262"/>
              <a:gd name="connsiteY11" fmla="*/ 1014695 h 1995597"/>
              <a:gd name="connsiteX12" fmla="*/ 922713 w 2718262"/>
              <a:gd name="connsiteY12" fmla="*/ 1455270 h 1995597"/>
              <a:gd name="connsiteX13" fmla="*/ 714895 w 2718262"/>
              <a:gd name="connsiteY13" fmla="*/ 1771154 h 1995597"/>
              <a:gd name="connsiteX14" fmla="*/ 460623 w 2718262"/>
              <a:gd name="connsiteY14" fmla="*/ 1948166 h 1995597"/>
              <a:gd name="connsiteX15" fmla="*/ 0 w 2718262"/>
              <a:gd name="connsiteY15" fmla="*/ 1995597 h 1995597"/>
              <a:gd name="connsiteX0" fmla="*/ 2718262 w 2718262"/>
              <a:gd name="connsiteY0" fmla="*/ 841028 h 1996497"/>
              <a:gd name="connsiteX1" fmla="*/ 2701636 w 2718262"/>
              <a:gd name="connsiteY1" fmla="*/ 234199 h 1996497"/>
              <a:gd name="connsiteX2" fmla="*/ 2676698 w 2718262"/>
              <a:gd name="connsiteY2" fmla="*/ 184323 h 1996497"/>
              <a:gd name="connsiteX3" fmla="*/ 2601884 w 2718262"/>
              <a:gd name="connsiteY3" fmla="*/ 117821 h 1996497"/>
              <a:gd name="connsiteX4" fmla="*/ 2543695 w 2718262"/>
              <a:gd name="connsiteY4" fmla="*/ 92883 h 1996497"/>
              <a:gd name="connsiteX5" fmla="*/ 2510444 w 2718262"/>
              <a:gd name="connsiteY5" fmla="*/ 76257 h 1996497"/>
              <a:gd name="connsiteX6" fmla="*/ 2219498 w 2718262"/>
              <a:gd name="connsiteY6" fmla="*/ 1443 h 1996497"/>
              <a:gd name="connsiteX7" fmla="*/ 1679171 w 2718262"/>
              <a:gd name="connsiteY7" fmla="*/ 43006 h 1996497"/>
              <a:gd name="connsiteX8" fmla="*/ 1263535 w 2718262"/>
              <a:gd name="connsiteY8" fmla="*/ 225886 h 1996497"/>
              <a:gd name="connsiteX9" fmla="*/ 1047404 w 2718262"/>
              <a:gd name="connsiteY9" fmla="*/ 624897 h 1996497"/>
              <a:gd name="connsiteX10" fmla="*/ 980902 w 2718262"/>
              <a:gd name="connsiteY10" fmla="*/ 1015595 h 1996497"/>
              <a:gd name="connsiteX11" fmla="*/ 922713 w 2718262"/>
              <a:gd name="connsiteY11" fmla="*/ 1456170 h 1996497"/>
              <a:gd name="connsiteX12" fmla="*/ 714895 w 2718262"/>
              <a:gd name="connsiteY12" fmla="*/ 1772054 h 1996497"/>
              <a:gd name="connsiteX13" fmla="*/ 460623 w 2718262"/>
              <a:gd name="connsiteY13" fmla="*/ 1949066 h 1996497"/>
              <a:gd name="connsiteX14" fmla="*/ 0 w 2718262"/>
              <a:gd name="connsiteY14" fmla="*/ 1996497 h 1996497"/>
              <a:gd name="connsiteX0" fmla="*/ 2718262 w 2718262"/>
              <a:gd name="connsiteY0" fmla="*/ 842046 h 1997515"/>
              <a:gd name="connsiteX1" fmla="*/ 2701636 w 2718262"/>
              <a:gd name="connsiteY1" fmla="*/ 235217 h 1997515"/>
              <a:gd name="connsiteX2" fmla="*/ 2676698 w 2718262"/>
              <a:gd name="connsiteY2" fmla="*/ 185341 h 1997515"/>
              <a:gd name="connsiteX3" fmla="*/ 2601884 w 2718262"/>
              <a:gd name="connsiteY3" fmla="*/ 118839 h 1997515"/>
              <a:gd name="connsiteX4" fmla="*/ 2543695 w 2718262"/>
              <a:gd name="connsiteY4" fmla="*/ 93901 h 1997515"/>
              <a:gd name="connsiteX5" fmla="*/ 2219498 w 2718262"/>
              <a:gd name="connsiteY5" fmla="*/ 2461 h 1997515"/>
              <a:gd name="connsiteX6" fmla="*/ 1679171 w 2718262"/>
              <a:gd name="connsiteY6" fmla="*/ 44024 h 1997515"/>
              <a:gd name="connsiteX7" fmla="*/ 1263535 w 2718262"/>
              <a:gd name="connsiteY7" fmla="*/ 226904 h 1997515"/>
              <a:gd name="connsiteX8" fmla="*/ 1047404 w 2718262"/>
              <a:gd name="connsiteY8" fmla="*/ 625915 h 1997515"/>
              <a:gd name="connsiteX9" fmla="*/ 980902 w 2718262"/>
              <a:gd name="connsiteY9" fmla="*/ 1016613 h 1997515"/>
              <a:gd name="connsiteX10" fmla="*/ 922713 w 2718262"/>
              <a:gd name="connsiteY10" fmla="*/ 1457188 h 1997515"/>
              <a:gd name="connsiteX11" fmla="*/ 714895 w 2718262"/>
              <a:gd name="connsiteY11" fmla="*/ 1773072 h 1997515"/>
              <a:gd name="connsiteX12" fmla="*/ 460623 w 2718262"/>
              <a:gd name="connsiteY12" fmla="*/ 1950084 h 1997515"/>
              <a:gd name="connsiteX13" fmla="*/ 0 w 2718262"/>
              <a:gd name="connsiteY13" fmla="*/ 1997515 h 1997515"/>
              <a:gd name="connsiteX0" fmla="*/ 2718262 w 2718262"/>
              <a:gd name="connsiteY0" fmla="*/ 842046 h 1997515"/>
              <a:gd name="connsiteX1" fmla="*/ 2701636 w 2718262"/>
              <a:gd name="connsiteY1" fmla="*/ 235217 h 1997515"/>
              <a:gd name="connsiteX2" fmla="*/ 2676698 w 2718262"/>
              <a:gd name="connsiteY2" fmla="*/ 185341 h 1997515"/>
              <a:gd name="connsiteX3" fmla="*/ 2543695 w 2718262"/>
              <a:gd name="connsiteY3" fmla="*/ 93901 h 1997515"/>
              <a:gd name="connsiteX4" fmla="*/ 2219498 w 2718262"/>
              <a:gd name="connsiteY4" fmla="*/ 2461 h 1997515"/>
              <a:gd name="connsiteX5" fmla="*/ 1679171 w 2718262"/>
              <a:gd name="connsiteY5" fmla="*/ 44024 h 1997515"/>
              <a:gd name="connsiteX6" fmla="*/ 1263535 w 2718262"/>
              <a:gd name="connsiteY6" fmla="*/ 226904 h 1997515"/>
              <a:gd name="connsiteX7" fmla="*/ 1047404 w 2718262"/>
              <a:gd name="connsiteY7" fmla="*/ 625915 h 1997515"/>
              <a:gd name="connsiteX8" fmla="*/ 980902 w 2718262"/>
              <a:gd name="connsiteY8" fmla="*/ 1016613 h 1997515"/>
              <a:gd name="connsiteX9" fmla="*/ 922713 w 2718262"/>
              <a:gd name="connsiteY9" fmla="*/ 1457188 h 1997515"/>
              <a:gd name="connsiteX10" fmla="*/ 714895 w 2718262"/>
              <a:gd name="connsiteY10" fmla="*/ 1773072 h 1997515"/>
              <a:gd name="connsiteX11" fmla="*/ 460623 w 2718262"/>
              <a:gd name="connsiteY11" fmla="*/ 1950084 h 1997515"/>
              <a:gd name="connsiteX12" fmla="*/ 0 w 2718262"/>
              <a:gd name="connsiteY12" fmla="*/ 1997515 h 1997515"/>
              <a:gd name="connsiteX0" fmla="*/ 2718262 w 2718788"/>
              <a:gd name="connsiteY0" fmla="*/ 842046 h 1997515"/>
              <a:gd name="connsiteX1" fmla="*/ 2701636 w 2718788"/>
              <a:gd name="connsiteY1" fmla="*/ 235217 h 1997515"/>
              <a:gd name="connsiteX2" fmla="*/ 2543695 w 2718788"/>
              <a:gd name="connsiteY2" fmla="*/ 93901 h 1997515"/>
              <a:gd name="connsiteX3" fmla="*/ 2219498 w 2718788"/>
              <a:gd name="connsiteY3" fmla="*/ 2461 h 1997515"/>
              <a:gd name="connsiteX4" fmla="*/ 1679171 w 2718788"/>
              <a:gd name="connsiteY4" fmla="*/ 44024 h 1997515"/>
              <a:gd name="connsiteX5" fmla="*/ 1263535 w 2718788"/>
              <a:gd name="connsiteY5" fmla="*/ 226904 h 1997515"/>
              <a:gd name="connsiteX6" fmla="*/ 1047404 w 2718788"/>
              <a:gd name="connsiteY6" fmla="*/ 625915 h 1997515"/>
              <a:gd name="connsiteX7" fmla="*/ 980902 w 2718788"/>
              <a:gd name="connsiteY7" fmla="*/ 1016613 h 1997515"/>
              <a:gd name="connsiteX8" fmla="*/ 922713 w 2718788"/>
              <a:gd name="connsiteY8" fmla="*/ 1457188 h 1997515"/>
              <a:gd name="connsiteX9" fmla="*/ 714895 w 2718788"/>
              <a:gd name="connsiteY9" fmla="*/ 1773072 h 1997515"/>
              <a:gd name="connsiteX10" fmla="*/ 460623 w 2718788"/>
              <a:gd name="connsiteY10" fmla="*/ 1950084 h 1997515"/>
              <a:gd name="connsiteX11" fmla="*/ 0 w 2718788"/>
              <a:gd name="connsiteY11" fmla="*/ 1997515 h 1997515"/>
              <a:gd name="connsiteX0" fmla="*/ 2718262 w 2718262"/>
              <a:gd name="connsiteY0" fmla="*/ 844171 h 1999640"/>
              <a:gd name="connsiteX1" fmla="*/ 2543695 w 2718262"/>
              <a:gd name="connsiteY1" fmla="*/ 96026 h 1999640"/>
              <a:gd name="connsiteX2" fmla="*/ 2219498 w 2718262"/>
              <a:gd name="connsiteY2" fmla="*/ 4586 h 1999640"/>
              <a:gd name="connsiteX3" fmla="*/ 1679171 w 2718262"/>
              <a:gd name="connsiteY3" fmla="*/ 46149 h 1999640"/>
              <a:gd name="connsiteX4" fmla="*/ 1263535 w 2718262"/>
              <a:gd name="connsiteY4" fmla="*/ 229029 h 1999640"/>
              <a:gd name="connsiteX5" fmla="*/ 1047404 w 2718262"/>
              <a:gd name="connsiteY5" fmla="*/ 628040 h 1999640"/>
              <a:gd name="connsiteX6" fmla="*/ 980902 w 2718262"/>
              <a:gd name="connsiteY6" fmla="*/ 1018738 h 1999640"/>
              <a:gd name="connsiteX7" fmla="*/ 922713 w 2718262"/>
              <a:gd name="connsiteY7" fmla="*/ 1459313 h 1999640"/>
              <a:gd name="connsiteX8" fmla="*/ 714895 w 2718262"/>
              <a:gd name="connsiteY8" fmla="*/ 1775197 h 1999640"/>
              <a:gd name="connsiteX9" fmla="*/ 460623 w 2718262"/>
              <a:gd name="connsiteY9" fmla="*/ 1952209 h 1999640"/>
              <a:gd name="connsiteX10" fmla="*/ 0 w 2718262"/>
              <a:gd name="connsiteY10" fmla="*/ 1999640 h 1999640"/>
              <a:gd name="connsiteX0" fmla="*/ 2718262 w 2718262"/>
              <a:gd name="connsiteY0" fmla="*/ 831346 h 1986815"/>
              <a:gd name="connsiteX1" fmla="*/ 2543695 w 2718262"/>
              <a:gd name="connsiteY1" fmla="*/ 83201 h 1986815"/>
              <a:gd name="connsiteX2" fmla="*/ 1679171 w 2718262"/>
              <a:gd name="connsiteY2" fmla="*/ 33324 h 1986815"/>
              <a:gd name="connsiteX3" fmla="*/ 1263535 w 2718262"/>
              <a:gd name="connsiteY3" fmla="*/ 216204 h 1986815"/>
              <a:gd name="connsiteX4" fmla="*/ 1047404 w 2718262"/>
              <a:gd name="connsiteY4" fmla="*/ 615215 h 1986815"/>
              <a:gd name="connsiteX5" fmla="*/ 980902 w 2718262"/>
              <a:gd name="connsiteY5" fmla="*/ 1005913 h 1986815"/>
              <a:gd name="connsiteX6" fmla="*/ 922713 w 2718262"/>
              <a:gd name="connsiteY6" fmla="*/ 1446488 h 1986815"/>
              <a:gd name="connsiteX7" fmla="*/ 714895 w 2718262"/>
              <a:gd name="connsiteY7" fmla="*/ 1762372 h 1986815"/>
              <a:gd name="connsiteX8" fmla="*/ 460623 w 2718262"/>
              <a:gd name="connsiteY8" fmla="*/ 1939384 h 1986815"/>
              <a:gd name="connsiteX9" fmla="*/ 0 w 2718262"/>
              <a:gd name="connsiteY9" fmla="*/ 1986815 h 1986815"/>
              <a:gd name="connsiteX0" fmla="*/ 2901142 w 2901142"/>
              <a:gd name="connsiteY0" fmla="*/ 584615 h 1972840"/>
              <a:gd name="connsiteX1" fmla="*/ 2543695 w 2901142"/>
              <a:gd name="connsiteY1" fmla="*/ 69226 h 1972840"/>
              <a:gd name="connsiteX2" fmla="*/ 1679171 w 2901142"/>
              <a:gd name="connsiteY2" fmla="*/ 19349 h 1972840"/>
              <a:gd name="connsiteX3" fmla="*/ 1263535 w 2901142"/>
              <a:gd name="connsiteY3" fmla="*/ 202229 h 1972840"/>
              <a:gd name="connsiteX4" fmla="*/ 1047404 w 2901142"/>
              <a:gd name="connsiteY4" fmla="*/ 601240 h 1972840"/>
              <a:gd name="connsiteX5" fmla="*/ 980902 w 2901142"/>
              <a:gd name="connsiteY5" fmla="*/ 991938 h 1972840"/>
              <a:gd name="connsiteX6" fmla="*/ 922713 w 2901142"/>
              <a:gd name="connsiteY6" fmla="*/ 1432513 h 1972840"/>
              <a:gd name="connsiteX7" fmla="*/ 714895 w 2901142"/>
              <a:gd name="connsiteY7" fmla="*/ 1748397 h 1972840"/>
              <a:gd name="connsiteX8" fmla="*/ 460623 w 2901142"/>
              <a:gd name="connsiteY8" fmla="*/ 1925409 h 1972840"/>
              <a:gd name="connsiteX9" fmla="*/ 0 w 2901142"/>
              <a:gd name="connsiteY9" fmla="*/ 1972840 h 1972840"/>
              <a:gd name="connsiteX0" fmla="*/ 2801390 w 2801390"/>
              <a:gd name="connsiteY0" fmla="*/ 619689 h 1974663"/>
              <a:gd name="connsiteX1" fmla="*/ 2543695 w 2801390"/>
              <a:gd name="connsiteY1" fmla="*/ 71049 h 1974663"/>
              <a:gd name="connsiteX2" fmla="*/ 1679171 w 2801390"/>
              <a:gd name="connsiteY2" fmla="*/ 21172 h 1974663"/>
              <a:gd name="connsiteX3" fmla="*/ 1263535 w 2801390"/>
              <a:gd name="connsiteY3" fmla="*/ 204052 h 1974663"/>
              <a:gd name="connsiteX4" fmla="*/ 1047404 w 2801390"/>
              <a:gd name="connsiteY4" fmla="*/ 603063 h 1974663"/>
              <a:gd name="connsiteX5" fmla="*/ 980902 w 2801390"/>
              <a:gd name="connsiteY5" fmla="*/ 993761 h 1974663"/>
              <a:gd name="connsiteX6" fmla="*/ 922713 w 2801390"/>
              <a:gd name="connsiteY6" fmla="*/ 1434336 h 1974663"/>
              <a:gd name="connsiteX7" fmla="*/ 714895 w 2801390"/>
              <a:gd name="connsiteY7" fmla="*/ 1750220 h 1974663"/>
              <a:gd name="connsiteX8" fmla="*/ 460623 w 2801390"/>
              <a:gd name="connsiteY8" fmla="*/ 1927232 h 1974663"/>
              <a:gd name="connsiteX9" fmla="*/ 0 w 2801390"/>
              <a:gd name="connsiteY9" fmla="*/ 1974663 h 1974663"/>
              <a:gd name="connsiteX0" fmla="*/ 2801390 w 2801638"/>
              <a:gd name="connsiteY0" fmla="*/ 619689 h 1974663"/>
              <a:gd name="connsiteX1" fmla="*/ 2543695 w 2801638"/>
              <a:gd name="connsiteY1" fmla="*/ 71049 h 1974663"/>
              <a:gd name="connsiteX2" fmla="*/ 1679171 w 2801638"/>
              <a:gd name="connsiteY2" fmla="*/ 21172 h 1974663"/>
              <a:gd name="connsiteX3" fmla="*/ 1263535 w 2801638"/>
              <a:gd name="connsiteY3" fmla="*/ 204052 h 1974663"/>
              <a:gd name="connsiteX4" fmla="*/ 1047404 w 2801638"/>
              <a:gd name="connsiteY4" fmla="*/ 603063 h 1974663"/>
              <a:gd name="connsiteX5" fmla="*/ 980902 w 2801638"/>
              <a:gd name="connsiteY5" fmla="*/ 993761 h 1974663"/>
              <a:gd name="connsiteX6" fmla="*/ 922713 w 2801638"/>
              <a:gd name="connsiteY6" fmla="*/ 1434336 h 1974663"/>
              <a:gd name="connsiteX7" fmla="*/ 714895 w 2801638"/>
              <a:gd name="connsiteY7" fmla="*/ 1750220 h 1974663"/>
              <a:gd name="connsiteX8" fmla="*/ 460623 w 2801638"/>
              <a:gd name="connsiteY8" fmla="*/ 1927232 h 1974663"/>
              <a:gd name="connsiteX9" fmla="*/ 0 w 2801638"/>
              <a:gd name="connsiteY9" fmla="*/ 1974663 h 1974663"/>
              <a:gd name="connsiteX0" fmla="*/ 2743201 w 2743773"/>
              <a:gd name="connsiteY0" fmla="*/ 637255 h 1975603"/>
              <a:gd name="connsiteX1" fmla="*/ 2543695 w 2743773"/>
              <a:gd name="connsiteY1" fmla="*/ 71989 h 1975603"/>
              <a:gd name="connsiteX2" fmla="*/ 1679171 w 2743773"/>
              <a:gd name="connsiteY2" fmla="*/ 22112 h 1975603"/>
              <a:gd name="connsiteX3" fmla="*/ 1263535 w 2743773"/>
              <a:gd name="connsiteY3" fmla="*/ 204992 h 1975603"/>
              <a:gd name="connsiteX4" fmla="*/ 1047404 w 2743773"/>
              <a:gd name="connsiteY4" fmla="*/ 604003 h 1975603"/>
              <a:gd name="connsiteX5" fmla="*/ 980902 w 2743773"/>
              <a:gd name="connsiteY5" fmla="*/ 994701 h 1975603"/>
              <a:gd name="connsiteX6" fmla="*/ 922713 w 2743773"/>
              <a:gd name="connsiteY6" fmla="*/ 1435276 h 1975603"/>
              <a:gd name="connsiteX7" fmla="*/ 714895 w 2743773"/>
              <a:gd name="connsiteY7" fmla="*/ 1751160 h 1975603"/>
              <a:gd name="connsiteX8" fmla="*/ 460623 w 2743773"/>
              <a:gd name="connsiteY8" fmla="*/ 1928172 h 1975603"/>
              <a:gd name="connsiteX9" fmla="*/ 0 w 2743773"/>
              <a:gd name="connsiteY9" fmla="*/ 1975603 h 197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773" h="1975603">
                <a:moveTo>
                  <a:pt x="2743201" y="637255"/>
                </a:moveTo>
                <a:cubicBezTo>
                  <a:pt x="2748397" y="473078"/>
                  <a:pt x="2721033" y="174513"/>
                  <a:pt x="2543695" y="71989"/>
                </a:cubicBezTo>
                <a:cubicBezTo>
                  <a:pt x="2366357" y="-30535"/>
                  <a:pt x="1892531" y="-55"/>
                  <a:pt x="1679171" y="22112"/>
                </a:cubicBezTo>
                <a:cubicBezTo>
                  <a:pt x="1465811" y="44279"/>
                  <a:pt x="1368829" y="108010"/>
                  <a:pt x="1263535" y="204992"/>
                </a:cubicBezTo>
                <a:cubicBezTo>
                  <a:pt x="1158241" y="301974"/>
                  <a:pt x="1094510" y="472385"/>
                  <a:pt x="1047404" y="604003"/>
                </a:cubicBezTo>
                <a:cubicBezTo>
                  <a:pt x="1000298" y="735621"/>
                  <a:pt x="1001684" y="856155"/>
                  <a:pt x="980902" y="994701"/>
                </a:cubicBezTo>
                <a:cubicBezTo>
                  <a:pt x="960120" y="1133247"/>
                  <a:pt x="967047" y="1309200"/>
                  <a:pt x="922713" y="1435276"/>
                </a:cubicBezTo>
                <a:cubicBezTo>
                  <a:pt x="878379" y="1561352"/>
                  <a:pt x="791910" y="1669011"/>
                  <a:pt x="714895" y="1751160"/>
                </a:cubicBezTo>
                <a:cubicBezTo>
                  <a:pt x="637880" y="1833309"/>
                  <a:pt x="579772" y="1890765"/>
                  <a:pt x="460623" y="1928172"/>
                </a:cubicBezTo>
                <a:cubicBezTo>
                  <a:pt x="341474" y="1965579"/>
                  <a:pt x="123052" y="1975603"/>
                  <a:pt x="0" y="197560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 rot="15271415">
            <a:off x="5055266" y="766743"/>
            <a:ext cx="1957864" cy="1646881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183341 w 1331258"/>
              <a:gd name="connsiteY6" fmla="*/ 1143000 h 1606924"/>
              <a:gd name="connsiteX7" fmla="*/ 1223682 w 1331258"/>
              <a:gd name="connsiteY7" fmla="*/ 1250576 h 1606924"/>
              <a:gd name="connsiteX8" fmla="*/ 1257300 w 1331258"/>
              <a:gd name="connsiteY8" fmla="*/ 1337982 h 1606924"/>
              <a:gd name="connsiteX9" fmla="*/ 1297641 w 1331258"/>
              <a:gd name="connsiteY9" fmla="*/ 1485900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57300 w 1331258"/>
              <a:gd name="connsiteY7" fmla="*/ 1337982 h 1606924"/>
              <a:gd name="connsiteX8" fmla="*/ 1297641 w 1331258"/>
              <a:gd name="connsiteY8" fmla="*/ 1485900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97641 w 1331258"/>
              <a:gd name="connsiteY7" fmla="*/ 14859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143000 w 1331258"/>
              <a:gd name="connsiteY4" fmla="*/ 1075765 h 1606924"/>
              <a:gd name="connsiteX5" fmla="*/ 1223682 w 1331258"/>
              <a:gd name="connsiteY5" fmla="*/ 1250576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927847 w 1331258"/>
              <a:gd name="connsiteY2" fmla="*/ 793376 h 1606924"/>
              <a:gd name="connsiteX3" fmla="*/ 1143000 w 1331258"/>
              <a:gd name="connsiteY3" fmla="*/ 1075765 h 1606924"/>
              <a:gd name="connsiteX4" fmla="*/ 1223682 w 1331258"/>
              <a:gd name="connsiteY4" fmla="*/ 12505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927847 w 1331258"/>
              <a:gd name="connsiteY1" fmla="*/ 793376 h 1606924"/>
              <a:gd name="connsiteX2" fmla="*/ 1143000 w 1331258"/>
              <a:gd name="connsiteY2" fmla="*/ 1075765 h 1606924"/>
              <a:gd name="connsiteX3" fmla="*/ 1223682 w 1331258"/>
              <a:gd name="connsiteY3" fmla="*/ 1250576 h 1606924"/>
              <a:gd name="connsiteX4" fmla="*/ 1331258 w 1331258"/>
              <a:gd name="connsiteY4" fmla="*/ 1606924 h 1606924"/>
              <a:gd name="connsiteX0" fmla="*/ 0 w 1385975"/>
              <a:gd name="connsiteY0" fmla="*/ 0 h 2013244"/>
              <a:gd name="connsiteX1" fmla="*/ 982564 w 1385975"/>
              <a:gd name="connsiteY1" fmla="*/ 1199696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278399 w 1385975"/>
              <a:gd name="connsiteY2" fmla="*/ 1656896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656884 w 1385975"/>
              <a:gd name="connsiteY1" fmla="*/ 709584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1114648 w 1385975"/>
              <a:gd name="connsiteY1" fmla="*/ 1357475 h 2013244"/>
              <a:gd name="connsiteX2" fmla="*/ 1385975 w 1385975"/>
              <a:gd name="connsiteY2" fmla="*/ 2013244 h 2013244"/>
              <a:gd name="connsiteX0" fmla="*/ 0 w 1548143"/>
              <a:gd name="connsiteY0" fmla="*/ 0 h 2013244"/>
              <a:gd name="connsiteX1" fmla="*/ 1466310 w 1548143"/>
              <a:gd name="connsiteY1" fmla="*/ 1022878 h 2013244"/>
              <a:gd name="connsiteX2" fmla="*/ 1385975 w 1548143"/>
              <a:gd name="connsiteY2" fmla="*/ 2013244 h 2013244"/>
              <a:gd name="connsiteX0" fmla="*/ 0 w 1503111"/>
              <a:gd name="connsiteY0" fmla="*/ 0 h 2013244"/>
              <a:gd name="connsiteX1" fmla="*/ 1466310 w 1503111"/>
              <a:gd name="connsiteY1" fmla="*/ 1022878 h 2013244"/>
              <a:gd name="connsiteX2" fmla="*/ 1385975 w 1503111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611773"/>
              <a:gd name="connsiteY0" fmla="*/ 0 h 1875827"/>
              <a:gd name="connsiteX1" fmla="*/ 1514603 w 1611773"/>
              <a:gd name="connsiteY1" fmla="*/ 885461 h 1875827"/>
              <a:gd name="connsiteX2" fmla="*/ 1434268 w 1611773"/>
              <a:gd name="connsiteY2" fmla="*/ 1875827 h 1875827"/>
              <a:gd name="connsiteX0" fmla="*/ 0 w 1531365"/>
              <a:gd name="connsiteY0" fmla="*/ -1 h 1747045"/>
              <a:gd name="connsiteX1" fmla="*/ 1439695 w 1531365"/>
              <a:gd name="connsiteY1" fmla="*/ 756679 h 1747045"/>
              <a:gd name="connsiteX2" fmla="*/ 1359360 w 1531365"/>
              <a:gd name="connsiteY2" fmla="*/ 1747045 h 1747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31365" h="1747045">
                <a:moveTo>
                  <a:pt x="0" y="-1"/>
                </a:moveTo>
                <a:cubicBezTo>
                  <a:pt x="544076" y="308415"/>
                  <a:pt x="1213135" y="465505"/>
                  <a:pt x="1439695" y="756679"/>
                </a:cubicBezTo>
                <a:cubicBezTo>
                  <a:pt x="1666255" y="1047853"/>
                  <a:pt x="1407510" y="1525451"/>
                  <a:pt x="1359360" y="1747045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 rot="6328585" flipH="1">
            <a:off x="2862959" y="-229988"/>
            <a:ext cx="1791002" cy="3180252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183341 w 1331258"/>
              <a:gd name="connsiteY6" fmla="*/ 1143000 h 1606924"/>
              <a:gd name="connsiteX7" fmla="*/ 1223682 w 1331258"/>
              <a:gd name="connsiteY7" fmla="*/ 1250576 h 1606924"/>
              <a:gd name="connsiteX8" fmla="*/ 1257300 w 1331258"/>
              <a:gd name="connsiteY8" fmla="*/ 1337982 h 1606924"/>
              <a:gd name="connsiteX9" fmla="*/ 1297641 w 1331258"/>
              <a:gd name="connsiteY9" fmla="*/ 1485900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57300 w 1331258"/>
              <a:gd name="connsiteY7" fmla="*/ 1337982 h 1606924"/>
              <a:gd name="connsiteX8" fmla="*/ 1297641 w 1331258"/>
              <a:gd name="connsiteY8" fmla="*/ 1485900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97641 w 1331258"/>
              <a:gd name="connsiteY7" fmla="*/ 14859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143000 w 1331258"/>
              <a:gd name="connsiteY4" fmla="*/ 1075765 h 1606924"/>
              <a:gd name="connsiteX5" fmla="*/ 1223682 w 1331258"/>
              <a:gd name="connsiteY5" fmla="*/ 1250576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927847 w 1331258"/>
              <a:gd name="connsiteY2" fmla="*/ 793376 h 1606924"/>
              <a:gd name="connsiteX3" fmla="*/ 1143000 w 1331258"/>
              <a:gd name="connsiteY3" fmla="*/ 1075765 h 1606924"/>
              <a:gd name="connsiteX4" fmla="*/ 1223682 w 1331258"/>
              <a:gd name="connsiteY4" fmla="*/ 12505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927847 w 1331258"/>
              <a:gd name="connsiteY1" fmla="*/ 793376 h 1606924"/>
              <a:gd name="connsiteX2" fmla="*/ 1143000 w 1331258"/>
              <a:gd name="connsiteY2" fmla="*/ 1075765 h 1606924"/>
              <a:gd name="connsiteX3" fmla="*/ 1223682 w 1331258"/>
              <a:gd name="connsiteY3" fmla="*/ 1250576 h 1606924"/>
              <a:gd name="connsiteX4" fmla="*/ 1331258 w 1331258"/>
              <a:gd name="connsiteY4" fmla="*/ 1606924 h 1606924"/>
              <a:gd name="connsiteX0" fmla="*/ 0 w 1385975"/>
              <a:gd name="connsiteY0" fmla="*/ 0 h 2013244"/>
              <a:gd name="connsiteX1" fmla="*/ 982564 w 1385975"/>
              <a:gd name="connsiteY1" fmla="*/ 1199696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278399 w 1385975"/>
              <a:gd name="connsiteY2" fmla="*/ 1656896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656884 w 1385975"/>
              <a:gd name="connsiteY1" fmla="*/ 709584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1114648 w 1385975"/>
              <a:gd name="connsiteY1" fmla="*/ 1357475 h 2013244"/>
              <a:gd name="connsiteX2" fmla="*/ 1385975 w 1385975"/>
              <a:gd name="connsiteY2" fmla="*/ 2013244 h 2013244"/>
              <a:gd name="connsiteX0" fmla="*/ 0 w 1548143"/>
              <a:gd name="connsiteY0" fmla="*/ 0 h 2013244"/>
              <a:gd name="connsiteX1" fmla="*/ 1466310 w 1548143"/>
              <a:gd name="connsiteY1" fmla="*/ 1022878 h 2013244"/>
              <a:gd name="connsiteX2" fmla="*/ 1385975 w 1548143"/>
              <a:gd name="connsiteY2" fmla="*/ 2013244 h 2013244"/>
              <a:gd name="connsiteX0" fmla="*/ 0 w 1503111"/>
              <a:gd name="connsiteY0" fmla="*/ 0 h 2013244"/>
              <a:gd name="connsiteX1" fmla="*/ 1466310 w 1503111"/>
              <a:gd name="connsiteY1" fmla="*/ 1022878 h 2013244"/>
              <a:gd name="connsiteX2" fmla="*/ 1385975 w 1503111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611773"/>
              <a:gd name="connsiteY0" fmla="*/ 0 h 1875827"/>
              <a:gd name="connsiteX1" fmla="*/ 1514603 w 1611773"/>
              <a:gd name="connsiteY1" fmla="*/ 885461 h 1875827"/>
              <a:gd name="connsiteX2" fmla="*/ 1434268 w 1611773"/>
              <a:gd name="connsiteY2" fmla="*/ 1875827 h 1875827"/>
              <a:gd name="connsiteX0" fmla="*/ 0 w 1531365"/>
              <a:gd name="connsiteY0" fmla="*/ -1 h 1747045"/>
              <a:gd name="connsiteX1" fmla="*/ 1439695 w 1531365"/>
              <a:gd name="connsiteY1" fmla="*/ 756679 h 1747045"/>
              <a:gd name="connsiteX2" fmla="*/ 1359360 w 1531365"/>
              <a:gd name="connsiteY2" fmla="*/ 1747045 h 1747045"/>
              <a:gd name="connsiteX0" fmla="*/ 0 w 1465383"/>
              <a:gd name="connsiteY0" fmla="*/ 0 h 3373676"/>
              <a:gd name="connsiteX1" fmla="*/ 1439695 w 1465383"/>
              <a:gd name="connsiteY1" fmla="*/ 756680 h 3373676"/>
              <a:gd name="connsiteX2" fmla="*/ 939579 w 1465383"/>
              <a:gd name="connsiteY2" fmla="*/ 3373676 h 3373676"/>
              <a:gd name="connsiteX0" fmla="*/ 0 w 1410349"/>
              <a:gd name="connsiteY0" fmla="*/ 0 h 3373676"/>
              <a:gd name="connsiteX1" fmla="*/ 1382441 w 1410349"/>
              <a:gd name="connsiteY1" fmla="*/ 1037134 h 3373676"/>
              <a:gd name="connsiteX2" fmla="*/ 939579 w 1410349"/>
              <a:gd name="connsiteY2" fmla="*/ 3373676 h 3373676"/>
              <a:gd name="connsiteX0" fmla="*/ 0 w 1400852"/>
              <a:gd name="connsiteY0" fmla="*/ 0 h 3373676"/>
              <a:gd name="connsiteX1" fmla="*/ 1382441 w 1400852"/>
              <a:gd name="connsiteY1" fmla="*/ 1037134 h 3373676"/>
              <a:gd name="connsiteX2" fmla="*/ 939579 w 1400852"/>
              <a:gd name="connsiteY2" fmla="*/ 3373676 h 3373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00852" h="3373676">
                <a:moveTo>
                  <a:pt x="0" y="0"/>
                </a:moveTo>
                <a:cubicBezTo>
                  <a:pt x="544076" y="308416"/>
                  <a:pt x="1230275" y="320966"/>
                  <a:pt x="1382441" y="1037134"/>
                </a:cubicBezTo>
                <a:cubicBezTo>
                  <a:pt x="1503749" y="1608067"/>
                  <a:pt x="987729" y="3152082"/>
                  <a:pt x="939579" y="3373676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6631394" y="474238"/>
            <a:ext cx="1996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3.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know / Know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301553" y="469804"/>
            <a:ext cx="1996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</a:rPr>
              <a:t>2. Know / </a:t>
            </a:r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</a:rPr>
              <a:t> know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6886210" y="3949306"/>
            <a:ext cx="24721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4.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know /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know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443721" y="3949306"/>
            <a:ext cx="15199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r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1. Know / Know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-40076" y="4293915"/>
            <a:ext cx="2712071" cy="400403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that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about the topic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36533" y="844340"/>
            <a:ext cx="2712071" cy="400403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that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don’t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about the topic</a:t>
            </a:r>
          </a:p>
        </p:txBody>
      </p:sp>
      <p:sp>
        <p:nvSpPr>
          <p:cNvPr id="26" name="Rectangle à coins arrondis 34"/>
          <p:cNvSpPr/>
          <p:nvPr/>
        </p:nvSpPr>
        <p:spPr>
          <a:xfrm>
            <a:off x="3906814" y="2901260"/>
            <a:ext cx="1819338" cy="135824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>
                <a:lumMod val="25000"/>
                <a:lumOff val="7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026377" y="3440793"/>
            <a:ext cx="15969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spc="1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Discussion topic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5822647" y="797026"/>
            <a:ext cx="3955032" cy="447717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Skills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knowledge that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currently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not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using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unexploited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team members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skills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forgotten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resources</a:t>
            </a:r>
            <a:r>
              <a:rPr lang="mr-IN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…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)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6714762" y="4321137"/>
            <a:ext cx="2712071" cy="400403"/>
          </a:xfrm>
          <a:prstGeom prst="rect">
            <a:avLst/>
          </a:prstGeom>
          <a:noFill/>
        </p:spPr>
        <p:txBody>
          <a:bodyPr wrap="square" rtlCol="0" anchor="ctr">
            <a:norm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can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discover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what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don’t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don’t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know?</a:t>
            </a:r>
          </a:p>
        </p:txBody>
      </p:sp>
    </p:spTree>
    <p:extLst>
      <p:ext uri="{BB962C8B-B14F-4D97-AF65-F5344CB8AC3E}">
        <p14:creationId xmlns:p14="http://schemas.microsoft.com/office/powerpoint/2010/main" val="98494365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81781" y="202326"/>
            <a:ext cx="2310919" cy="2479308"/>
          </a:xfrm>
          <a:prstGeom prst="rect">
            <a:avLst/>
          </a:prstGeom>
          <a:solidFill>
            <a:srgbClr val="FFFAE1"/>
          </a:solidFill>
          <a:ln w="19050" cmpd="sng">
            <a:solidFill>
              <a:srgbClr val="FFE844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81781" y="2799578"/>
            <a:ext cx="2310919" cy="2479308"/>
          </a:xfrm>
          <a:prstGeom prst="rect">
            <a:avLst/>
          </a:prstGeom>
          <a:solidFill>
            <a:srgbClr val="FFE5DF"/>
          </a:solidFill>
          <a:ln w="19050" cmpd="sng">
            <a:solidFill>
              <a:srgbClr val="FB9A82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605471" y="202326"/>
            <a:ext cx="2310919" cy="2479308"/>
          </a:xfrm>
          <a:prstGeom prst="rect">
            <a:avLst/>
          </a:prstGeom>
          <a:solidFill>
            <a:srgbClr val="F0FFC9"/>
          </a:solidFill>
          <a:ln w="19050" cmpd="sng">
            <a:solidFill>
              <a:srgbClr val="BCDD81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605471" y="2799578"/>
            <a:ext cx="2310919" cy="2479308"/>
          </a:xfrm>
          <a:prstGeom prst="rect">
            <a:avLst/>
          </a:prstGeom>
          <a:solidFill>
            <a:srgbClr val="FEEBF5"/>
          </a:solidFill>
          <a:ln w="19050" cmpd="sng">
            <a:solidFill>
              <a:srgbClr val="F2BAD8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020346" y="202326"/>
            <a:ext cx="2310919" cy="2479308"/>
          </a:xfrm>
          <a:prstGeom prst="rect">
            <a:avLst/>
          </a:prstGeom>
          <a:solidFill>
            <a:srgbClr val="F2F8FC"/>
          </a:solidFill>
          <a:ln w="19050" cmpd="sng">
            <a:solidFill>
              <a:srgbClr val="95B3D7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020346" y="2799578"/>
            <a:ext cx="2310919" cy="2479308"/>
          </a:xfrm>
          <a:prstGeom prst="rect">
            <a:avLst/>
          </a:prstGeom>
          <a:solidFill>
            <a:srgbClr val="F2ECFF"/>
          </a:solidFill>
          <a:ln w="19050" cmpd="sng">
            <a:solidFill>
              <a:srgbClr val="D7C3FF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7444034" y="202326"/>
            <a:ext cx="2310919" cy="2479308"/>
          </a:xfrm>
          <a:prstGeom prst="rect">
            <a:avLst/>
          </a:prstGeom>
          <a:solidFill>
            <a:srgbClr val="FFF2DE"/>
          </a:solidFill>
          <a:ln w="19050" cmpd="sng">
            <a:solidFill>
              <a:srgbClr val="FFCA7F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444034" y="2799578"/>
            <a:ext cx="2310919" cy="2479308"/>
          </a:xfrm>
          <a:prstGeom prst="rect">
            <a:avLst/>
          </a:prstGeom>
          <a:solidFill>
            <a:srgbClr val="F2F2F2"/>
          </a:solidFill>
          <a:ln w="19050" cmpd="sng">
            <a:solidFill>
              <a:schemeClr val="bg1">
                <a:lumMod val="75000"/>
                <a:alpha val="50000"/>
              </a:scheme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graphicFrame>
        <p:nvGraphicFramePr>
          <p:cNvPr id="16" name="Table 17"/>
          <p:cNvGraphicFramePr>
            <a:graphicFrameLocks noGrp="1"/>
          </p:cNvGraphicFramePr>
          <p:nvPr/>
        </p:nvGraphicFramePr>
        <p:xfrm>
          <a:off x="181781" y="5437420"/>
          <a:ext cx="9573173" cy="12891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5731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28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Parking lot</a:t>
                      </a: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6340">
                <a:tc>
                  <a:txBody>
                    <a:bodyPr/>
                    <a:lstStyle/>
                    <a:p>
                      <a:endParaRPr lang="en-US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860352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7"/>
            <a:ext cx="8360162" cy="4918452"/>
            <a:chOff x="1449658" y="1895706"/>
            <a:chExt cx="8360162" cy="2382560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76000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2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5" name="Rectangle à coins arrondis 34">
            <a:extLst>
              <a:ext uri="{FF2B5EF4-FFF2-40B4-BE49-F238E27FC236}">
                <a16:creationId xmlns:a16="http://schemas.microsoft.com/office/drawing/2014/main" id="{C7469D40-04F6-654A-9DB5-9417566F96CF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Rectangle à coins arrondis 34">
            <a:extLst>
              <a:ext uri="{FF2B5EF4-FFF2-40B4-BE49-F238E27FC236}">
                <a16:creationId xmlns:a16="http://schemas.microsoft.com/office/drawing/2014/main" id="{8ADAF943-D54A-6847-8EA8-0BB84BCF8385}"/>
              </a:ext>
            </a:extLst>
          </p:cNvPr>
          <p:cNvSpPr/>
          <p:nvPr/>
        </p:nvSpPr>
        <p:spPr>
          <a:xfrm flipV="1">
            <a:off x="5728726" y="831283"/>
            <a:ext cx="4081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9" name="Rectangle à coins arrondis 34">
            <a:extLst>
              <a:ext uri="{FF2B5EF4-FFF2-40B4-BE49-F238E27FC236}">
                <a16:creationId xmlns:a16="http://schemas.microsoft.com/office/drawing/2014/main" id="{66F8AD33-93CF-364B-B2D5-20EFF0A7358F}"/>
              </a:ext>
            </a:extLst>
          </p:cNvPr>
          <p:cNvSpPr/>
          <p:nvPr/>
        </p:nvSpPr>
        <p:spPr>
          <a:xfrm flipV="1">
            <a:off x="1449658" y="831282"/>
            <a:ext cx="41760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D850353E-4107-FD49-9489-41376313311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A74D5B47-87E1-F648-AB6C-03A9298A8162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8D4BD27C-0782-1E41-A1D3-BCBAD10F8771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7" name="Connecteur droit 6">
              <a:extLst>
                <a:ext uri="{FF2B5EF4-FFF2-40B4-BE49-F238E27FC236}">
                  <a16:creationId xmlns:a16="http://schemas.microsoft.com/office/drawing/2014/main" id="{9A5239B4-6A86-8F45-A74E-ACDD4A534804}"/>
                </a:ext>
              </a:extLst>
            </p:cNvPr>
            <p:cNvCxnSpPr>
              <a:cxnSpLocks/>
              <a:stCxn id="25" idx="3"/>
              <a:endCxn id="2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8121335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6F70952B-775D-AE47-815A-F8132BAC6A65}"/>
              </a:ext>
            </a:extLst>
          </p:cNvPr>
          <p:cNvGrpSpPr/>
          <p:nvPr/>
        </p:nvGrpSpPr>
        <p:grpSpPr>
          <a:xfrm>
            <a:off x="1449658" y="1895706"/>
            <a:ext cx="8360162" cy="4918451"/>
            <a:chOff x="1449658" y="1895706"/>
            <a:chExt cx="8360162" cy="4918451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76000" cy="2448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2" y="1895706"/>
              <a:ext cx="4127328" cy="2448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431597"/>
              <a:ext cx="4176000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2" y="4431597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4" name="Rectangle à coins arrondis 34">
            <a:extLst>
              <a:ext uri="{FF2B5EF4-FFF2-40B4-BE49-F238E27FC236}">
                <a16:creationId xmlns:a16="http://schemas.microsoft.com/office/drawing/2014/main" id="{3D67F2FC-F705-8445-9990-C539E2566FD8}"/>
              </a:ext>
            </a:extLst>
          </p:cNvPr>
          <p:cNvSpPr/>
          <p:nvPr/>
        </p:nvSpPr>
        <p:spPr>
          <a:xfrm flipV="1">
            <a:off x="98939" y="1895706"/>
            <a:ext cx="1247650" cy="24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5" name="Rectangle à coins arrondis 34">
            <a:extLst>
              <a:ext uri="{FF2B5EF4-FFF2-40B4-BE49-F238E27FC236}">
                <a16:creationId xmlns:a16="http://schemas.microsoft.com/office/drawing/2014/main" id="{92AFC6EF-32F1-E844-9400-D2B59736CE9E}"/>
              </a:ext>
            </a:extLst>
          </p:cNvPr>
          <p:cNvSpPr/>
          <p:nvPr/>
        </p:nvSpPr>
        <p:spPr>
          <a:xfrm flipV="1">
            <a:off x="5728726" y="831283"/>
            <a:ext cx="4081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Rectangle à coins arrondis 34">
            <a:extLst>
              <a:ext uri="{FF2B5EF4-FFF2-40B4-BE49-F238E27FC236}">
                <a16:creationId xmlns:a16="http://schemas.microsoft.com/office/drawing/2014/main" id="{959C72EE-BCB4-A844-8BCF-DCCB8CF82A6F}"/>
              </a:ext>
            </a:extLst>
          </p:cNvPr>
          <p:cNvSpPr/>
          <p:nvPr/>
        </p:nvSpPr>
        <p:spPr>
          <a:xfrm flipV="1">
            <a:off x="1449658" y="831282"/>
            <a:ext cx="41760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2" name="Rectangle à coins arrondis 34">
            <a:extLst>
              <a:ext uri="{FF2B5EF4-FFF2-40B4-BE49-F238E27FC236}">
                <a16:creationId xmlns:a16="http://schemas.microsoft.com/office/drawing/2014/main" id="{92B550A0-CB81-8843-A731-2DA7FAE370AF}"/>
              </a:ext>
            </a:extLst>
          </p:cNvPr>
          <p:cNvSpPr/>
          <p:nvPr/>
        </p:nvSpPr>
        <p:spPr>
          <a:xfrm flipV="1">
            <a:off x="98939" y="4431597"/>
            <a:ext cx="1247650" cy="238256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AA419F1C-3420-1C4A-8A3D-6202AD6DE060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717B34C7-8AB0-F242-8E5D-E29C17183956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27172AB6-94C3-9545-855D-3CDDE2A9E562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1" name="Connecteur droit 20">
              <a:extLst>
                <a:ext uri="{FF2B5EF4-FFF2-40B4-BE49-F238E27FC236}">
                  <a16:creationId xmlns:a16="http://schemas.microsoft.com/office/drawing/2014/main" id="{0785368D-2358-5E46-9A29-6A73144922E0}"/>
                </a:ext>
              </a:extLst>
            </p:cNvPr>
            <p:cNvCxnSpPr>
              <a:cxnSpLocks/>
              <a:stCxn id="20" idx="3"/>
              <a:endCxn id="19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3940435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5"/>
            <a:ext cx="8360162" cy="4918453"/>
            <a:chOff x="1449658" y="1895704"/>
            <a:chExt cx="8360162" cy="7439157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4"/>
              <a:ext cx="4176000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2" y="1895704"/>
              <a:ext cx="4127328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393704"/>
              <a:ext cx="4176000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2" y="4393704"/>
              <a:ext cx="4127328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6634E6EE-A7FA-BC4A-B375-5213A9E1FE4C}"/>
                </a:ext>
              </a:extLst>
            </p:cNvPr>
            <p:cNvSpPr/>
            <p:nvPr/>
          </p:nvSpPr>
          <p:spPr>
            <a:xfrm>
              <a:off x="1449658" y="6933124"/>
              <a:ext cx="4176000" cy="2382561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47E6685-20D0-7640-BE15-EE52113C3C5D}"/>
                </a:ext>
              </a:extLst>
            </p:cNvPr>
            <p:cNvSpPr/>
            <p:nvPr/>
          </p:nvSpPr>
          <p:spPr>
            <a:xfrm>
              <a:off x="5682492" y="695230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6" name="Rectangle à coins arrondis 34">
            <a:extLst>
              <a:ext uri="{FF2B5EF4-FFF2-40B4-BE49-F238E27FC236}">
                <a16:creationId xmlns:a16="http://schemas.microsoft.com/office/drawing/2014/main" id="{B11A4B2A-3CDF-8545-992C-0FF3959739E6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2" name="Rectangle à coins arrondis 34">
            <a:extLst>
              <a:ext uri="{FF2B5EF4-FFF2-40B4-BE49-F238E27FC236}">
                <a16:creationId xmlns:a16="http://schemas.microsoft.com/office/drawing/2014/main" id="{7CB8A94C-9606-9246-A87C-0235776EA5CF}"/>
              </a:ext>
            </a:extLst>
          </p:cNvPr>
          <p:cNvSpPr/>
          <p:nvPr/>
        </p:nvSpPr>
        <p:spPr>
          <a:xfrm flipV="1">
            <a:off x="5728726" y="831283"/>
            <a:ext cx="4081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3EA178BF-4E5B-2348-B99C-1DA15E9041DB}"/>
              </a:ext>
            </a:extLst>
          </p:cNvPr>
          <p:cNvSpPr/>
          <p:nvPr/>
        </p:nvSpPr>
        <p:spPr>
          <a:xfrm flipV="1">
            <a:off x="1449658" y="831282"/>
            <a:ext cx="41760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6C9A9212-92B1-3245-8F9F-DB2371432A9F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5701F7B2-8A4C-8E4E-96F8-07B96782442F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DB294DA9-8987-B847-955E-30E161B80C6D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DF51A1FA-12AE-904B-A8FD-1FD441424EFB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DE4EEDC-1E11-F740-AA48-32FA526FB62C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5" name="Connecteur droit 24">
              <a:extLst>
                <a:ext uri="{FF2B5EF4-FFF2-40B4-BE49-F238E27FC236}">
                  <a16:creationId xmlns:a16="http://schemas.microsoft.com/office/drawing/2014/main" id="{1448F136-35FD-F844-B6B0-2882EFEDCE23}"/>
                </a:ext>
              </a:extLst>
            </p:cNvPr>
            <p:cNvCxnSpPr>
              <a:cxnSpLocks/>
              <a:stCxn id="24" idx="3"/>
              <a:endCxn id="2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2677030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6"/>
            <a:chExt cx="8360163" cy="9923982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76000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3" y="189570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431597"/>
              <a:ext cx="4176000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3" y="4431598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6634E6EE-A7FA-BC4A-B375-5213A9E1FE4C}"/>
                </a:ext>
              </a:extLst>
            </p:cNvPr>
            <p:cNvSpPr/>
            <p:nvPr/>
          </p:nvSpPr>
          <p:spPr>
            <a:xfrm>
              <a:off x="1449658" y="6933125"/>
              <a:ext cx="4176000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47E6685-20D0-7640-BE15-EE52113C3C5D}"/>
                </a:ext>
              </a:extLst>
            </p:cNvPr>
            <p:cNvSpPr/>
            <p:nvPr/>
          </p:nvSpPr>
          <p:spPr>
            <a:xfrm>
              <a:off x="5682493" y="6952303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9908F317-669B-9D40-94A7-D8A3DCEFD7BC}"/>
                </a:ext>
              </a:extLst>
            </p:cNvPr>
            <p:cNvSpPr/>
            <p:nvPr/>
          </p:nvSpPr>
          <p:spPr>
            <a:xfrm>
              <a:off x="1449658" y="9465079"/>
              <a:ext cx="4176000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FB3E649A-DD63-EE45-A5B4-22EA11EF55FF}"/>
                </a:ext>
              </a:extLst>
            </p:cNvPr>
            <p:cNvSpPr/>
            <p:nvPr/>
          </p:nvSpPr>
          <p:spPr>
            <a:xfrm>
              <a:off x="5682493" y="9484255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A52C9A9F-FD4A-A34A-806B-DEA811DCB9C5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BDA068EE-C750-B64B-A2D6-AB5036647CD4}"/>
              </a:ext>
            </a:extLst>
          </p:cNvPr>
          <p:cNvSpPr/>
          <p:nvPr/>
        </p:nvSpPr>
        <p:spPr>
          <a:xfrm flipV="1">
            <a:off x="5728726" y="831283"/>
            <a:ext cx="4081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B653D21E-9A14-CC4E-A5F8-D8109B88C480}"/>
              </a:ext>
            </a:extLst>
          </p:cNvPr>
          <p:cNvSpPr/>
          <p:nvPr/>
        </p:nvSpPr>
        <p:spPr>
          <a:xfrm flipV="1">
            <a:off x="1449658" y="831282"/>
            <a:ext cx="41760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C6803B34-46AA-D145-A13E-B3C652EC071D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02DA5AE3-3DA8-954D-A09F-4A55C3F86812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75E9FCE8-718C-B44D-86A0-5A378897DDE9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FBF2AB33-4DC1-AD4B-8529-69B1B01C9F03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8F4BF99A-D45A-A047-BD3F-0D1C6FCB8019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9EC100F8-717F-6B47-8198-F2FB2D219CAA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9" name="Connecteur droit 28">
              <a:extLst>
                <a:ext uri="{FF2B5EF4-FFF2-40B4-BE49-F238E27FC236}">
                  <a16:creationId xmlns:a16="http://schemas.microsoft.com/office/drawing/2014/main" id="{25A49393-7544-9B4F-A1A1-43E0CD1BAE83}"/>
                </a:ext>
              </a:extLst>
            </p:cNvPr>
            <p:cNvCxnSpPr>
              <a:cxnSpLocks/>
              <a:stCxn id="26" idx="3"/>
              <a:endCxn id="25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0822352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7" y="1895706"/>
            <a:ext cx="8360163" cy="4918452"/>
            <a:chOff x="1449658" y="1895706"/>
            <a:chExt cx="8360163" cy="12431050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76000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3" y="1895706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431597"/>
              <a:ext cx="4176000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3" y="4431597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6634E6EE-A7FA-BC4A-B375-5213A9E1FE4C}"/>
                </a:ext>
              </a:extLst>
            </p:cNvPr>
            <p:cNvSpPr/>
            <p:nvPr/>
          </p:nvSpPr>
          <p:spPr>
            <a:xfrm>
              <a:off x="1449658" y="6933127"/>
              <a:ext cx="4176000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47E6685-20D0-7640-BE15-EE52113C3C5D}"/>
                </a:ext>
              </a:extLst>
            </p:cNvPr>
            <p:cNvSpPr/>
            <p:nvPr/>
          </p:nvSpPr>
          <p:spPr>
            <a:xfrm>
              <a:off x="5682493" y="6952300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9908F317-669B-9D40-94A7-D8A3DCEFD7BC}"/>
                </a:ext>
              </a:extLst>
            </p:cNvPr>
            <p:cNvSpPr/>
            <p:nvPr/>
          </p:nvSpPr>
          <p:spPr>
            <a:xfrm>
              <a:off x="1449658" y="9465075"/>
              <a:ext cx="4176000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FB3E649A-DD63-EE45-A5B4-22EA11EF55FF}"/>
                </a:ext>
              </a:extLst>
            </p:cNvPr>
            <p:cNvSpPr/>
            <p:nvPr/>
          </p:nvSpPr>
          <p:spPr>
            <a:xfrm>
              <a:off x="5682493" y="9484255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67FDAED5-65E4-2147-BB6F-F7511AE11E67}"/>
                </a:ext>
              </a:extLst>
            </p:cNvPr>
            <p:cNvSpPr/>
            <p:nvPr/>
          </p:nvSpPr>
          <p:spPr>
            <a:xfrm>
              <a:off x="1449658" y="12016206"/>
              <a:ext cx="4176000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296B29B2-EB67-EB47-872C-C1723F536DCC}"/>
                </a:ext>
              </a:extLst>
            </p:cNvPr>
            <p:cNvSpPr/>
            <p:nvPr/>
          </p:nvSpPr>
          <p:spPr>
            <a:xfrm>
              <a:off x="5682493" y="1203538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83326067-E115-6A46-8D6F-556558F6851A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B9D6D775-896F-8A49-8843-C005FFF726C7}"/>
              </a:ext>
            </a:extLst>
          </p:cNvPr>
          <p:cNvSpPr/>
          <p:nvPr/>
        </p:nvSpPr>
        <p:spPr>
          <a:xfrm flipV="1">
            <a:off x="5728726" y="831283"/>
            <a:ext cx="4081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785D2C11-319E-684E-A797-1EBD08B3DBA8}"/>
              </a:ext>
            </a:extLst>
          </p:cNvPr>
          <p:cNvSpPr/>
          <p:nvPr/>
        </p:nvSpPr>
        <p:spPr>
          <a:xfrm flipV="1">
            <a:off x="1449658" y="831282"/>
            <a:ext cx="41760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CA8D9C6D-45C4-0A4D-B3D1-73D9DF671A49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CB9C88D1-0E37-9A4B-807E-65F70B576797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94E4DABA-E26C-CC45-AB6F-CD46C0ECA51E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7AC8655B-0920-3644-BDBD-1E49C8240FAD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F38EA770-1BB5-EA41-9AD3-C72E21B9867A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DC793D8E-F7B7-C746-875B-7D65C2B44A51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13432D90-E534-3441-B487-881C79D1C24D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7" name="Connecteur droit 36">
              <a:extLst>
                <a:ext uri="{FF2B5EF4-FFF2-40B4-BE49-F238E27FC236}">
                  <a16:creationId xmlns:a16="http://schemas.microsoft.com/office/drawing/2014/main" id="{DAB0122A-46CE-1C43-9C5B-799BD8FAAF4C}"/>
                </a:ext>
              </a:extLst>
            </p:cNvPr>
            <p:cNvCxnSpPr>
              <a:cxnSpLocks/>
              <a:stCxn id="31" idx="3"/>
              <a:endCxn id="30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4657024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5144"/>
            <a:chOff x="1449658" y="1895706"/>
            <a:chExt cx="8360163" cy="14997593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76000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3" y="1895706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431595"/>
              <a:ext cx="4176000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3" y="4431595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6634E6EE-A7FA-BC4A-B375-5213A9E1FE4C}"/>
                </a:ext>
              </a:extLst>
            </p:cNvPr>
            <p:cNvSpPr/>
            <p:nvPr/>
          </p:nvSpPr>
          <p:spPr>
            <a:xfrm>
              <a:off x="1449658" y="6933126"/>
              <a:ext cx="4176000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47E6685-20D0-7640-BE15-EE52113C3C5D}"/>
                </a:ext>
              </a:extLst>
            </p:cNvPr>
            <p:cNvSpPr/>
            <p:nvPr/>
          </p:nvSpPr>
          <p:spPr>
            <a:xfrm>
              <a:off x="5682493" y="695230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9908F317-669B-9D40-94A7-D8A3DCEFD7BC}"/>
                </a:ext>
              </a:extLst>
            </p:cNvPr>
            <p:cNvSpPr/>
            <p:nvPr/>
          </p:nvSpPr>
          <p:spPr>
            <a:xfrm>
              <a:off x="1449658" y="9465079"/>
              <a:ext cx="4176000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FB3E649A-DD63-EE45-A5B4-22EA11EF55FF}"/>
                </a:ext>
              </a:extLst>
            </p:cNvPr>
            <p:cNvSpPr/>
            <p:nvPr/>
          </p:nvSpPr>
          <p:spPr>
            <a:xfrm>
              <a:off x="5682493" y="948425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67FDAED5-65E4-2147-BB6F-F7511AE11E67}"/>
                </a:ext>
              </a:extLst>
            </p:cNvPr>
            <p:cNvSpPr/>
            <p:nvPr/>
          </p:nvSpPr>
          <p:spPr>
            <a:xfrm>
              <a:off x="1449658" y="12016210"/>
              <a:ext cx="4176000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296B29B2-EB67-EB47-872C-C1723F536DCC}"/>
                </a:ext>
              </a:extLst>
            </p:cNvPr>
            <p:cNvSpPr/>
            <p:nvPr/>
          </p:nvSpPr>
          <p:spPr>
            <a:xfrm>
              <a:off x="5682493" y="1203538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913A9CAF-A922-3342-89E5-6D8A9515A1F2}"/>
                </a:ext>
              </a:extLst>
            </p:cNvPr>
            <p:cNvSpPr/>
            <p:nvPr/>
          </p:nvSpPr>
          <p:spPr>
            <a:xfrm>
              <a:off x="1449658" y="14567340"/>
              <a:ext cx="4176000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0CD3A549-D1AA-D849-981C-0ECCD2D068F1}"/>
                </a:ext>
              </a:extLst>
            </p:cNvPr>
            <p:cNvSpPr/>
            <p:nvPr/>
          </p:nvSpPr>
          <p:spPr>
            <a:xfrm>
              <a:off x="5682493" y="1458651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5106ECF0-BF52-8B4B-B068-514D88C35028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25346F67-43D1-A94A-AC10-8E32FCAA06B8}"/>
              </a:ext>
            </a:extLst>
          </p:cNvPr>
          <p:cNvSpPr/>
          <p:nvPr/>
        </p:nvSpPr>
        <p:spPr>
          <a:xfrm flipV="1">
            <a:off x="5728726" y="831283"/>
            <a:ext cx="4081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948249D8-3D4E-AF40-82B8-DE9842EB2600}"/>
              </a:ext>
            </a:extLst>
          </p:cNvPr>
          <p:cNvSpPr/>
          <p:nvPr/>
        </p:nvSpPr>
        <p:spPr>
          <a:xfrm flipV="1">
            <a:off x="1449658" y="831282"/>
            <a:ext cx="41760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63CADC4C-0CED-9F48-8D1E-454F3CEEF8D2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27D1EC98-9EC2-DD4E-8341-85E60D289DE8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D5913BBE-927F-CE44-B072-F6906C6725C5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9178C10A-DE10-EC4D-A81C-B46D168C673C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859F4320-951F-0B48-9931-90862B2BCC13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2E4053FC-81F7-E34C-B168-CC4F15BA42BB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4E9035E9-7821-7D4A-A46B-78DC71A36764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0FA38E2E-9C50-EE41-BFB2-223ACA1C029D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8" name="Connecteur droit 37">
              <a:extLst>
                <a:ext uri="{FF2B5EF4-FFF2-40B4-BE49-F238E27FC236}">
                  <a16:creationId xmlns:a16="http://schemas.microsoft.com/office/drawing/2014/main" id="{24B5D258-FC6E-F648-88A8-1C62F6A1E7D7}"/>
                </a:ext>
              </a:extLst>
            </p:cNvPr>
            <p:cNvCxnSpPr>
              <a:cxnSpLocks/>
              <a:stCxn id="37" idx="3"/>
              <a:endCxn id="31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1987863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7"/>
            <a:ext cx="8347567" cy="4918452"/>
            <a:chOff x="1449658" y="1895706"/>
            <a:chExt cx="12571008" cy="2382560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2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89333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2" name="Rectangle à coins arrondis 34">
            <a:extLst>
              <a:ext uri="{FF2B5EF4-FFF2-40B4-BE49-F238E27FC236}">
                <a16:creationId xmlns:a16="http://schemas.microsoft.com/office/drawing/2014/main" id="{B3D1554E-922F-794E-8086-354039B4025E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3" name="Rectangle à coins arrondis 34">
            <a:extLst>
              <a:ext uri="{FF2B5EF4-FFF2-40B4-BE49-F238E27FC236}">
                <a16:creationId xmlns:a16="http://schemas.microsoft.com/office/drawing/2014/main" id="{F3717532-C20A-4B43-878B-B76B8ADACA55}"/>
              </a:ext>
            </a:extLst>
          </p:cNvPr>
          <p:cNvSpPr/>
          <p:nvPr/>
        </p:nvSpPr>
        <p:spPr>
          <a:xfrm flipV="1">
            <a:off x="1449658" y="831282"/>
            <a:ext cx="274068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F74FD13B-E45E-FB4E-9DC0-EF1606BCF712}"/>
              </a:ext>
            </a:extLst>
          </p:cNvPr>
          <p:cNvSpPr/>
          <p:nvPr/>
        </p:nvSpPr>
        <p:spPr>
          <a:xfrm flipV="1">
            <a:off x="4293410" y="831282"/>
            <a:ext cx="27076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C6529171-3988-014A-831F-35A82A4EC702}"/>
              </a:ext>
            </a:extLst>
          </p:cNvPr>
          <p:cNvSpPr/>
          <p:nvPr/>
        </p:nvSpPr>
        <p:spPr>
          <a:xfrm flipV="1">
            <a:off x="7104152" y="831282"/>
            <a:ext cx="26930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E124179B-B0DD-484A-A5E4-1D30CAE9C4A7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18" name="Rectangle à coins arrondis 34">
              <a:extLst>
                <a:ext uri="{FF2B5EF4-FFF2-40B4-BE49-F238E27FC236}">
                  <a16:creationId xmlns:a16="http://schemas.microsoft.com/office/drawing/2014/main" id="{FE233573-13E1-254E-809D-B4C922579F6B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1AED150E-5818-5D49-BAB5-4C6A13B5DF66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0" name="Connecteur droit 19">
              <a:extLst>
                <a:ext uri="{FF2B5EF4-FFF2-40B4-BE49-F238E27FC236}">
                  <a16:creationId xmlns:a16="http://schemas.microsoft.com/office/drawing/2014/main" id="{EA284AE3-5492-664C-B7E9-17848DC1F365}"/>
                </a:ext>
              </a:extLst>
            </p:cNvPr>
            <p:cNvCxnSpPr>
              <a:cxnSpLocks/>
              <a:stCxn id="19" idx="3"/>
              <a:endCxn id="18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1263767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6"/>
            <a:chExt cx="12589975" cy="4918451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2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363655"/>
              <a:ext cx="4127328" cy="245050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3" y="4363655"/>
              <a:ext cx="4127328" cy="245050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89333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1D9B4538-B4E1-824E-AAEE-1A97D7C1CC90}"/>
                </a:ext>
              </a:extLst>
            </p:cNvPr>
            <p:cNvSpPr/>
            <p:nvPr/>
          </p:nvSpPr>
          <p:spPr>
            <a:xfrm>
              <a:off x="9912305" y="4363654"/>
              <a:ext cx="4127328" cy="2450501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4349E370-90FB-3547-806B-B31A08D77EA8}"/>
              </a:ext>
            </a:extLst>
          </p:cNvPr>
          <p:cNvSpPr/>
          <p:nvPr/>
        </p:nvSpPr>
        <p:spPr>
          <a:xfrm flipV="1">
            <a:off x="98939" y="1895706"/>
            <a:ext cx="1247650" cy="238255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16D9DC38-1C93-094E-898B-DF43ECB37A51}"/>
              </a:ext>
            </a:extLst>
          </p:cNvPr>
          <p:cNvSpPr/>
          <p:nvPr/>
        </p:nvSpPr>
        <p:spPr>
          <a:xfrm flipV="1">
            <a:off x="98939" y="4363655"/>
            <a:ext cx="1247650" cy="24505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2F00E6C5-4A9F-1244-9EB4-99BE0CC20486}"/>
              </a:ext>
            </a:extLst>
          </p:cNvPr>
          <p:cNvSpPr/>
          <p:nvPr/>
        </p:nvSpPr>
        <p:spPr>
          <a:xfrm flipV="1">
            <a:off x="1449658" y="831282"/>
            <a:ext cx="274068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15ED552F-3159-194E-B33A-44D46BB7A255}"/>
              </a:ext>
            </a:extLst>
          </p:cNvPr>
          <p:cNvSpPr/>
          <p:nvPr/>
        </p:nvSpPr>
        <p:spPr>
          <a:xfrm flipV="1">
            <a:off x="4293410" y="831282"/>
            <a:ext cx="27076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7070DF7F-3E75-9F42-97C3-02E81AC02224}"/>
              </a:ext>
            </a:extLst>
          </p:cNvPr>
          <p:cNvSpPr/>
          <p:nvPr/>
        </p:nvSpPr>
        <p:spPr>
          <a:xfrm flipV="1">
            <a:off x="7104152" y="831282"/>
            <a:ext cx="26930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E1997214-685F-9442-92B2-26DDB4C9A19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06B63C0B-A38D-9149-8C70-E910D51A4815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439E7370-0820-1144-930D-251071BBC491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6" name="Connecteur droit 25">
              <a:extLst>
                <a:ext uri="{FF2B5EF4-FFF2-40B4-BE49-F238E27FC236}">
                  <a16:creationId xmlns:a16="http://schemas.microsoft.com/office/drawing/2014/main" id="{300FDF69-C949-AE45-820D-E7A90B0B7BEE}"/>
                </a:ext>
              </a:extLst>
            </p:cNvPr>
            <p:cNvCxnSpPr>
              <a:cxnSpLocks/>
              <a:stCxn id="25" idx="3"/>
              <a:endCxn id="24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5250012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6"/>
            <a:chExt cx="12589975" cy="7439155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2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431597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2" y="4431597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6634E6EE-A7FA-BC4A-B375-5213A9E1FE4C}"/>
                </a:ext>
              </a:extLst>
            </p:cNvPr>
            <p:cNvSpPr/>
            <p:nvPr/>
          </p:nvSpPr>
          <p:spPr>
            <a:xfrm>
              <a:off x="1449658" y="6933125"/>
              <a:ext cx="4127328" cy="2382561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89333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1D9B4538-B4E1-824E-AAEE-1A97D7C1CC90}"/>
                </a:ext>
              </a:extLst>
            </p:cNvPr>
            <p:cNvSpPr/>
            <p:nvPr/>
          </p:nvSpPr>
          <p:spPr>
            <a:xfrm>
              <a:off x="9912305" y="443159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47E6685-20D0-7640-BE15-EE52113C3C5D}"/>
                </a:ext>
              </a:extLst>
            </p:cNvPr>
            <p:cNvSpPr/>
            <p:nvPr/>
          </p:nvSpPr>
          <p:spPr>
            <a:xfrm>
              <a:off x="5682492" y="695230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5B92B72-4735-6644-98E4-C09C9C608123}"/>
                </a:ext>
              </a:extLst>
            </p:cNvPr>
            <p:cNvSpPr/>
            <p:nvPr/>
          </p:nvSpPr>
          <p:spPr>
            <a:xfrm>
              <a:off x="9912305" y="695230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1" name="Rectangle à coins arrondis 34">
            <a:extLst>
              <a:ext uri="{FF2B5EF4-FFF2-40B4-BE49-F238E27FC236}">
                <a16:creationId xmlns:a16="http://schemas.microsoft.com/office/drawing/2014/main" id="{DD5A6B4F-E8F2-5049-9AFF-01964F91DB3E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8BB91238-D15F-D640-A047-0BB6BEB8EB43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DBA45432-664B-444E-9F32-3C579A4D81E0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0E1D7585-46BC-A94E-A4FF-E34CD23F38B3}"/>
              </a:ext>
            </a:extLst>
          </p:cNvPr>
          <p:cNvSpPr/>
          <p:nvPr/>
        </p:nvSpPr>
        <p:spPr>
          <a:xfrm flipV="1">
            <a:off x="1449658" y="831282"/>
            <a:ext cx="274068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220E4475-CB40-124A-AAE0-25CD9A6DA580}"/>
              </a:ext>
            </a:extLst>
          </p:cNvPr>
          <p:cNvSpPr/>
          <p:nvPr/>
        </p:nvSpPr>
        <p:spPr>
          <a:xfrm flipV="1">
            <a:off x="4293410" y="831282"/>
            <a:ext cx="27076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FEF3E806-8CBC-0746-8A5E-2A27BD261E93}"/>
              </a:ext>
            </a:extLst>
          </p:cNvPr>
          <p:cNvSpPr/>
          <p:nvPr/>
        </p:nvSpPr>
        <p:spPr>
          <a:xfrm flipV="1">
            <a:off x="7104152" y="831282"/>
            <a:ext cx="26930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9239D16A-3147-8147-B2C9-2FDCE8568008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F24DD706-197E-0345-9D46-04B1FA5D4BAF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BC4BACD1-0B33-9A47-92FB-E2DFA63F631F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8" name="Connecteur droit 27">
              <a:extLst>
                <a:ext uri="{FF2B5EF4-FFF2-40B4-BE49-F238E27FC236}">
                  <a16:creationId xmlns:a16="http://schemas.microsoft.com/office/drawing/2014/main" id="{D271669E-49D9-A449-A296-D0A13F1BD045}"/>
                </a:ext>
              </a:extLst>
            </p:cNvPr>
            <p:cNvCxnSpPr>
              <a:cxnSpLocks/>
              <a:stCxn id="27" idx="3"/>
              <a:endCxn id="26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3363519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7947707" y="180000"/>
            <a:ext cx="180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7947707" y="1055948"/>
            <a:ext cx="180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86793 w 3144781"/>
              <a:gd name="connsiteY2" fmla="*/ 9960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  <a:gd name="connsiteX0" fmla="*/ 3654 w 3150192"/>
              <a:gd name="connsiteY0" fmla="*/ 390910 h 2616072"/>
              <a:gd name="connsiteX1" fmla="*/ 13969 w 3150192"/>
              <a:gd name="connsiteY1" fmla="*/ 871 h 2616072"/>
              <a:gd name="connsiteX2" fmla="*/ 3086793 w 3150192"/>
              <a:gd name="connsiteY2" fmla="*/ 9960 h 2616072"/>
              <a:gd name="connsiteX3" fmla="*/ 3146596 w 3150192"/>
              <a:gd name="connsiteY3" fmla="*/ 64081 h 2616072"/>
              <a:gd name="connsiteX4" fmla="*/ 3140095 w 3150192"/>
              <a:gd name="connsiteY4" fmla="*/ 2294333 h 2616072"/>
              <a:gd name="connsiteX5" fmla="*/ 3028693 w 3150192"/>
              <a:gd name="connsiteY5" fmla="*/ 2604314 h 2616072"/>
              <a:gd name="connsiteX6" fmla="*/ 23585 w 3150192"/>
              <a:gd name="connsiteY6" fmla="*/ 2616072 h 2616072"/>
              <a:gd name="connsiteX7" fmla="*/ 63 w 3150192"/>
              <a:gd name="connsiteY7" fmla="*/ 2322108 h 2616072"/>
              <a:gd name="connsiteX8" fmla="*/ 3654 w 3150192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192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86793" y="9960"/>
                </a:lnTo>
                <a:cubicBezTo>
                  <a:pt x="3112773" y="9960"/>
                  <a:pt x="3146596" y="38101"/>
                  <a:pt x="3146596" y="64081"/>
                </a:cubicBezTo>
                <a:cubicBezTo>
                  <a:pt x="3154337" y="828260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5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4033833" y="1055948"/>
            <a:ext cx="180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076897" y="1055948"/>
            <a:ext cx="180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Rectangle à coins arrondis 34"/>
          <p:cNvSpPr/>
          <p:nvPr/>
        </p:nvSpPr>
        <p:spPr>
          <a:xfrm>
            <a:off x="7947707" y="3636084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8" name="Rectangle à coins arrondis 34"/>
          <p:cNvSpPr/>
          <p:nvPr/>
        </p:nvSpPr>
        <p:spPr>
          <a:xfrm rot="10800000">
            <a:off x="5990769" y="2562016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9" name="Rectangle à coins arrondis 34"/>
          <p:cNvSpPr/>
          <p:nvPr/>
        </p:nvSpPr>
        <p:spPr>
          <a:xfrm rot="10800000">
            <a:off x="2076898" y="4710152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0" name="Rectangle à coins arrondis 34"/>
          <p:cNvSpPr/>
          <p:nvPr/>
        </p:nvSpPr>
        <p:spPr>
          <a:xfrm>
            <a:off x="2076897" y="5784219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076897" y="3636084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7" name="Rectangle à coins arrondis 34"/>
          <p:cNvSpPr/>
          <p:nvPr/>
        </p:nvSpPr>
        <p:spPr>
          <a:xfrm rot="10800000">
            <a:off x="4033834" y="3636084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1" name="Rectangle à coins arrondis 34"/>
          <p:cNvSpPr/>
          <p:nvPr/>
        </p:nvSpPr>
        <p:spPr>
          <a:xfrm>
            <a:off x="119961" y="3636084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19961" y="2562016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3" name="Rectangle à coins arrondis 34"/>
          <p:cNvSpPr/>
          <p:nvPr/>
        </p:nvSpPr>
        <p:spPr>
          <a:xfrm>
            <a:off x="119961" y="1055948"/>
            <a:ext cx="180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44" name="ZoneTexte 43"/>
          <p:cNvSpPr txBox="1"/>
          <p:nvPr/>
        </p:nvSpPr>
        <p:spPr>
          <a:xfrm>
            <a:off x="462028" y="1094048"/>
            <a:ext cx="1115866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#1</a:t>
            </a:r>
          </a:p>
        </p:txBody>
      </p:sp>
      <p:sp>
        <p:nvSpPr>
          <p:cNvPr id="45" name="ZoneTexte 44"/>
          <p:cNvSpPr txBox="1"/>
          <p:nvPr/>
        </p:nvSpPr>
        <p:spPr>
          <a:xfrm>
            <a:off x="2418964" y="1094048"/>
            <a:ext cx="1115866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#2</a:t>
            </a:r>
          </a:p>
        </p:txBody>
      </p:sp>
      <p:sp>
        <p:nvSpPr>
          <p:cNvPr id="46" name="ZoneTexte 45"/>
          <p:cNvSpPr txBox="1"/>
          <p:nvPr/>
        </p:nvSpPr>
        <p:spPr>
          <a:xfrm>
            <a:off x="4375900" y="1094048"/>
            <a:ext cx="1115866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#3</a:t>
            </a:r>
          </a:p>
        </p:txBody>
      </p:sp>
      <p:sp>
        <p:nvSpPr>
          <p:cNvPr id="47" name="Rectangle à coins arrondis 34"/>
          <p:cNvSpPr/>
          <p:nvPr/>
        </p:nvSpPr>
        <p:spPr>
          <a:xfrm>
            <a:off x="5990769" y="1055948"/>
            <a:ext cx="180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51" name="ZoneTexte 50"/>
          <p:cNvSpPr txBox="1"/>
          <p:nvPr/>
        </p:nvSpPr>
        <p:spPr>
          <a:xfrm>
            <a:off x="6332836" y="1094048"/>
            <a:ext cx="1115866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#4</a:t>
            </a:r>
          </a:p>
        </p:txBody>
      </p:sp>
      <p:sp>
        <p:nvSpPr>
          <p:cNvPr id="54" name="ZoneTexte 53"/>
          <p:cNvSpPr txBox="1"/>
          <p:nvPr/>
        </p:nvSpPr>
        <p:spPr>
          <a:xfrm>
            <a:off x="8289774" y="1094048"/>
            <a:ext cx="1115866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#5</a:t>
            </a: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19961" y="180000"/>
            <a:ext cx="7684249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ZoneTexte 55"/>
          <p:cNvSpPr txBox="1"/>
          <p:nvPr/>
        </p:nvSpPr>
        <p:spPr>
          <a:xfrm>
            <a:off x="150441" y="186389"/>
            <a:ext cx="963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Major goal</a:t>
            </a:r>
            <a:endParaRPr lang="fr-FR" sz="12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7947707" y="186389"/>
            <a:ext cx="7505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Quarter</a:t>
            </a:r>
          </a:p>
        </p:txBody>
      </p:sp>
      <p:sp>
        <p:nvSpPr>
          <p:cNvPr id="59" name="ZoneTexte 58"/>
          <p:cNvSpPr txBox="1"/>
          <p:nvPr/>
        </p:nvSpPr>
        <p:spPr>
          <a:xfrm>
            <a:off x="407526" y="2600116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60" name="Rectangle à coins arrondis 34"/>
          <p:cNvSpPr/>
          <p:nvPr/>
        </p:nvSpPr>
        <p:spPr>
          <a:xfrm>
            <a:off x="119961" y="4710152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1" name="Rectangle à coins arrondis 34"/>
          <p:cNvSpPr/>
          <p:nvPr/>
        </p:nvSpPr>
        <p:spPr>
          <a:xfrm rot="10800000">
            <a:off x="119961" y="5784219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2" name="ZoneTexte 61"/>
          <p:cNvSpPr txBox="1"/>
          <p:nvPr/>
        </p:nvSpPr>
        <p:spPr>
          <a:xfrm>
            <a:off x="407526" y="3674184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63" name="ZoneTexte 62"/>
          <p:cNvSpPr txBox="1"/>
          <p:nvPr/>
        </p:nvSpPr>
        <p:spPr>
          <a:xfrm>
            <a:off x="407526" y="4748252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64" name="ZoneTexte 63"/>
          <p:cNvSpPr txBox="1"/>
          <p:nvPr/>
        </p:nvSpPr>
        <p:spPr>
          <a:xfrm>
            <a:off x="407526" y="5822319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65" name="Rectangle à coins arrondis 34"/>
          <p:cNvSpPr/>
          <p:nvPr/>
        </p:nvSpPr>
        <p:spPr>
          <a:xfrm>
            <a:off x="2076897" y="2562016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6" name="ZoneTexte 65"/>
          <p:cNvSpPr txBox="1"/>
          <p:nvPr/>
        </p:nvSpPr>
        <p:spPr>
          <a:xfrm>
            <a:off x="2364462" y="2600116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67" name="ZoneTexte 66"/>
          <p:cNvSpPr txBox="1"/>
          <p:nvPr/>
        </p:nvSpPr>
        <p:spPr>
          <a:xfrm>
            <a:off x="2364462" y="3674184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68" name="ZoneTexte 67"/>
          <p:cNvSpPr txBox="1"/>
          <p:nvPr/>
        </p:nvSpPr>
        <p:spPr>
          <a:xfrm>
            <a:off x="2364462" y="4748252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69" name="ZoneTexte 68"/>
          <p:cNvSpPr txBox="1"/>
          <p:nvPr/>
        </p:nvSpPr>
        <p:spPr>
          <a:xfrm>
            <a:off x="2364462" y="5822319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70" name="Rectangle à coins arrondis 34"/>
          <p:cNvSpPr/>
          <p:nvPr/>
        </p:nvSpPr>
        <p:spPr>
          <a:xfrm>
            <a:off x="4033833" y="5784219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4033833" y="2562016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2" name="ZoneTexte 71"/>
          <p:cNvSpPr txBox="1"/>
          <p:nvPr/>
        </p:nvSpPr>
        <p:spPr>
          <a:xfrm>
            <a:off x="4321398" y="2600116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73" name="Rectangle à coins arrondis 34"/>
          <p:cNvSpPr/>
          <p:nvPr/>
        </p:nvSpPr>
        <p:spPr>
          <a:xfrm>
            <a:off x="4033833" y="4710152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4" name="ZoneTexte 73"/>
          <p:cNvSpPr txBox="1"/>
          <p:nvPr/>
        </p:nvSpPr>
        <p:spPr>
          <a:xfrm>
            <a:off x="4321398" y="3674184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75" name="ZoneTexte 74"/>
          <p:cNvSpPr txBox="1"/>
          <p:nvPr/>
        </p:nvSpPr>
        <p:spPr>
          <a:xfrm>
            <a:off x="4321398" y="4748252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76" name="ZoneTexte 75"/>
          <p:cNvSpPr txBox="1"/>
          <p:nvPr/>
        </p:nvSpPr>
        <p:spPr>
          <a:xfrm>
            <a:off x="4321398" y="5822319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77" name="Rectangle à coins arrondis 34"/>
          <p:cNvSpPr/>
          <p:nvPr/>
        </p:nvSpPr>
        <p:spPr>
          <a:xfrm>
            <a:off x="5990769" y="3636084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8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5990769" y="5784219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9" name="ZoneTexte 78"/>
          <p:cNvSpPr txBox="1"/>
          <p:nvPr/>
        </p:nvSpPr>
        <p:spPr>
          <a:xfrm>
            <a:off x="6278334" y="2600116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80" name="Rectangle à coins arrondis 34"/>
          <p:cNvSpPr/>
          <p:nvPr/>
        </p:nvSpPr>
        <p:spPr>
          <a:xfrm>
            <a:off x="5990769" y="4710152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1" name="ZoneTexte 80"/>
          <p:cNvSpPr txBox="1"/>
          <p:nvPr/>
        </p:nvSpPr>
        <p:spPr>
          <a:xfrm>
            <a:off x="6278334" y="3674184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82" name="ZoneTexte 81"/>
          <p:cNvSpPr txBox="1"/>
          <p:nvPr/>
        </p:nvSpPr>
        <p:spPr>
          <a:xfrm>
            <a:off x="6278334" y="4748252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83" name="ZoneTexte 82"/>
          <p:cNvSpPr txBox="1"/>
          <p:nvPr/>
        </p:nvSpPr>
        <p:spPr>
          <a:xfrm>
            <a:off x="6278334" y="5822319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84" name="Rectangle à coins arrondis 34"/>
          <p:cNvSpPr/>
          <p:nvPr/>
        </p:nvSpPr>
        <p:spPr>
          <a:xfrm>
            <a:off x="7947707" y="4710152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5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7947707" y="2562016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6" name="ZoneTexte 85"/>
          <p:cNvSpPr txBox="1"/>
          <p:nvPr/>
        </p:nvSpPr>
        <p:spPr>
          <a:xfrm>
            <a:off x="8235272" y="2600116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87" name="Rectangle à coins arrondis 34"/>
          <p:cNvSpPr/>
          <p:nvPr/>
        </p:nvSpPr>
        <p:spPr>
          <a:xfrm rot="10800000">
            <a:off x="7947707" y="5784219"/>
            <a:ext cx="1800000" cy="10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8" name="ZoneTexte 87"/>
          <p:cNvSpPr txBox="1"/>
          <p:nvPr/>
        </p:nvSpPr>
        <p:spPr>
          <a:xfrm>
            <a:off x="8235272" y="3674184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89" name="ZoneTexte 88"/>
          <p:cNvSpPr txBox="1"/>
          <p:nvPr/>
        </p:nvSpPr>
        <p:spPr>
          <a:xfrm>
            <a:off x="8235272" y="4748252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90" name="ZoneTexte 89"/>
          <p:cNvSpPr txBox="1"/>
          <p:nvPr/>
        </p:nvSpPr>
        <p:spPr>
          <a:xfrm>
            <a:off x="8235272" y="5822319"/>
            <a:ext cx="122487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</p:spTree>
    <p:extLst>
      <p:ext uri="{BB962C8B-B14F-4D97-AF65-F5344CB8AC3E}">
        <p14:creationId xmlns:p14="http://schemas.microsoft.com/office/powerpoint/2010/main" val="14274690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6"/>
            <a:chExt cx="12589975" cy="9923982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3" y="189570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431598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3" y="4431598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6634E6EE-A7FA-BC4A-B375-5213A9E1FE4C}"/>
                </a:ext>
              </a:extLst>
            </p:cNvPr>
            <p:cNvSpPr/>
            <p:nvPr/>
          </p:nvSpPr>
          <p:spPr>
            <a:xfrm>
              <a:off x="1449658" y="6933125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893338" y="189570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1D9B4538-B4E1-824E-AAEE-1A97D7C1CC90}"/>
                </a:ext>
              </a:extLst>
            </p:cNvPr>
            <p:cNvSpPr/>
            <p:nvPr/>
          </p:nvSpPr>
          <p:spPr>
            <a:xfrm>
              <a:off x="9912305" y="443159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47E6685-20D0-7640-BE15-EE52113C3C5D}"/>
                </a:ext>
              </a:extLst>
            </p:cNvPr>
            <p:cNvSpPr/>
            <p:nvPr/>
          </p:nvSpPr>
          <p:spPr>
            <a:xfrm>
              <a:off x="5682493" y="6952303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5B92B72-4735-6644-98E4-C09C9C608123}"/>
                </a:ext>
              </a:extLst>
            </p:cNvPr>
            <p:cNvSpPr/>
            <p:nvPr/>
          </p:nvSpPr>
          <p:spPr>
            <a:xfrm>
              <a:off x="9912305" y="6952303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9908F317-669B-9D40-94A7-D8A3DCEFD7BC}"/>
                </a:ext>
              </a:extLst>
            </p:cNvPr>
            <p:cNvSpPr/>
            <p:nvPr/>
          </p:nvSpPr>
          <p:spPr>
            <a:xfrm>
              <a:off x="1449658" y="9465079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FB3E649A-DD63-EE45-A5B4-22EA11EF55FF}"/>
                </a:ext>
              </a:extLst>
            </p:cNvPr>
            <p:cNvSpPr/>
            <p:nvPr/>
          </p:nvSpPr>
          <p:spPr>
            <a:xfrm>
              <a:off x="5682493" y="9484255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5559EFD9-0195-CB4A-8D06-1D512FD0D98F}"/>
                </a:ext>
              </a:extLst>
            </p:cNvPr>
            <p:cNvSpPr/>
            <p:nvPr/>
          </p:nvSpPr>
          <p:spPr>
            <a:xfrm>
              <a:off x="9912305" y="9484255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973EC505-42C9-6842-BDC4-4CF6EF70C3D9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2646AB90-A3BC-B841-A9B7-2F77B3CF2FA6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63CD38EC-0BAE-A843-A74C-4F0232B56C79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5F9CCD80-FAD2-FE42-A90E-39B41BAAA36A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0370132A-71AD-A244-A240-7FC145F2BA12}"/>
              </a:ext>
            </a:extLst>
          </p:cNvPr>
          <p:cNvSpPr/>
          <p:nvPr/>
        </p:nvSpPr>
        <p:spPr>
          <a:xfrm flipV="1">
            <a:off x="1449658" y="831282"/>
            <a:ext cx="274068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FA720A2A-A319-C44E-B98B-FBC3B86AB575}"/>
              </a:ext>
            </a:extLst>
          </p:cNvPr>
          <p:cNvSpPr/>
          <p:nvPr/>
        </p:nvSpPr>
        <p:spPr>
          <a:xfrm flipV="1">
            <a:off x="4293410" y="831282"/>
            <a:ext cx="27076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0781A595-39BA-9C44-9612-CD83543FE361}"/>
              </a:ext>
            </a:extLst>
          </p:cNvPr>
          <p:cNvSpPr/>
          <p:nvPr/>
        </p:nvSpPr>
        <p:spPr>
          <a:xfrm flipV="1">
            <a:off x="7104152" y="831282"/>
            <a:ext cx="26930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0D024233-22AB-2449-B4C5-BED96F163AA2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874F0299-D426-DC4A-B56E-EF7B89FB4D8E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A9296B7D-8CBF-2648-B5FE-064C1A1018E9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23B8B805-D121-8D41-BB4D-12EDB2AE1BD4}"/>
                </a:ext>
              </a:extLst>
            </p:cNvPr>
            <p:cNvCxnSpPr>
              <a:cxnSpLocks/>
              <a:stCxn id="32" idx="3"/>
              <a:endCxn id="31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1978150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5"/>
            <a:ext cx="8360162" cy="4918453"/>
            <a:chOff x="1449658" y="1895703"/>
            <a:chExt cx="12589975" cy="12431053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3" y="1895706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431597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3" y="4431597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6634E6EE-A7FA-BC4A-B375-5213A9E1FE4C}"/>
                </a:ext>
              </a:extLst>
            </p:cNvPr>
            <p:cNvSpPr/>
            <p:nvPr/>
          </p:nvSpPr>
          <p:spPr>
            <a:xfrm>
              <a:off x="1449658" y="6933126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893338" y="1895703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1D9B4538-B4E1-824E-AAEE-1A97D7C1CC90}"/>
                </a:ext>
              </a:extLst>
            </p:cNvPr>
            <p:cNvSpPr/>
            <p:nvPr/>
          </p:nvSpPr>
          <p:spPr>
            <a:xfrm>
              <a:off x="9912305" y="443159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47E6685-20D0-7640-BE15-EE52113C3C5D}"/>
                </a:ext>
              </a:extLst>
            </p:cNvPr>
            <p:cNvSpPr/>
            <p:nvPr/>
          </p:nvSpPr>
          <p:spPr>
            <a:xfrm>
              <a:off x="5682493" y="6952300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5B92B72-4735-6644-98E4-C09C9C608123}"/>
                </a:ext>
              </a:extLst>
            </p:cNvPr>
            <p:cNvSpPr/>
            <p:nvPr/>
          </p:nvSpPr>
          <p:spPr>
            <a:xfrm>
              <a:off x="9912305" y="6952300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9908F317-669B-9D40-94A7-D8A3DCEFD7BC}"/>
                </a:ext>
              </a:extLst>
            </p:cNvPr>
            <p:cNvSpPr/>
            <p:nvPr/>
          </p:nvSpPr>
          <p:spPr>
            <a:xfrm>
              <a:off x="1449658" y="9465076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FB3E649A-DD63-EE45-A5B4-22EA11EF55FF}"/>
                </a:ext>
              </a:extLst>
            </p:cNvPr>
            <p:cNvSpPr/>
            <p:nvPr/>
          </p:nvSpPr>
          <p:spPr>
            <a:xfrm>
              <a:off x="5682493" y="9484255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5559EFD9-0195-CB4A-8D06-1D512FD0D98F}"/>
                </a:ext>
              </a:extLst>
            </p:cNvPr>
            <p:cNvSpPr/>
            <p:nvPr/>
          </p:nvSpPr>
          <p:spPr>
            <a:xfrm>
              <a:off x="9912305" y="9484255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67FDAED5-65E4-2147-BB6F-F7511AE11E67}"/>
                </a:ext>
              </a:extLst>
            </p:cNvPr>
            <p:cNvSpPr/>
            <p:nvPr/>
          </p:nvSpPr>
          <p:spPr>
            <a:xfrm>
              <a:off x="1449658" y="12016206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296B29B2-EB67-EB47-872C-C1723F536DCC}"/>
                </a:ext>
              </a:extLst>
            </p:cNvPr>
            <p:cNvSpPr/>
            <p:nvPr/>
          </p:nvSpPr>
          <p:spPr>
            <a:xfrm>
              <a:off x="5682493" y="1203538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B6526E83-A9C8-A246-9144-61DB22AE1D34}"/>
                </a:ext>
              </a:extLst>
            </p:cNvPr>
            <p:cNvSpPr/>
            <p:nvPr/>
          </p:nvSpPr>
          <p:spPr>
            <a:xfrm>
              <a:off x="9912305" y="1203538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62E90478-C646-4D49-A95E-944F4ABADA8A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1622AEDB-57C7-D449-A7AC-5F82CFC266D6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1D9A2DEC-40C3-9247-ABE1-78F5FE563C07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D98851F2-EF05-B44E-B911-4AAD2ABFF2E8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41FEBD99-18A4-8C43-98B6-CA0F1F197EFA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41D59986-D769-5444-B963-0FB8165131F6}"/>
              </a:ext>
            </a:extLst>
          </p:cNvPr>
          <p:cNvSpPr/>
          <p:nvPr/>
        </p:nvSpPr>
        <p:spPr>
          <a:xfrm flipV="1">
            <a:off x="1449658" y="831282"/>
            <a:ext cx="274068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E98CA0DF-C00E-9B41-8557-4BB069AF65AE}"/>
              </a:ext>
            </a:extLst>
          </p:cNvPr>
          <p:cNvSpPr/>
          <p:nvPr/>
        </p:nvSpPr>
        <p:spPr>
          <a:xfrm flipV="1">
            <a:off x="4293410" y="831282"/>
            <a:ext cx="27076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191DA947-143E-904C-BF19-8E18FFCA86DD}"/>
              </a:ext>
            </a:extLst>
          </p:cNvPr>
          <p:cNvSpPr/>
          <p:nvPr/>
        </p:nvSpPr>
        <p:spPr>
          <a:xfrm flipV="1">
            <a:off x="7104152" y="831282"/>
            <a:ext cx="26930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1E7F0ECF-D190-B24A-B3E3-C4E64ED38122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40D8D983-C26E-4741-92BC-4E1FB6DA7A3C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67E56EC-4684-1F49-9F35-A0D8009CB06C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0" name="Connecteur droit 39">
              <a:extLst>
                <a:ext uri="{FF2B5EF4-FFF2-40B4-BE49-F238E27FC236}">
                  <a16:creationId xmlns:a16="http://schemas.microsoft.com/office/drawing/2014/main" id="{7BD1C731-C152-5A42-A5BC-3BDA48371193}"/>
                </a:ext>
              </a:extLst>
            </p:cNvPr>
            <p:cNvCxnSpPr>
              <a:cxnSpLocks/>
              <a:stCxn id="39" idx="3"/>
              <a:endCxn id="38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7357108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6"/>
            <a:chExt cx="12589975" cy="15007687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682493" y="189570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à coins arrondis 34">
              <a:extLst>
                <a:ext uri="{FF2B5EF4-FFF2-40B4-BE49-F238E27FC236}">
                  <a16:creationId xmlns:a16="http://schemas.microsoft.com/office/drawing/2014/main" id="{FDFC758E-23CF-BB44-A6F1-273A97903751}"/>
                </a:ext>
              </a:extLst>
            </p:cNvPr>
            <p:cNvSpPr/>
            <p:nvPr/>
          </p:nvSpPr>
          <p:spPr>
            <a:xfrm>
              <a:off x="1449658" y="443159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BB70635-F2E3-7647-A180-8022728A4690}"/>
                </a:ext>
              </a:extLst>
            </p:cNvPr>
            <p:cNvSpPr/>
            <p:nvPr/>
          </p:nvSpPr>
          <p:spPr>
            <a:xfrm>
              <a:off x="5682493" y="443159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6634E6EE-A7FA-BC4A-B375-5213A9E1FE4C}"/>
                </a:ext>
              </a:extLst>
            </p:cNvPr>
            <p:cNvSpPr/>
            <p:nvPr/>
          </p:nvSpPr>
          <p:spPr>
            <a:xfrm>
              <a:off x="1449658" y="6933125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893338" y="189570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1D9B4538-B4E1-824E-AAEE-1A97D7C1CC90}"/>
                </a:ext>
              </a:extLst>
            </p:cNvPr>
            <p:cNvSpPr/>
            <p:nvPr/>
          </p:nvSpPr>
          <p:spPr>
            <a:xfrm>
              <a:off x="9912305" y="443159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47E6685-20D0-7640-BE15-EE52113C3C5D}"/>
                </a:ext>
              </a:extLst>
            </p:cNvPr>
            <p:cNvSpPr/>
            <p:nvPr/>
          </p:nvSpPr>
          <p:spPr>
            <a:xfrm>
              <a:off x="5682493" y="695230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5B92B72-4735-6644-98E4-C09C9C608123}"/>
                </a:ext>
              </a:extLst>
            </p:cNvPr>
            <p:cNvSpPr/>
            <p:nvPr/>
          </p:nvSpPr>
          <p:spPr>
            <a:xfrm>
              <a:off x="9912305" y="695230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9908F317-669B-9D40-94A7-D8A3DCEFD7BC}"/>
                </a:ext>
              </a:extLst>
            </p:cNvPr>
            <p:cNvSpPr/>
            <p:nvPr/>
          </p:nvSpPr>
          <p:spPr>
            <a:xfrm>
              <a:off x="1449658" y="9465080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FB3E649A-DD63-EE45-A5B4-22EA11EF55FF}"/>
                </a:ext>
              </a:extLst>
            </p:cNvPr>
            <p:cNvSpPr/>
            <p:nvPr/>
          </p:nvSpPr>
          <p:spPr>
            <a:xfrm>
              <a:off x="5682493" y="9484255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5559EFD9-0195-CB4A-8D06-1D512FD0D98F}"/>
                </a:ext>
              </a:extLst>
            </p:cNvPr>
            <p:cNvSpPr/>
            <p:nvPr/>
          </p:nvSpPr>
          <p:spPr>
            <a:xfrm>
              <a:off x="9912305" y="9484255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67FDAED5-65E4-2147-BB6F-F7511AE11E67}"/>
                </a:ext>
              </a:extLst>
            </p:cNvPr>
            <p:cNvSpPr/>
            <p:nvPr/>
          </p:nvSpPr>
          <p:spPr>
            <a:xfrm>
              <a:off x="1449658" y="12016210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296B29B2-EB67-EB47-872C-C1723F536DCC}"/>
                </a:ext>
              </a:extLst>
            </p:cNvPr>
            <p:cNvSpPr/>
            <p:nvPr/>
          </p:nvSpPr>
          <p:spPr>
            <a:xfrm>
              <a:off x="5682493" y="1203538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B6526E83-A9C8-A246-9144-61DB22AE1D34}"/>
                </a:ext>
              </a:extLst>
            </p:cNvPr>
            <p:cNvSpPr/>
            <p:nvPr/>
          </p:nvSpPr>
          <p:spPr>
            <a:xfrm>
              <a:off x="9912305" y="1203538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913A9CAF-A922-3342-89E5-6D8A9515A1F2}"/>
                </a:ext>
              </a:extLst>
            </p:cNvPr>
            <p:cNvSpPr/>
            <p:nvPr/>
          </p:nvSpPr>
          <p:spPr>
            <a:xfrm>
              <a:off x="1449658" y="14567339"/>
              <a:ext cx="4127328" cy="2316881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0CD3A549-D1AA-D849-981C-0ECCD2D068F1}"/>
                </a:ext>
              </a:extLst>
            </p:cNvPr>
            <p:cNvSpPr/>
            <p:nvPr/>
          </p:nvSpPr>
          <p:spPr>
            <a:xfrm>
              <a:off x="5682493" y="1458651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FDDFBA79-0204-0F4E-9913-7B121AC7C164}"/>
                </a:ext>
              </a:extLst>
            </p:cNvPr>
            <p:cNvSpPr/>
            <p:nvPr/>
          </p:nvSpPr>
          <p:spPr>
            <a:xfrm>
              <a:off x="9912305" y="1458651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06CD812A-4FE4-0D4D-8092-CE8EB283CBC3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AA71F45B-D2BE-6544-94D7-825FC9E4C0E5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A174F86E-0B42-AB45-86C1-441B2B84DEC4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EB57BC87-4FD0-9446-A308-E92C5FD5EBC0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79EB22A4-890A-7749-A3BC-9A17720A87DF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C2423193-D9C4-A141-9AE8-81DF7D412AE2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956F9F35-1CF2-A04B-99CC-5A8CE8E379E9}"/>
              </a:ext>
            </a:extLst>
          </p:cNvPr>
          <p:cNvSpPr/>
          <p:nvPr/>
        </p:nvSpPr>
        <p:spPr>
          <a:xfrm flipV="1">
            <a:off x="1449658" y="831282"/>
            <a:ext cx="274068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E071538D-6DF8-594A-8000-9D9D85DFA25B}"/>
              </a:ext>
            </a:extLst>
          </p:cNvPr>
          <p:cNvSpPr/>
          <p:nvPr/>
        </p:nvSpPr>
        <p:spPr>
          <a:xfrm flipV="1">
            <a:off x="4293410" y="831282"/>
            <a:ext cx="27076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4CF6026B-1A72-EB43-98BB-0BC2A4359810}"/>
              </a:ext>
            </a:extLst>
          </p:cNvPr>
          <p:cNvSpPr/>
          <p:nvPr/>
        </p:nvSpPr>
        <p:spPr>
          <a:xfrm flipV="1">
            <a:off x="7104152" y="831282"/>
            <a:ext cx="269307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2ACA5660-F05F-BE47-8E64-C2FAD9BFB30B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957D61E1-A58F-0441-B862-1520C4EB6212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2128445-E4B9-5341-A37E-4F76BF75F834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3" name="Connecteur droit 42">
              <a:extLst>
                <a:ext uri="{FF2B5EF4-FFF2-40B4-BE49-F238E27FC236}">
                  <a16:creationId xmlns:a16="http://schemas.microsoft.com/office/drawing/2014/main" id="{0C152AD8-1904-8F49-8FDB-8A5110998634}"/>
                </a:ext>
              </a:extLst>
            </p:cNvPr>
            <p:cNvCxnSpPr>
              <a:cxnSpLocks/>
              <a:stCxn id="39" idx="3"/>
              <a:endCxn id="38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4441919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7"/>
            <a:ext cx="8360162" cy="4918452"/>
            <a:chOff x="1449658" y="1895706"/>
            <a:chExt cx="16946418" cy="2382560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7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6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5" name="Rectangle à coins arrondis 34">
            <a:extLst>
              <a:ext uri="{FF2B5EF4-FFF2-40B4-BE49-F238E27FC236}">
                <a16:creationId xmlns:a16="http://schemas.microsoft.com/office/drawing/2014/main" id="{030DB402-B0CE-FE44-9F3E-A4C5FA38E9E6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Rectangle à coins arrondis 34">
            <a:extLst>
              <a:ext uri="{FF2B5EF4-FFF2-40B4-BE49-F238E27FC236}">
                <a16:creationId xmlns:a16="http://schemas.microsoft.com/office/drawing/2014/main" id="{107453F5-B7C7-D442-B0C6-91756D4BA0E6}"/>
              </a:ext>
            </a:extLst>
          </p:cNvPr>
          <p:cNvSpPr/>
          <p:nvPr/>
        </p:nvSpPr>
        <p:spPr>
          <a:xfrm flipV="1">
            <a:off x="1449658" y="831282"/>
            <a:ext cx="203613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D50770F5-5FA3-EE4C-BADF-70C9E6041604}"/>
              </a:ext>
            </a:extLst>
          </p:cNvPr>
          <p:cNvSpPr/>
          <p:nvPr/>
        </p:nvSpPr>
        <p:spPr>
          <a:xfrm flipV="1">
            <a:off x="3583258" y="853544"/>
            <a:ext cx="203613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21E473F7-129F-464F-A3CA-A362B27831F4}"/>
              </a:ext>
            </a:extLst>
          </p:cNvPr>
          <p:cNvSpPr/>
          <p:nvPr/>
        </p:nvSpPr>
        <p:spPr>
          <a:xfrm flipV="1">
            <a:off x="5716858" y="853544"/>
            <a:ext cx="198453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F8495C1B-CBFC-3042-8EC0-7A672A94510C}"/>
              </a:ext>
            </a:extLst>
          </p:cNvPr>
          <p:cNvSpPr/>
          <p:nvPr/>
        </p:nvSpPr>
        <p:spPr>
          <a:xfrm flipV="1">
            <a:off x="7798858" y="853544"/>
            <a:ext cx="1990262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2BBEDA93-E755-9F48-A172-88DC660DC2E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11268056-2E09-5744-AD4E-8F92C19B6F95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236B3CEE-90EC-FA4D-86AE-578EACC3789B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4" name="Connecteur droit 23">
              <a:extLst>
                <a:ext uri="{FF2B5EF4-FFF2-40B4-BE49-F238E27FC236}">
                  <a16:creationId xmlns:a16="http://schemas.microsoft.com/office/drawing/2014/main" id="{B086CF3E-C925-5D42-AF92-88179D92F8BF}"/>
                </a:ext>
              </a:extLst>
            </p:cNvPr>
            <p:cNvCxnSpPr>
              <a:cxnSpLocks/>
              <a:stCxn id="23" idx="3"/>
              <a:endCxn id="2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8794395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7"/>
            <a:ext cx="8360162" cy="4918451"/>
            <a:chOff x="1449658" y="1895706"/>
            <a:chExt cx="16946418" cy="4861126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7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6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2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6" y="4374272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6" y="437427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8" y="437427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F34F0C2B-08FC-F341-B1E9-0BDAFF9C0F7E}"/>
              </a:ext>
            </a:extLst>
          </p:cNvPr>
          <p:cNvSpPr/>
          <p:nvPr/>
        </p:nvSpPr>
        <p:spPr>
          <a:xfrm flipV="1">
            <a:off x="98939" y="1895706"/>
            <a:ext cx="1247650" cy="238255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56CCCCA7-4422-4348-8922-C88201F3DA10}"/>
              </a:ext>
            </a:extLst>
          </p:cNvPr>
          <p:cNvSpPr/>
          <p:nvPr/>
        </p:nvSpPr>
        <p:spPr>
          <a:xfrm flipV="1">
            <a:off x="98939" y="4363655"/>
            <a:ext cx="1247650" cy="24505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9DFF6479-05A7-094C-B255-85A7E2275A38}"/>
              </a:ext>
            </a:extLst>
          </p:cNvPr>
          <p:cNvSpPr/>
          <p:nvPr/>
        </p:nvSpPr>
        <p:spPr>
          <a:xfrm flipV="1">
            <a:off x="1449658" y="831282"/>
            <a:ext cx="2032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1EBBF98B-80D6-7E45-953C-480BA190A251}"/>
              </a:ext>
            </a:extLst>
          </p:cNvPr>
          <p:cNvSpPr/>
          <p:nvPr/>
        </p:nvSpPr>
        <p:spPr>
          <a:xfrm flipV="1">
            <a:off x="3599182" y="831282"/>
            <a:ext cx="199983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FE6B4E6D-ED6D-8B44-A062-04E14D855F7B}"/>
              </a:ext>
            </a:extLst>
          </p:cNvPr>
          <p:cNvSpPr/>
          <p:nvPr/>
        </p:nvSpPr>
        <p:spPr>
          <a:xfrm flipV="1">
            <a:off x="5715698" y="831282"/>
            <a:ext cx="198569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EF9CBC13-0D1B-5142-9ABE-3C990D4161A1}"/>
              </a:ext>
            </a:extLst>
          </p:cNvPr>
          <p:cNvSpPr/>
          <p:nvPr/>
        </p:nvSpPr>
        <p:spPr>
          <a:xfrm flipV="1">
            <a:off x="7818074" y="831282"/>
            <a:ext cx="19917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5207394B-E185-6C4B-8552-67B01B219B23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98F56797-7038-EA45-A02D-0B57DB84252A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D09B4DF4-D4BD-0D4E-8060-0E44FECAB1C0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9" name="Connecteur droit 28">
              <a:extLst>
                <a:ext uri="{FF2B5EF4-FFF2-40B4-BE49-F238E27FC236}">
                  <a16:creationId xmlns:a16="http://schemas.microsoft.com/office/drawing/2014/main" id="{F5A1023D-3857-0743-B05B-777CFE6B1938}"/>
                </a:ext>
              </a:extLst>
            </p:cNvPr>
            <p:cNvCxnSpPr>
              <a:cxnSpLocks/>
              <a:stCxn id="28" idx="3"/>
              <a:endCxn id="27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4999468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7"/>
            <a:ext cx="8360162" cy="4918451"/>
            <a:chOff x="1449658" y="1895706"/>
            <a:chExt cx="16946418" cy="7320900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6" y="1895706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6" y="1895706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8" y="1895706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3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6" y="4374273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6" y="4374273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8" y="4374273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10695C21-D91D-A542-B256-48D5BD509712}"/>
                </a:ext>
              </a:extLst>
            </p:cNvPr>
            <p:cNvSpPr/>
            <p:nvPr/>
          </p:nvSpPr>
          <p:spPr>
            <a:xfrm>
              <a:off x="1449658" y="6852839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002AA546-F2D9-2F44-B2F7-0004DDDD317F}"/>
                </a:ext>
              </a:extLst>
            </p:cNvPr>
            <p:cNvSpPr/>
            <p:nvPr/>
          </p:nvSpPr>
          <p:spPr>
            <a:xfrm>
              <a:off x="5733256" y="6852839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CF24C5DE-B76D-EA42-99DE-45CEB6849B18}"/>
                </a:ext>
              </a:extLst>
            </p:cNvPr>
            <p:cNvSpPr/>
            <p:nvPr/>
          </p:nvSpPr>
          <p:spPr>
            <a:xfrm>
              <a:off x="9994866" y="6852839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AADC9ED2-0BA9-D449-8B9D-ABCE94CA78EB}"/>
                </a:ext>
              </a:extLst>
            </p:cNvPr>
            <p:cNvSpPr/>
            <p:nvPr/>
          </p:nvSpPr>
          <p:spPr>
            <a:xfrm>
              <a:off x="14268748" y="6852839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BD398F0B-4E54-094D-A7F6-300148979F26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3EECCE4F-432A-1347-890B-2901A1D3AB52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6E990BFD-D878-034E-9606-5CA78829A210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CA36930A-EC99-EE47-AB06-1501272315ED}"/>
              </a:ext>
            </a:extLst>
          </p:cNvPr>
          <p:cNvSpPr/>
          <p:nvPr/>
        </p:nvSpPr>
        <p:spPr>
          <a:xfrm flipV="1">
            <a:off x="1449658" y="831282"/>
            <a:ext cx="2032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E8AC0DC3-27F7-254B-92A2-EFC2523C5336}"/>
              </a:ext>
            </a:extLst>
          </p:cNvPr>
          <p:cNvSpPr/>
          <p:nvPr/>
        </p:nvSpPr>
        <p:spPr>
          <a:xfrm flipV="1">
            <a:off x="3599182" y="831282"/>
            <a:ext cx="199983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824B713C-17CE-F741-8DA0-9E8E03797DED}"/>
              </a:ext>
            </a:extLst>
          </p:cNvPr>
          <p:cNvSpPr/>
          <p:nvPr/>
        </p:nvSpPr>
        <p:spPr>
          <a:xfrm flipV="1">
            <a:off x="5715698" y="831282"/>
            <a:ext cx="198569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9372D24D-9ACE-C74D-BABE-C6F06C18F846}"/>
              </a:ext>
            </a:extLst>
          </p:cNvPr>
          <p:cNvSpPr/>
          <p:nvPr/>
        </p:nvSpPr>
        <p:spPr>
          <a:xfrm flipV="1">
            <a:off x="7818074" y="831282"/>
            <a:ext cx="19917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F9D00784-086F-664B-9724-D9AE9D04FF73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70D3146B-A6B3-4A42-98A9-BE04228E9F43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092C7B7E-803A-2748-8A2B-84920A0483A9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7" name="Connecteur droit 36">
              <a:extLst>
                <a:ext uri="{FF2B5EF4-FFF2-40B4-BE49-F238E27FC236}">
                  <a16:creationId xmlns:a16="http://schemas.microsoft.com/office/drawing/2014/main" id="{9676A61B-F5DE-E94F-90FD-A9DDD7655F1E}"/>
                </a:ext>
              </a:extLst>
            </p:cNvPr>
            <p:cNvCxnSpPr>
              <a:cxnSpLocks/>
              <a:stCxn id="36" idx="3"/>
              <a:endCxn id="35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0858073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4"/>
            <a:chExt cx="16946418" cy="9730934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4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6" y="1895704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6" y="1895704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8" y="1895704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1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6" y="4374271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6" y="4374271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8" y="4374271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10695C21-D91D-A542-B256-48D5BD509712}"/>
                </a:ext>
              </a:extLst>
            </p:cNvPr>
            <p:cNvSpPr/>
            <p:nvPr/>
          </p:nvSpPr>
          <p:spPr>
            <a:xfrm>
              <a:off x="1449658" y="6852837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002AA546-F2D9-2F44-B2F7-0004DDDD317F}"/>
                </a:ext>
              </a:extLst>
            </p:cNvPr>
            <p:cNvSpPr/>
            <p:nvPr/>
          </p:nvSpPr>
          <p:spPr>
            <a:xfrm>
              <a:off x="5733256" y="6852837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CF24C5DE-B76D-EA42-99DE-45CEB6849B18}"/>
                </a:ext>
              </a:extLst>
            </p:cNvPr>
            <p:cNvSpPr/>
            <p:nvPr/>
          </p:nvSpPr>
          <p:spPr>
            <a:xfrm>
              <a:off x="9994866" y="6852837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AADC9ED2-0BA9-D449-8B9D-ABCE94CA78EB}"/>
                </a:ext>
              </a:extLst>
            </p:cNvPr>
            <p:cNvSpPr/>
            <p:nvPr/>
          </p:nvSpPr>
          <p:spPr>
            <a:xfrm>
              <a:off x="14268748" y="6852837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FA93F89A-6943-224A-B93F-4B06DF040B7A}"/>
                </a:ext>
              </a:extLst>
            </p:cNvPr>
            <p:cNvSpPr/>
            <p:nvPr/>
          </p:nvSpPr>
          <p:spPr>
            <a:xfrm>
              <a:off x="1449658" y="9331406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FD7CB185-AE1B-5240-8E37-CE50CDB15616}"/>
                </a:ext>
              </a:extLst>
            </p:cNvPr>
            <p:cNvSpPr/>
            <p:nvPr/>
          </p:nvSpPr>
          <p:spPr>
            <a:xfrm>
              <a:off x="5733256" y="9331406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FD91D4E-C41D-AF48-81A6-D9F3B72DE955}"/>
                </a:ext>
              </a:extLst>
            </p:cNvPr>
            <p:cNvSpPr/>
            <p:nvPr/>
          </p:nvSpPr>
          <p:spPr>
            <a:xfrm>
              <a:off x="9994866" y="9331406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F03B1AE3-C5B9-0442-87D5-60658ABDC2D0}"/>
                </a:ext>
              </a:extLst>
            </p:cNvPr>
            <p:cNvSpPr/>
            <p:nvPr/>
          </p:nvSpPr>
          <p:spPr>
            <a:xfrm>
              <a:off x="14268748" y="9331406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E540DAE2-7B05-2043-84E6-BDA544EF0CD5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A0F75E5F-1610-5F42-A35F-96D4A0246249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647BD2D1-CD42-4B47-8898-A4C0900DF5F0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9D64B483-A322-C44A-B868-36EB4CBBB27D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163CBCFA-6293-214C-B745-FD877BF675E9}"/>
              </a:ext>
            </a:extLst>
          </p:cNvPr>
          <p:cNvSpPr/>
          <p:nvPr/>
        </p:nvSpPr>
        <p:spPr>
          <a:xfrm flipV="1">
            <a:off x="1449658" y="831282"/>
            <a:ext cx="2032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94228D63-EA08-9E45-9279-5CE64F53198E}"/>
              </a:ext>
            </a:extLst>
          </p:cNvPr>
          <p:cNvSpPr/>
          <p:nvPr/>
        </p:nvSpPr>
        <p:spPr>
          <a:xfrm flipV="1">
            <a:off x="3599182" y="831282"/>
            <a:ext cx="199983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2E077451-618F-134B-BB25-8DED7E92DF97}"/>
              </a:ext>
            </a:extLst>
          </p:cNvPr>
          <p:cNvSpPr/>
          <p:nvPr/>
        </p:nvSpPr>
        <p:spPr>
          <a:xfrm flipV="1">
            <a:off x="5715698" y="831282"/>
            <a:ext cx="198569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58EB3248-FC3B-8149-9AC2-74707AC757E5}"/>
              </a:ext>
            </a:extLst>
          </p:cNvPr>
          <p:cNvSpPr/>
          <p:nvPr/>
        </p:nvSpPr>
        <p:spPr>
          <a:xfrm flipV="1">
            <a:off x="7818074" y="831282"/>
            <a:ext cx="19917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C6621FEE-1B2C-5440-9D26-3732CD1A079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A1E3942A-A93C-6545-AF54-6A97ED5D662A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976FEBD9-24B4-784A-887C-BDC99B5F89EE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2" name="Connecteur droit 41">
              <a:extLst>
                <a:ext uri="{FF2B5EF4-FFF2-40B4-BE49-F238E27FC236}">
                  <a16:creationId xmlns:a16="http://schemas.microsoft.com/office/drawing/2014/main" id="{A3C17381-B56A-354A-9F1A-2BC54CC58423}"/>
                </a:ext>
              </a:extLst>
            </p:cNvPr>
            <p:cNvCxnSpPr>
              <a:cxnSpLocks/>
              <a:stCxn id="41" idx="3"/>
              <a:endCxn id="37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2290769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4"/>
            <a:chExt cx="16946418" cy="12143353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4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6" y="1895704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6" y="1895704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8" y="1895704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2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6" y="4374272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6" y="4374272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8" y="4374272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10695C21-D91D-A542-B256-48D5BD509712}"/>
                </a:ext>
              </a:extLst>
            </p:cNvPr>
            <p:cNvSpPr/>
            <p:nvPr/>
          </p:nvSpPr>
          <p:spPr>
            <a:xfrm>
              <a:off x="1449658" y="6852837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002AA546-F2D9-2F44-B2F7-0004DDDD317F}"/>
                </a:ext>
              </a:extLst>
            </p:cNvPr>
            <p:cNvSpPr/>
            <p:nvPr/>
          </p:nvSpPr>
          <p:spPr>
            <a:xfrm>
              <a:off x="5733256" y="6852837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CF24C5DE-B76D-EA42-99DE-45CEB6849B18}"/>
                </a:ext>
              </a:extLst>
            </p:cNvPr>
            <p:cNvSpPr/>
            <p:nvPr/>
          </p:nvSpPr>
          <p:spPr>
            <a:xfrm>
              <a:off x="9994866" y="6852837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AADC9ED2-0BA9-D449-8B9D-ABCE94CA78EB}"/>
                </a:ext>
              </a:extLst>
            </p:cNvPr>
            <p:cNvSpPr/>
            <p:nvPr/>
          </p:nvSpPr>
          <p:spPr>
            <a:xfrm>
              <a:off x="14268748" y="6852837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FA93F89A-6943-224A-B93F-4B06DF040B7A}"/>
                </a:ext>
              </a:extLst>
            </p:cNvPr>
            <p:cNvSpPr/>
            <p:nvPr/>
          </p:nvSpPr>
          <p:spPr>
            <a:xfrm>
              <a:off x="1449658" y="9331405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FD7CB185-AE1B-5240-8E37-CE50CDB15616}"/>
                </a:ext>
              </a:extLst>
            </p:cNvPr>
            <p:cNvSpPr/>
            <p:nvPr/>
          </p:nvSpPr>
          <p:spPr>
            <a:xfrm>
              <a:off x="5733256" y="9331405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FD91D4E-C41D-AF48-81A6-D9F3B72DE955}"/>
                </a:ext>
              </a:extLst>
            </p:cNvPr>
            <p:cNvSpPr/>
            <p:nvPr/>
          </p:nvSpPr>
          <p:spPr>
            <a:xfrm>
              <a:off x="9994866" y="9331405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F03B1AE3-C5B9-0442-87D5-60658ABDC2D0}"/>
                </a:ext>
              </a:extLst>
            </p:cNvPr>
            <p:cNvSpPr/>
            <p:nvPr/>
          </p:nvSpPr>
          <p:spPr>
            <a:xfrm>
              <a:off x="14268748" y="9331405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FFC0DC8B-F5DD-D84E-85B5-CA43F6B40455}"/>
                </a:ext>
              </a:extLst>
            </p:cNvPr>
            <p:cNvSpPr/>
            <p:nvPr/>
          </p:nvSpPr>
          <p:spPr>
            <a:xfrm>
              <a:off x="1449658" y="11809973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EEBC4E8F-1112-754B-9DAE-83F3BD4EEC16}"/>
                </a:ext>
              </a:extLst>
            </p:cNvPr>
            <p:cNvSpPr/>
            <p:nvPr/>
          </p:nvSpPr>
          <p:spPr>
            <a:xfrm>
              <a:off x="5733256" y="11809973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CF8196BE-6F4C-324B-88B3-0A71B651F7EB}"/>
                </a:ext>
              </a:extLst>
            </p:cNvPr>
            <p:cNvSpPr/>
            <p:nvPr/>
          </p:nvSpPr>
          <p:spPr>
            <a:xfrm>
              <a:off x="9994866" y="11809973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FE987220-B261-BB46-897C-1D093C45612A}"/>
                </a:ext>
              </a:extLst>
            </p:cNvPr>
            <p:cNvSpPr/>
            <p:nvPr/>
          </p:nvSpPr>
          <p:spPr>
            <a:xfrm>
              <a:off x="14268748" y="11809973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880F09B5-7EAA-4F48-B7C5-82C6F3AF6DC7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FAB1AEC0-2118-7049-8322-1F24175FF3CB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39FEC9C1-AEA4-5648-9ACB-9CC561557596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84C4ECE0-BA27-6045-B948-0689704B70ED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4D698334-AECC-9644-A88B-95CB8A349FAB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A3323C94-3ECC-034A-8E90-5B44EC447EBB}"/>
              </a:ext>
            </a:extLst>
          </p:cNvPr>
          <p:cNvSpPr/>
          <p:nvPr/>
        </p:nvSpPr>
        <p:spPr>
          <a:xfrm flipV="1">
            <a:off x="1449658" y="831282"/>
            <a:ext cx="2032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48C2495E-8737-D04D-A1F3-A2B115E3FAA5}"/>
              </a:ext>
            </a:extLst>
          </p:cNvPr>
          <p:cNvSpPr/>
          <p:nvPr/>
        </p:nvSpPr>
        <p:spPr>
          <a:xfrm flipV="1">
            <a:off x="3599182" y="831282"/>
            <a:ext cx="199983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2BE04A19-D4DC-724F-847D-0EFC572F35A9}"/>
              </a:ext>
            </a:extLst>
          </p:cNvPr>
          <p:cNvSpPr/>
          <p:nvPr/>
        </p:nvSpPr>
        <p:spPr>
          <a:xfrm flipV="1">
            <a:off x="5715698" y="831282"/>
            <a:ext cx="198569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973F054C-CED2-1E42-B825-3DFFED4B01B9}"/>
              </a:ext>
            </a:extLst>
          </p:cNvPr>
          <p:cNvSpPr/>
          <p:nvPr/>
        </p:nvSpPr>
        <p:spPr>
          <a:xfrm flipV="1">
            <a:off x="7818074" y="831282"/>
            <a:ext cx="19917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60091221-D3EC-0A41-AD5A-A7D7F3410EFA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70A38660-F6A4-0643-A34D-CA35386130F7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7" name="Rectangle à coins arrondis 34">
              <a:extLst>
                <a:ext uri="{FF2B5EF4-FFF2-40B4-BE49-F238E27FC236}">
                  <a16:creationId xmlns:a16="http://schemas.microsoft.com/office/drawing/2014/main" id="{E9552856-2D6A-134B-97A6-EA80A4D165A4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8" name="Connecteur droit 47">
              <a:extLst>
                <a:ext uri="{FF2B5EF4-FFF2-40B4-BE49-F238E27FC236}">
                  <a16:creationId xmlns:a16="http://schemas.microsoft.com/office/drawing/2014/main" id="{8DCF4A5B-AAD9-6845-A235-11FB2BADBA0D}"/>
                </a:ext>
              </a:extLst>
            </p:cNvPr>
            <p:cNvCxnSpPr>
              <a:cxnSpLocks/>
              <a:stCxn id="47" idx="3"/>
              <a:endCxn id="43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8514179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4"/>
            <a:chExt cx="16946418" cy="14704137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4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6" y="1895704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6" y="1895704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8" y="1895704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2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6" y="4374272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6" y="4374272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8" y="4374272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10695C21-D91D-A542-B256-48D5BD509712}"/>
                </a:ext>
              </a:extLst>
            </p:cNvPr>
            <p:cNvSpPr/>
            <p:nvPr/>
          </p:nvSpPr>
          <p:spPr>
            <a:xfrm>
              <a:off x="1449658" y="6852837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002AA546-F2D9-2F44-B2F7-0004DDDD317F}"/>
                </a:ext>
              </a:extLst>
            </p:cNvPr>
            <p:cNvSpPr/>
            <p:nvPr/>
          </p:nvSpPr>
          <p:spPr>
            <a:xfrm>
              <a:off x="5733256" y="6852837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CF24C5DE-B76D-EA42-99DE-45CEB6849B18}"/>
                </a:ext>
              </a:extLst>
            </p:cNvPr>
            <p:cNvSpPr/>
            <p:nvPr/>
          </p:nvSpPr>
          <p:spPr>
            <a:xfrm>
              <a:off x="9994866" y="6852837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AADC9ED2-0BA9-D449-8B9D-ABCE94CA78EB}"/>
                </a:ext>
              </a:extLst>
            </p:cNvPr>
            <p:cNvSpPr/>
            <p:nvPr/>
          </p:nvSpPr>
          <p:spPr>
            <a:xfrm>
              <a:off x="14268748" y="6852837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FA93F89A-6943-224A-B93F-4B06DF040B7A}"/>
                </a:ext>
              </a:extLst>
            </p:cNvPr>
            <p:cNvSpPr/>
            <p:nvPr/>
          </p:nvSpPr>
          <p:spPr>
            <a:xfrm>
              <a:off x="1449658" y="9331405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FD7CB185-AE1B-5240-8E37-CE50CDB15616}"/>
                </a:ext>
              </a:extLst>
            </p:cNvPr>
            <p:cNvSpPr/>
            <p:nvPr/>
          </p:nvSpPr>
          <p:spPr>
            <a:xfrm>
              <a:off x="5733256" y="9331405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FD91D4E-C41D-AF48-81A6-D9F3B72DE955}"/>
                </a:ext>
              </a:extLst>
            </p:cNvPr>
            <p:cNvSpPr/>
            <p:nvPr/>
          </p:nvSpPr>
          <p:spPr>
            <a:xfrm>
              <a:off x="9994866" y="9331405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F03B1AE3-C5B9-0442-87D5-60658ABDC2D0}"/>
                </a:ext>
              </a:extLst>
            </p:cNvPr>
            <p:cNvSpPr/>
            <p:nvPr/>
          </p:nvSpPr>
          <p:spPr>
            <a:xfrm>
              <a:off x="14268748" y="9331405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FFC0DC8B-F5DD-D84E-85B5-CA43F6B40455}"/>
                </a:ext>
              </a:extLst>
            </p:cNvPr>
            <p:cNvSpPr/>
            <p:nvPr/>
          </p:nvSpPr>
          <p:spPr>
            <a:xfrm>
              <a:off x="1449658" y="11809974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EEBC4E8F-1112-754B-9DAE-83F3BD4EEC16}"/>
                </a:ext>
              </a:extLst>
            </p:cNvPr>
            <p:cNvSpPr/>
            <p:nvPr/>
          </p:nvSpPr>
          <p:spPr>
            <a:xfrm>
              <a:off x="5733256" y="11809974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CF8196BE-6F4C-324B-88B3-0A71B651F7EB}"/>
                </a:ext>
              </a:extLst>
            </p:cNvPr>
            <p:cNvSpPr/>
            <p:nvPr/>
          </p:nvSpPr>
          <p:spPr>
            <a:xfrm>
              <a:off x="9994866" y="11809974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FE987220-B261-BB46-897C-1D093C45612A}"/>
                </a:ext>
              </a:extLst>
            </p:cNvPr>
            <p:cNvSpPr/>
            <p:nvPr/>
          </p:nvSpPr>
          <p:spPr>
            <a:xfrm>
              <a:off x="14268748" y="11809974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Rectangle à coins arrondis 34">
              <a:extLst>
                <a:ext uri="{FF2B5EF4-FFF2-40B4-BE49-F238E27FC236}">
                  <a16:creationId xmlns:a16="http://schemas.microsoft.com/office/drawing/2014/main" id="{D11A8F02-9D60-224E-BEA4-4B6B37AAA88A}"/>
                </a:ext>
              </a:extLst>
            </p:cNvPr>
            <p:cNvSpPr/>
            <p:nvPr/>
          </p:nvSpPr>
          <p:spPr>
            <a:xfrm>
              <a:off x="1449658" y="14343849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53C08A7B-D52B-AC4B-B91D-BE752E49B594}"/>
                </a:ext>
              </a:extLst>
            </p:cNvPr>
            <p:cNvSpPr/>
            <p:nvPr/>
          </p:nvSpPr>
          <p:spPr>
            <a:xfrm>
              <a:off x="5733256" y="14343849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Rectangle à coins arrondis 34">
              <a:extLst>
                <a:ext uri="{FF2B5EF4-FFF2-40B4-BE49-F238E27FC236}">
                  <a16:creationId xmlns:a16="http://schemas.microsoft.com/office/drawing/2014/main" id="{E72B2475-E271-B64E-B702-3CBCE2971C80}"/>
                </a:ext>
              </a:extLst>
            </p:cNvPr>
            <p:cNvSpPr/>
            <p:nvPr/>
          </p:nvSpPr>
          <p:spPr>
            <a:xfrm>
              <a:off x="9994866" y="14343849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Rectangle à coins arrondis 34">
              <a:extLst>
                <a:ext uri="{FF2B5EF4-FFF2-40B4-BE49-F238E27FC236}">
                  <a16:creationId xmlns:a16="http://schemas.microsoft.com/office/drawing/2014/main" id="{B59C1C36-C014-BC48-B2E4-47A4A930AAAA}"/>
                </a:ext>
              </a:extLst>
            </p:cNvPr>
            <p:cNvSpPr/>
            <p:nvPr/>
          </p:nvSpPr>
          <p:spPr>
            <a:xfrm>
              <a:off x="14268748" y="14343849"/>
              <a:ext cx="4127328" cy="225599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A2F8B414-D642-184A-B30B-10E3A18620C4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8E710E9A-E0CA-0F4D-A7DD-93B8756E7EAA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5BD3A416-1B65-894F-A28E-E0EB854CB18F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0400E6F8-D0BA-6346-A4F2-8E4C0FC48FC5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49F2115C-A365-004D-83B5-9F9A584230DE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4536ABAE-85FA-3B42-AE35-3A169AC8574F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47D78621-DD39-714A-9667-3CF24ED863D7}"/>
              </a:ext>
            </a:extLst>
          </p:cNvPr>
          <p:cNvSpPr/>
          <p:nvPr/>
        </p:nvSpPr>
        <p:spPr>
          <a:xfrm flipV="1">
            <a:off x="1449658" y="831282"/>
            <a:ext cx="2032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F056EABF-4DF5-094E-92D5-273A27127CCC}"/>
              </a:ext>
            </a:extLst>
          </p:cNvPr>
          <p:cNvSpPr/>
          <p:nvPr/>
        </p:nvSpPr>
        <p:spPr>
          <a:xfrm flipV="1">
            <a:off x="3599182" y="831282"/>
            <a:ext cx="199983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8" name="Rectangle à coins arrondis 34">
            <a:extLst>
              <a:ext uri="{FF2B5EF4-FFF2-40B4-BE49-F238E27FC236}">
                <a16:creationId xmlns:a16="http://schemas.microsoft.com/office/drawing/2014/main" id="{3169F9D8-B933-9C45-A14D-FA5F8A7BDCC4}"/>
              </a:ext>
            </a:extLst>
          </p:cNvPr>
          <p:cNvSpPr/>
          <p:nvPr/>
        </p:nvSpPr>
        <p:spPr>
          <a:xfrm flipV="1">
            <a:off x="5715698" y="831282"/>
            <a:ext cx="1985691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9" name="Rectangle à coins arrondis 34">
            <a:extLst>
              <a:ext uri="{FF2B5EF4-FFF2-40B4-BE49-F238E27FC236}">
                <a16:creationId xmlns:a16="http://schemas.microsoft.com/office/drawing/2014/main" id="{224D9E8F-84F2-6E40-94A3-D0DD42C58168}"/>
              </a:ext>
            </a:extLst>
          </p:cNvPr>
          <p:cNvSpPr/>
          <p:nvPr/>
        </p:nvSpPr>
        <p:spPr>
          <a:xfrm flipV="1">
            <a:off x="7818074" y="831282"/>
            <a:ext cx="19917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7" name="Groupe 46">
            <a:extLst>
              <a:ext uri="{FF2B5EF4-FFF2-40B4-BE49-F238E27FC236}">
                <a16:creationId xmlns:a16="http://schemas.microsoft.com/office/drawing/2014/main" id="{548F1C31-C67F-5047-9F9C-CE0955BAAAFF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52" name="Rectangle à coins arrondis 34">
              <a:extLst>
                <a:ext uri="{FF2B5EF4-FFF2-40B4-BE49-F238E27FC236}">
                  <a16:creationId xmlns:a16="http://schemas.microsoft.com/office/drawing/2014/main" id="{2C1731D3-1734-B940-8843-336660057AC1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B3C36A28-1121-9A4B-A3C2-CD633D99BEDD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54" name="Connecteur droit 53">
              <a:extLst>
                <a:ext uri="{FF2B5EF4-FFF2-40B4-BE49-F238E27FC236}">
                  <a16:creationId xmlns:a16="http://schemas.microsoft.com/office/drawing/2014/main" id="{FF804321-BBCC-AB49-9000-2E65FF76ED2A}"/>
                </a:ext>
              </a:extLst>
            </p:cNvPr>
            <p:cNvCxnSpPr>
              <a:cxnSpLocks/>
              <a:stCxn id="53" idx="3"/>
              <a:endCxn id="5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4099378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7"/>
            <a:ext cx="8360162" cy="4918452"/>
            <a:chOff x="1449658" y="1895706"/>
            <a:chExt cx="21113583" cy="2382560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020610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8" y="1895706"/>
              <a:ext cx="4020610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6" y="1895706"/>
              <a:ext cx="4020610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7" y="1895706"/>
              <a:ext cx="4020610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FC47B734-62E9-1940-87A9-D02A4193DE39}"/>
                </a:ext>
              </a:extLst>
            </p:cNvPr>
            <p:cNvSpPr/>
            <p:nvPr/>
          </p:nvSpPr>
          <p:spPr>
            <a:xfrm>
              <a:off x="18542631" y="1895706"/>
              <a:ext cx="4020610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8" name="Rectangle à coins arrondis 34">
            <a:extLst>
              <a:ext uri="{FF2B5EF4-FFF2-40B4-BE49-F238E27FC236}">
                <a16:creationId xmlns:a16="http://schemas.microsoft.com/office/drawing/2014/main" id="{20F27282-6A06-034B-9087-E374D2DE82C2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253D40C6-1068-EC40-BE7D-5A36E7C0810B}"/>
              </a:ext>
            </a:extLst>
          </p:cNvPr>
          <p:cNvSpPr/>
          <p:nvPr/>
        </p:nvSpPr>
        <p:spPr>
          <a:xfrm flipV="1">
            <a:off x="1449659" y="831282"/>
            <a:ext cx="159200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8236A2D6-E5A4-5648-9FB8-2FE3EE41E1E3}"/>
              </a:ext>
            </a:extLst>
          </p:cNvPr>
          <p:cNvSpPr/>
          <p:nvPr/>
        </p:nvSpPr>
        <p:spPr>
          <a:xfrm flipV="1">
            <a:off x="3144734" y="831282"/>
            <a:ext cx="159307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F04828DF-A634-8547-99CD-949B53DD2ECB}"/>
              </a:ext>
            </a:extLst>
          </p:cNvPr>
          <p:cNvSpPr/>
          <p:nvPr/>
        </p:nvSpPr>
        <p:spPr>
          <a:xfrm flipV="1">
            <a:off x="4848002" y="831282"/>
            <a:ext cx="15772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2B702847-4306-9B4E-8076-A698874973AF}"/>
              </a:ext>
            </a:extLst>
          </p:cNvPr>
          <p:cNvSpPr/>
          <p:nvPr/>
        </p:nvSpPr>
        <p:spPr>
          <a:xfrm flipV="1">
            <a:off x="6535433" y="831282"/>
            <a:ext cx="1582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BBC7D9A8-5B63-2E42-B43C-D2A45125B35E}"/>
              </a:ext>
            </a:extLst>
          </p:cNvPr>
          <p:cNvSpPr/>
          <p:nvPr/>
        </p:nvSpPr>
        <p:spPr>
          <a:xfrm flipV="1">
            <a:off x="8217814" y="831282"/>
            <a:ext cx="15920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747BAA14-1D01-E14B-BED1-C9052736EF0C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24351602-C7E2-884A-8AFA-671C2F2CFDFA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8C89A8BC-8106-4B4E-8DCF-5B8B9689D72D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6" name="Connecteur droit 25">
              <a:extLst>
                <a:ext uri="{FF2B5EF4-FFF2-40B4-BE49-F238E27FC236}">
                  <a16:creationId xmlns:a16="http://schemas.microsoft.com/office/drawing/2014/main" id="{257C1FFB-7229-0C4B-A14F-AD1129625859}"/>
                </a:ext>
              </a:extLst>
            </p:cNvPr>
            <p:cNvCxnSpPr>
              <a:cxnSpLocks/>
              <a:stCxn id="25" idx="3"/>
              <a:endCxn id="24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5739065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>
            <a:extLst>
              <a:ext uri="{FF2B5EF4-FFF2-40B4-BE49-F238E27FC236}">
                <a16:creationId xmlns:a16="http://schemas.microsoft.com/office/drawing/2014/main" id="{3FD68BE7-BAD1-1D4B-86E2-6EC20ABDCC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7362" y="2471737"/>
            <a:ext cx="8928100" cy="1968500"/>
          </a:xfrm>
          <a:prstGeom prst="rect">
            <a:avLst/>
          </a:prstGeom>
        </p:spPr>
      </p:pic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4264502" y="909459"/>
            <a:ext cx="80502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CH" sz="1100" dirty="0" err="1">
                <a:solidFill>
                  <a:srgbClr val="00B0F0"/>
                </a:solidFill>
                <a:latin typeface="Arial"/>
                <a:ea typeface="Arial"/>
                <a:cs typeface="Arial"/>
              </a:rPr>
              <a:t>Economic</a:t>
            </a:r>
            <a:endParaRPr lang="fr-CH" sz="1100" dirty="0">
              <a:solidFill>
                <a:srgbClr val="00B0F0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4124590" y="5658159"/>
            <a:ext cx="10871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100" dirty="0" err="1">
                <a:solidFill>
                  <a:srgbClr val="FF6666"/>
                </a:solidFill>
                <a:latin typeface="Arial"/>
                <a:cs typeface="Arial"/>
              </a:rPr>
              <a:t>Environmental</a:t>
            </a:r>
            <a:endParaRPr lang="fr-CH" sz="1100" dirty="0">
              <a:solidFill>
                <a:srgbClr val="FF6666"/>
              </a:solidFill>
              <a:latin typeface="Arial"/>
              <a:cs typeface="Arial"/>
            </a:endParaRP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6602252" y="5660106"/>
            <a:ext cx="53091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100" dirty="0" err="1">
                <a:solidFill>
                  <a:srgbClr val="7030A0"/>
                </a:solidFill>
                <a:latin typeface="Arial"/>
                <a:cs typeface="Arial"/>
              </a:rPr>
              <a:t>Legal</a:t>
            </a:r>
            <a:endParaRPr lang="fr-CH" sz="1100" dirty="0">
              <a:solidFill>
                <a:srgbClr val="7030A0"/>
              </a:solidFill>
              <a:latin typeface="Arial"/>
              <a:cs typeface="Arial"/>
            </a:endParaRPr>
          </a:p>
        </p:txBody>
      </p:sp>
      <p:cxnSp>
        <p:nvCxnSpPr>
          <p:cNvPr id="33" name="Connecteur droit 32"/>
          <p:cNvCxnSpPr/>
          <p:nvPr/>
        </p:nvCxnSpPr>
        <p:spPr>
          <a:xfrm flipH="1" flipV="1">
            <a:off x="2585807" y="1188638"/>
            <a:ext cx="830432" cy="2183461"/>
          </a:xfrm>
          <a:prstGeom prst="line">
            <a:avLst/>
          </a:prstGeom>
          <a:ln w="12700" cmpd="sng">
            <a:solidFill>
              <a:srgbClr val="00B050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4724837" y="1188638"/>
            <a:ext cx="830431" cy="2183459"/>
          </a:xfrm>
          <a:prstGeom prst="line">
            <a:avLst/>
          </a:prstGeom>
          <a:ln w="12700" cmpd="sng">
            <a:solidFill>
              <a:srgbClr val="00B0F0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6884462" y="1188639"/>
            <a:ext cx="830431" cy="2183458"/>
          </a:xfrm>
          <a:prstGeom prst="line">
            <a:avLst/>
          </a:prstGeom>
          <a:ln w="12700" cmpd="sng">
            <a:solidFill>
              <a:schemeClr val="accent4">
                <a:lumMod val="90000"/>
              </a:schemeClr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ZoneTexte 65"/>
          <p:cNvSpPr txBox="1">
            <a:spLocks noChangeArrowheads="1"/>
          </p:cNvSpPr>
          <p:nvPr/>
        </p:nvSpPr>
        <p:spPr bwMode="auto">
          <a:xfrm>
            <a:off x="2249027" y="909459"/>
            <a:ext cx="67358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100" dirty="0">
                <a:solidFill>
                  <a:srgbClr val="00B050"/>
                </a:solidFill>
                <a:latin typeface="Arial"/>
                <a:ea typeface="Arial"/>
                <a:cs typeface="Arial"/>
              </a:rPr>
              <a:t>Political</a:t>
            </a:r>
            <a:endParaRPr lang="fr-CH" sz="1100" dirty="0">
              <a:solidFill>
                <a:srgbClr val="00B050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2045759" y="5658159"/>
            <a:ext cx="105830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100" dirty="0" err="1">
                <a:solidFill>
                  <a:srgbClr val="7F7F7F"/>
                </a:solidFill>
                <a:latin typeface="Arial"/>
                <a:cs typeface="Arial"/>
              </a:rPr>
              <a:t>Technological</a:t>
            </a:r>
            <a:endParaRPr lang="fr-CH" sz="1100" dirty="0">
              <a:solidFill>
                <a:srgbClr val="7F7F7F"/>
              </a:solidFill>
              <a:latin typeface="Arial"/>
              <a:cs typeface="Arial"/>
            </a:endParaRP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6582009" y="909459"/>
            <a:ext cx="570989" cy="261610"/>
          </a:xfrm>
          <a:prstGeom prst="rect">
            <a:avLst/>
          </a:prstGeom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100" dirty="0">
                <a:solidFill>
                  <a:schemeClr val="accent4">
                    <a:lumMod val="90000"/>
                  </a:schemeClr>
                </a:solidFill>
                <a:latin typeface="Arial"/>
                <a:ea typeface="Arial"/>
                <a:cs typeface="Arial"/>
              </a:rPr>
              <a:t>Social</a:t>
            </a:r>
            <a:endParaRPr lang="fr-CH" sz="1100" dirty="0">
              <a:solidFill>
                <a:schemeClr val="accent4">
                  <a:lumMod val="90000"/>
                </a:schemeClr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10" name="Connecteur droit 109"/>
          <p:cNvCxnSpPr/>
          <p:nvPr/>
        </p:nvCxnSpPr>
        <p:spPr>
          <a:xfrm flipV="1">
            <a:off x="6878627" y="3487137"/>
            <a:ext cx="830432" cy="2171003"/>
          </a:xfrm>
          <a:prstGeom prst="line">
            <a:avLst/>
          </a:prstGeom>
          <a:ln w="12700" cmpd="sng">
            <a:solidFill>
              <a:srgbClr val="7030A0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1" name="Connecteur droit 110"/>
          <p:cNvCxnSpPr/>
          <p:nvPr/>
        </p:nvCxnSpPr>
        <p:spPr>
          <a:xfrm flipV="1">
            <a:off x="4727945" y="3487137"/>
            <a:ext cx="830431" cy="2171001"/>
          </a:xfrm>
          <a:prstGeom prst="line">
            <a:avLst/>
          </a:prstGeom>
          <a:ln w="12700" cmpd="sng">
            <a:solidFill>
              <a:srgbClr val="FF6666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2" name="Connecteur droit 111"/>
          <p:cNvCxnSpPr/>
          <p:nvPr/>
        </p:nvCxnSpPr>
        <p:spPr>
          <a:xfrm flipV="1">
            <a:off x="2574900" y="3487156"/>
            <a:ext cx="830431" cy="2171000"/>
          </a:xfrm>
          <a:prstGeom prst="line">
            <a:avLst/>
          </a:prstGeom>
          <a:ln w="12700" cmpd="sng">
            <a:solidFill>
              <a:srgbClr val="7F7F7F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9" name="Rectangle 118"/>
          <p:cNvSpPr/>
          <p:nvPr/>
        </p:nvSpPr>
        <p:spPr>
          <a:xfrm>
            <a:off x="7896474" y="3085239"/>
            <a:ext cx="12399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50000"/>
                  </a:schemeClr>
                </a:solidFill>
              </a:rPr>
              <a:t>PESTEL</a:t>
            </a:r>
          </a:p>
          <a:p>
            <a:pPr algn="ctr"/>
            <a:r>
              <a:rPr lang="fr-FR" b="1" spc="50" dirty="0">
                <a:solidFill>
                  <a:schemeClr val="tx1">
                    <a:alpha val="50000"/>
                  </a:schemeClr>
                </a:solidFill>
              </a:rPr>
              <a:t>Analysis</a:t>
            </a:r>
            <a:endParaRPr lang="fr-FR" b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62" name="Grouper 61"/>
          <p:cNvGrpSpPr/>
          <p:nvPr/>
        </p:nvGrpSpPr>
        <p:grpSpPr>
          <a:xfrm>
            <a:off x="859248" y="1400239"/>
            <a:ext cx="6476616" cy="1761386"/>
            <a:chOff x="860836" y="1389286"/>
            <a:chExt cx="6476616" cy="1747631"/>
          </a:xfrm>
        </p:grpSpPr>
        <p:grpSp>
          <p:nvGrpSpPr>
            <p:cNvPr id="63" name="Grouper 62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79" name="Connecteur droit avec flèche 78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0" name="Connecteur droit avec flèche 79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1" name="Connecteur droit avec flèche 80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2" name="Connecteur droit avec flèche 81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3" name="Connecteur droit avec flèche 82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4" name="Connecteur droit avec flèche 83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" name="Grouper 63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73" name="Connecteur droit avec flèche 72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4" name="Connecteur droit avec flèche 73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" name="Connecteur droit avec flèche 74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" name="Connecteur droit avec flèche 75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7" name="Connecteur droit avec flèche 76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8" name="Connecteur droit avec flèche 77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Grouper 64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67" name="Connecteur droit avec flèche 66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8" name="Connecteur droit avec flèche 67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9" name="Connecteur droit avec flèche 68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0" name="Connecteur droit avec flèche 69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1" name="Connecteur droit avec flèche 70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2" name="Connecteur droit avec flèche 71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5" name="Grouper 84"/>
          <p:cNvGrpSpPr/>
          <p:nvPr/>
        </p:nvGrpSpPr>
        <p:grpSpPr>
          <a:xfrm flipV="1">
            <a:off x="859248" y="3735949"/>
            <a:ext cx="6476616" cy="1761386"/>
            <a:chOff x="860836" y="1389286"/>
            <a:chExt cx="6476616" cy="1747631"/>
          </a:xfrm>
        </p:grpSpPr>
        <p:grpSp>
          <p:nvGrpSpPr>
            <p:cNvPr id="86" name="Grouper 85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03" name="Connecteur droit avec flèche 102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04" name="Connecteur droit avec flèche 103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06" name="Connecteur droit avec flèche 10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07" name="Connecteur droit avec flèche 10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3" name="Connecteur droit avec flèche 112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14" name="Connecteur droit avec flèche 113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87" name="Grouper 86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95" name="Connecteur droit avec flèche 9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6" name="Connecteur droit avec flèche 95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7" name="Connecteur droit avec flèche 96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8" name="Connecteur droit avec flèche 97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9" name="Connecteur droit avec flèche 98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00" name="Connecteur droit avec flèche 99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88" name="Grouper 87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89" name="Connecteur droit avec flèche 88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0" name="Connecteur droit avec flèche 89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1" name="Connecteur droit avec flèche 90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2" name="Connecteur droit avec flèche 91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3" name="Connecteur droit avec flèche 92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4" name="Connecteur droit avec flèche 93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61678387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7"/>
            <a:ext cx="8360162" cy="4918451"/>
            <a:chOff x="1449658" y="1895706"/>
            <a:chExt cx="21113582" cy="4861126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02061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8" y="1895706"/>
              <a:ext cx="402061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7" y="1895706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8" y="1895706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2"/>
              <a:ext cx="402061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6" y="4374272"/>
              <a:ext cx="402061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7" y="4374272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8" y="4374272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2456BBD8-1592-F842-861C-6F1F05806948}"/>
                </a:ext>
              </a:extLst>
            </p:cNvPr>
            <p:cNvSpPr/>
            <p:nvPr/>
          </p:nvSpPr>
          <p:spPr>
            <a:xfrm>
              <a:off x="18542629" y="1895706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45EF72B0-A3A2-804C-B38D-E990BFA42101}"/>
                </a:ext>
              </a:extLst>
            </p:cNvPr>
            <p:cNvSpPr/>
            <p:nvPr/>
          </p:nvSpPr>
          <p:spPr>
            <a:xfrm>
              <a:off x="18542629" y="4374272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B286E70E-5946-4E49-A0EF-8E18EC2F203F}"/>
              </a:ext>
            </a:extLst>
          </p:cNvPr>
          <p:cNvSpPr/>
          <p:nvPr/>
        </p:nvSpPr>
        <p:spPr>
          <a:xfrm flipV="1">
            <a:off x="98939" y="1895706"/>
            <a:ext cx="1247650" cy="238255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8FAB438F-6BA3-3646-A891-687972380AF9}"/>
              </a:ext>
            </a:extLst>
          </p:cNvPr>
          <p:cNvSpPr/>
          <p:nvPr/>
        </p:nvSpPr>
        <p:spPr>
          <a:xfrm flipV="1">
            <a:off x="98939" y="4363655"/>
            <a:ext cx="1247650" cy="24505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8944BF4A-453D-8F45-ACA4-648892FBD511}"/>
              </a:ext>
            </a:extLst>
          </p:cNvPr>
          <p:cNvSpPr/>
          <p:nvPr/>
        </p:nvSpPr>
        <p:spPr>
          <a:xfrm flipV="1">
            <a:off x="1449659" y="831282"/>
            <a:ext cx="159200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46FF4675-0E59-2047-A87A-CF3E7184C077}"/>
              </a:ext>
            </a:extLst>
          </p:cNvPr>
          <p:cNvSpPr/>
          <p:nvPr/>
        </p:nvSpPr>
        <p:spPr>
          <a:xfrm flipV="1">
            <a:off x="3144734" y="831282"/>
            <a:ext cx="159307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9C1E1AD4-C1B8-0E49-8E60-96618DCD910B}"/>
              </a:ext>
            </a:extLst>
          </p:cNvPr>
          <p:cNvSpPr/>
          <p:nvPr/>
        </p:nvSpPr>
        <p:spPr>
          <a:xfrm flipV="1">
            <a:off x="4848002" y="831282"/>
            <a:ext cx="15772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42745B4E-34C8-2942-8AF8-01FD0B0A7045}"/>
              </a:ext>
            </a:extLst>
          </p:cNvPr>
          <p:cNvSpPr/>
          <p:nvPr/>
        </p:nvSpPr>
        <p:spPr>
          <a:xfrm flipV="1">
            <a:off x="6535433" y="831282"/>
            <a:ext cx="1582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3F39D385-D8D2-8349-9FA0-69F0C2FF913A}"/>
              </a:ext>
            </a:extLst>
          </p:cNvPr>
          <p:cNvSpPr/>
          <p:nvPr/>
        </p:nvSpPr>
        <p:spPr>
          <a:xfrm flipV="1">
            <a:off x="8217814" y="831282"/>
            <a:ext cx="15920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14118F06-8F31-D344-90D1-AAF57F98CE9D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FB440D46-2BEA-5047-8110-A4F1A17A1DA2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1A71BD17-8291-C946-9C3A-EE185C46274B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2" name="Connecteur droit 31">
              <a:extLst>
                <a:ext uri="{FF2B5EF4-FFF2-40B4-BE49-F238E27FC236}">
                  <a16:creationId xmlns:a16="http://schemas.microsoft.com/office/drawing/2014/main" id="{CBE00172-9A09-DD41-A065-285770CF449E}"/>
                </a:ext>
              </a:extLst>
            </p:cNvPr>
            <p:cNvCxnSpPr>
              <a:cxnSpLocks/>
              <a:stCxn id="31" idx="3"/>
              <a:endCxn id="30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5162307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7"/>
            <a:ext cx="8360162" cy="4918451"/>
            <a:chOff x="1449658" y="1895706"/>
            <a:chExt cx="21113585" cy="7320900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6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6" y="1895706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6" y="1895706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8" y="1895706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3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6" y="4374273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6" y="4374273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8" y="4374273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10695C21-D91D-A542-B256-48D5BD509712}"/>
                </a:ext>
              </a:extLst>
            </p:cNvPr>
            <p:cNvSpPr/>
            <p:nvPr/>
          </p:nvSpPr>
          <p:spPr>
            <a:xfrm>
              <a:off x="1449658" y="6852839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002AA546-F2D9-2F44-B2F7-0004DDDD317F}"/>
                </a:ext>
              </a:extLst>
            </p:cNvPr>
            <p:cNvSpPr/>
            <p:nvPr/>
          </p:nvSpPr>
          <p:spPr>
            <a:xfrm>
              <a:off x="5733256" y="6852839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CF24C5DE-B76D-EA42-99DE-45CEB6849B18}"/>
                </a:ext>
              </a:extLst>
            </p:cNvPr>
            <p:cNvSpPr/>
            <p:nvPr/>
          </p:nvSpPr>
          <p:spPr>
            <a:xfrm>
              <a:off x="9994866" y="6852839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AADC9ED2-0BA9-D449-8B9D-ABCE94CA78EB}"/>
                </a:ext>
              </a:extLst>
            </p:cNvPr>
            <p:cNvSpPr/>
            <p:nvPr/>
          </p:nvSpPr>
          <p:spPr>
            <a:xfrm>
              <a:off x="14268748" y="6852839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52344DE9-30AF-5A4A-A6A3-FCAE0DDE61E1}"/>
                </a:ext>
              </a:extLst>
            </p:cNvPr>
            <p:cNvSpPr/>
            <p:nvPr/>
          </p:nvSpPr>
          <p:spPr>
            <a:xfrm>
              <a:off x="18542632" y="1895706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4191DAEA-ECCE-584F-A37F-425F87BA6E85}"/>
                </a:ext>
              </a:extLst>
            </p:cNvPr>
            <p:cNvSpPr/>
            <p:nvPr/>
          </p:nvSpPr>
          <p:spPr>
            <a:xfrm>
              <a:off x="18542632" y="4374273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1D206287-2519-CF4A-A7A3-1A600706AEA6}"/>
                </a:ext>
              </a:extLst>
            </p:cNvPr>
            <p:cNvSpPr/>
            <p:nvPr/>
          </p:nvSpPr>
          <p:spPr>
            <a:xfrm>
              <a:off x="18542632" y="6852839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A17EFD9C-2649-084D-93F8-35F8709FB9E3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13AEF052-B26F-774F-8136-B52BF32E1EC4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925E80D0-7DE6-7B49-9335-579678E33A10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C2CBF693-7237-5B40-8C27-5C959B7CE265}"/>
              </a:ext>
            </a:extLst>
          </p:cNvPr>
          <p:cNvSpPr/>
          <p:nvPr/>
        </p:nvSpPr>
        <p:spPr>
          <a:xfrm flipV="1">
            <a:off x="1449659" y="831282"/>
            <a:ext cx="159200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CF6E3383-A0B5-FF42-A7DB-C0B83F623307}"/>
              </a:ext>
            </a:extLst>
          </p:cNvPr>
          <p:cNvSpPr/>
          <p:nvPr/>
        </p:nvSpPr>
        <p:spPr>
          <a:xfrm flipV="1">
            <a:off x="3144734" y="831282"/>
            <a:ext cx="159307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7C2B5BC2-8361-F640-909A-08C29347B526}"/>
              </a:ext>
            </a:extLst>
          </p:cNvPr>
          <p:cNvSpPr/>
          <p:nvPr/>
        </p:nvSpPr>
        <p:spPr>
          <a:xfrm flipV="1">
            <a:off x="4848002" y="831282"/>
            <a:ext cx="15772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D2D141E8-5262-BB47-9C46-628FB05A2E95}"/>
              </a:ext>
            </a:extLst>
          </p:cNvPr>
          <p:cNvSpPr/>
          <p:nvPr/>
        </p:nvSpPr>
        <p:spPr>
          <a:xfrm flipV="1">
            <a:off x="6535433" y="831282"/>
            <a:ext cx="1582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B8A59A50-7F0D-8A4F-AE81-AF036512A460}"/>
              </a:ext>
            </a:extLst>
          </p:cNvPr>
          <p:cNvSpPr/>
          <p:nvPr/>
        </p:nvSpPr>
        <p:spPr>
          <a:xfrm flipV="1">
            <a:off x="8217814" y="831282"/>
            <a:ext cx="15920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BB92B25B-6526-454C-8166-0275AA3E5C93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1A87DFD8-9E95-8046-96F1-DB829D303A20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763CF12A-6C08-2C48-83F6-F59C75946314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1" name="Connecteur droit 40">
              <a:extLst>
                <a:ext uri="{FF2B5EF4-FFF2-40B4-BE49-F238E27FC236}">
                  <a16:creationId xmlns:a16="http://schemas.microsoft.com/office/drawing/2014/main" id="{44805575-B1D6-7346-9A09-961CDF8F34B6}"/>
                </a:ext>
              </a:extLst>
            </p:cNvPr>
            <p:cNvCxnSpPr>
              <a:cxnSpLocks/>
              <a:stCxn id="40" idx="3"/>
              <a:endCxn id="37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3791954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4"/>
            <a:chExt cx="21142076" cy="9730934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4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5" y="1895704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7" y="1895704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7" y="1895704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0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5" y="4374270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7" y="4374270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7" y="4374270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10695C21-D91D-A542-B256-48D5BD509712}"/>
                </a:ext>
              </a:extLst>
            </p:cNvPr>
            <p:cNvSpPr/>
            <p:nvPr/>
          </p:nvSpPr>
          <p:spPr>
            <a:xfrm>
              <a:off x="1449658" y="6852837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002AA546-F2D9-2F44-B2F7-0004DDDD317F}"/>
                </a:ext>
              </a:extLst>
            </p:cNvPr>
            <p:cNvSpPr/>
            <p:nvPr/>
          </p:nvSpPr>
          <p:spPr>
            <a:xfrm>
              <a:off x="5733255" y="6852837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CF24C5DE-B76D-EA42-99DE-45CEB6849B18}"/>
                </a:ext>
              </a:extLst>
            </p:cNvPr>
            <p:cNvSpPr/>
            <p:nvPr/>
          </p:nvSpPr>
          <p:spPr>
            <a:xfrm>
              <a:off x="9994867" y="6852837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AADC9ED2-0BA9-D449-8B9D-ABCE94CA78EB}"/>
                </a:ext>
              </a:extLst>
            </p:cNvPr>
            <p:cNvSpPr/>
            <p:nvPr/>
          </p:nvSpPr>
          <p:spPr>
            <a:xfrm>
              <a:off x="14268747" y="6852837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FA93F89A-6943-224A-B93F-4B06DF040B7A}"/>
                </a:ext>
              </a:extLst>
            </p:cNvPr>
            <p:cNvSpPr/>
            <p:nvPr/>
          </p:nvSpPr>
          <p:spPr>
            <a:xfrm>
              <a:off x="1449658" y="9331405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FD7CB185-AE1B-5240-8E37-CE50CDB15616}"/>
                </a:ext>
              </a:extLst>
            </p:cNvPr>
            <p:cNvSpPr/>
            <p:nvPr/>
          </p:nvSpPr>
          <p:spPr>
            <a:xfrm>
              <a:off x="5733255" y="9331405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FD91D4E-C41D-AF48-81A6-D9F3B72DE955}"/>
                </a:ext>
              </a:extLst>
            </p:cNvPr>
            <p:cNvSpPr/>
            <p:nvPr/>
          </p:nvSpPr>
          <p:spPr>
            <a:xfrm>
              <a:off x="9994867" y="9331405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F03B1AE3-C5B9-0442-87D5-60658ABDC2D0}"/>
                </a:ext>
              </a:extLst>
            </p:cNvPr>
            <p:cNvSpPr/>
            <p:nvPr/>
          </p:nvSpPr>
          <p:spPr>
            <a:xfrm>
              <a:off x="14268747" y="9331405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A6C704FD-EBBC-5A4A-94C0-B2F567D2EF62}"/>
                </a:ext>
              </a:extLst>
            </p:cNvPr>
            <p:cNvSpPr/>
            <p:nvPr/>
          </p:nvSpPr>
          <p:spPr>
            <a:xfrm>
              <a:off x="18566585" y="1895704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D25D4E4E-CFFD-2249-B297-BBCF0786E526}"/>
                </a:ext>
              </a:extLst>
            </p:cNvPr>
            <p:cNvSpPr/>
            <p:nvPr/>
          </p:nvSpPr>
          <p:spPr>
            <a:xfrm>
              <a:off x="18566585" y="4374270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3B3C3D4C-0FBE-4446-B981-38F34CCE8FF1}"/>
                </a:ext>
              </a:extLst>
            </p:cNvPr>
            <p:cNvSpPr/>
            <p:nvPr/>
          </p:nvSpPr>
          <p:spPr>
            <a:xfrm>
              <a:off x="18566585" y="6852837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F5A5B418-628F-EF49-811F-B32484AFFCCE}"/>
                </a:ext>
              </a:extLst>
            </p:cNvPr>
            <p:cNvSpPr/>
            <p:nvPr/>
          </p:nvSpPr>
          <p:spPr>
            <a:xfrm>
              <a:off x="18566585" y="9331405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2415709A-6E27-8F43-9BD1-482845D6D144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5482CFCC-0C81-FD49-85B1-859CF22DEE9E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4D31B962-7978-8544-9094-3BEDD436FF9C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558C2DA5-F576-3C4A-A075-B9FAA6848673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38F5D0BF-1541-5C48-8385-3E90AA8E1358}"/>
              </a:ext>
            </a:extLst>
          </p:cNvPr>
          <p:cNvSpPr/>
          <p:nvPr/>
        </p:nvSpPr>
        <p:spPr>
          <a:xfrm flipV="1">
            <a:off x="1449659" y="831282"/>
            <a:ext cx="159200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DA745A6F-DFDC-C146-BD9E-0A62F21E57E1}"/>
              </a:ext>
            </a:extLst>
          </p:cNvPr>
          <p:cNvSpPr/>
          <p:nvPr/>
        </p:nvSpPr>
        <p:spPr>
          <a:xfrm flipV="1">
            <a:off x="3144734" y="831282"/>
            <a:ext cx="159307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DC8D20BE-6C19-7B4B-B7DB-B9F1EC4DD36A}"/>
              </a:ext>
            </a:extLst>
          </p:cNvPr>
          <p:cNvSpPr/>
          <p:nvPr/>
        </p:nvSpPr>
        <p:spPr>
          <a:xfrm flipV="1">
            <a:off x="4848002" y="831282"/>
            <a:ext cx="15772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B1F02FF6-DE95-2D4F-8CEC-9CD284139579}"/>
              </a:ext>
            </a:extLst>
          </p:cNvPr>
          <p:cNvSpPr/>
          <p:nvPr/>
        </p:nvSpPr>
        <p:spPr>
          <a:xfrm flipV="1">
            <a:off x="6535433" y="831282"/>
            <a:ext cx="1582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8" name="Rectangle à coins arrondis 34">
            <a:extLst>
              <a:ext uri="{FF2B5EF4-FFF2-40B4-BE49-F238E27FC236}">
                <a16:creationId xmlns:a16="http://schemas.microsoft.com/office/drawing/2014/main" id="{F4CCE555-933C-7540-A746-5353B0D859F3}"/>
              </a:ext>
            </a:extLst>
          </p:cNvPr>
          <p:cNvSpPr/>
          <p:nvPr/>
        </p:nvSpPr>
        <p:spPr>
          <a:xfrm flipV="1">
            <a:off x="8217814" y="831282"/>
            <a:ext cx="15920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D7B52AA3-E03E-0042-B878-72029B9217F7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CA9FBA5F-5BC6-AA4C-A744-E1D8F77101D9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7" name="Rectangle à coins arrondis 34">
              <a:extLst>
                <a:ext uri="{FF2B5EF4-FFF2-40B4-BE49-F238E27FC236}">
                  <a16:creationId xmlns:a16="http://schemas.microsoft.com/office/drawing/2014/main" id="{36ED7906-7754-3B45-A560-67019E84EA0C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8" name="Connecteur droit 47">
              <a:extLst>
                <a:ext uri="{FF2B5EF4-FFF2-40B4-BE49-F238E27FC236}">
                  <a16:creationId xmlns:a16="http://schemas.microsoft.com/office/drawing/2014/main" id="{430ABD5B-0048-0F4C-89F3-4089859164EB}"/>
                </a:ext>
              </a:extLst>
            </p:cNvPr>
            <p:cNvCxnSpPr>
              <a:cxnSpLocks/>
              <a:stCxn id="47" idx="3"/>
              <a:endCxn id="43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3454377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4"/>
            <a:chExt cx="21113585" cy="12143353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6" y="189570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7" y="189570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8" y="189570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1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6" y="4374271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7" y="4374271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8" y="4374271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10695C21-D91D-A542-B256-48D5BD509712}"/>
                </a:ext>
              </a:extLst>
            </p:cNvPr>
            <p:cNvSpPr/>
            <p:nvPr/>
          </p:nvSpPr>
          <p:spPr>
            <a:xfrm>
              <a:off x="1449658" y="6852838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002AA546-F2D9-2F44-B2F7-0004DDDD317F}"/>
                </a:ext>
              </a:extLst>
            </p:cNvPr>
            <p:cNvSpPr/>
            <p:nvPr/>
          </p:nvSpPr>
          <p:spPr>
            <a:xfrm>
              <a:off x="5733256" y="6852838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CF24C5DE-B76D-EA42-99DE-45CEB6849B18}"/>
                </a:ext>
              </a:extLst>
            </p:cNvPr>
            <p:cNvSpPr/>
            <p:nvPr/>
          </p:nvSpPr>
          <p:spPr>
            <a:xfrm>
              <a:off x="9994867" y="6852838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AADC9ED2-0BA9-D449-8B9D-ABCE94CA78EB}"/>
                </a:ext>
              </a:extLst>
            </p:cNvPr>
            <p:cNvSpPr/>
            <p:nvPr/>
          </p:nvSpPr>
          <p:spPr>
            <a:xfrm>
              <a:off x="14268748" y="6852838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FA93F89A-6943-224A-B93F-4B06DF040B7A}"/>
                </a:ext>
              </a:extLst>
            </p:cNvPr>
            <p:cNvSpPr/>
            <p:nvPr/>
          </p:nvSpPr>
          <p:spPr>
            <a:xfrm>
              <a:off x="1449658" y="9331405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FD7CB185-AE1B-5240-8E37-CE50CDB15616}"/>
                </a:ext>
              </a:extLst>
            </p:cNvPr>
            <p:cNvSpPr/>
            <p:nvPr/>
          </p:nvSpPr>
          <p:spPr>
            <a:xfrm>
              <a:off x="5733256" y="9331405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FD91D4E-C41D-AF48-81A6-D9F3B72DE955}"/>
                </a:ext>
              </a:extLst>
            </p:cNvPr>
            <p:cNvSpPr/>
            <p:nvPr/>
          </p:nvSpPr>
          <p:spPr>
            <a:xfrm>
              <a:off x="9994867" y="9331405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F03B1AE3-C5B9-0442-87D5-60658ABDC2D0}"/>
                </a:ext>
              </a:extLst>
            </p:cNvPr>
            <p:cNvSpPr/>
            <p:nvPr/>
          </p:nvSpPr>
          <p:spPr>
            <a:xfrm>
              <a:off x="14268748" y="9331405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FFC0DC8B-F5DD-D84E-85B5-CA43F6B40455}"/>
                </a:ext>
              </a:extLst>
            </p:cNvPr>
            <p:cNvSpPr/>
            <p:nvPr/>
          </p:nvSpPr>
          <p:spPr>
            <a:xfrm>
              <a:off x="1449658" y="1180997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EEBC4E8F-1112-754B-9DAE-83F3BD4EEC16}"/>
                </a:ext>
              </a:extLst>
            </p:cNvPr>
            <p:cNvSpPr/>
            <p:nvPr/>
          </p:nvSpPr>
          <p:spPr>
            <a:xfrm>
              <a:off x="5733256" y="1180997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CF8196BE-6F4C-324B-88B3-0A71B651F7EB}"/>
                </a:ext>
              </a:extLst>
            </p:cNvPr>
            <p:cNvSpPr/>
            <p:nvPr/>
          </p:nvSpPr>
          <p:spPr>
            <a:xfrm>
              <a:off x="9994867" y="1180997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FE987220-B261-BB46-897C-1D093C45612A}"/>
                </a:ext>
              </a:extLst>
            </p:cNvPr>
            <p:cNvSpPr/>
            <p:nvPr/>
          </p:nvSpPr>
          <p:spPr>
            <a:xfrm>
              <a:off x="14268748" y="1180997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Rectangle à coins arrondis 34">
              <a:extLst>
                <a:ext uri="{FF2B5EF4-FFF2-40B4-BE49-F238E27FC236}">
                  <a16:creationId xmlns:a16="http://schemas.microsoft.com/office/drawing/2014/main" id="{CD45351E-662D-8F42-87AC-E210C6A1135B}"/>
                </a:ext>
              </a:extLst>
            </p:cNvPr>
            <p:cNvSpPr/>
            <p:nvPr/>
          </p:nvSpPr>
          <p:spPr>
            <a:xfrm>
              <a:off x="18542632" y="189570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5D87EE81-9EF9-0A4D-8AB5-C06048101934}"/>
                </a:ext>
              </a:extLst>
            </p:cNvPr>
            <p:cNvSpPr/>
            <p:nvPr/>
          </p:nvSpPr>
          <p:spPr>
            <a:xfrm>
              <a:off x="18542632" y="4374271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Rectangle à coins arrondis 34">
              <a:extLst>
                <a:ext uri="{FF2B5EF4-FFF2-40B4-BE49-F238E27FC236}">
                  <a16:creationId xmlns:a16="http://schemas.microsoft.com/office/drawing/2014/main" id="{4C7C8173-EEC8-3549-991A-08E64F3610BC}"/>
                </a:ext>
              </a:extLst>
            </p:cNvPr>
            <p:cNvSpPr/>
            <p:nvPr/>
          </p:nvSpPr>
          <p:spPr>
            <a:xfrm>
              <a:off x="18542632" y="6852838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Rectangle à coins arrondis 34">
              <a:extLst>
                <a:ext uri="{FF2B5EF4-FFF2-40B4-BE49-F238E27FC236}">
                  <a16:creationId xmlns:a16="http://schemas.microsoft.com/office/drawing/2014/main" id="{CC28466F-88BD-E341-BB47-983A17214199}"/>
                </a:ext>
              </a:extLst>
            </p:cNvPr>
            <p:cNvSpPr/>
            <p:nvPr/>
          </p:nvSpPr>
          <p:spPr>
            <a:xfrm>
              <a:off x="18542632" y="9331405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Rectangle à coins arrondis 34">
              <a:extLst>
                <a:ext uri="{FF2B5EF4-FFF2-40B4-BE49-F238E27FC236}">
                  <a16:creationId xmlns:a16="http://schemas.microsoft.com/office/drawing/2014/main" id="{C989EA6C-B2A4-654E-9FD2-7C5867DF7E85}"/>
                </a:ext>
              </a:extLst>
            </p:cNvPr>
            <p:cNvSpPr/>
            <p:nvPr/>
          </p:nvSpPr>
          <p:spPr>
            <a:xfrm>
              <a:off x="18542632" y="1180997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CE20B793-6F1E-5D43-8313-953BBC4C13A8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8C1C3DC2-6F64-024E-A000-0CFB41CA6617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8" name="Rectangle à coins arrondis 34">
            <a:extLst>
              <a:ext uri="{FF2B5EF4-FFF2-40B4-BE49-F238E27FC236}">
                <a16:creationId xmlns:a16="http://schemas.microsoft.com/office/drawing/2014/main" id="{DABDCD65-D4AD-9249-8348-03F01E60049C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9" name="Rectangle à coins arrondis 34">
            <a:extLst>
              <a:ext uri="{FF2B5EF4-FFF2-40B4-BE49-F238E27FC236}">
                <a16:creationId xmlns:a16="http://schemas.microsoft.com/office/drawing/2014/main" id="{55AF957B-9859-534E-90C0-B00DC7BEB692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0" name="Rectangle à coins arrondis 34">
            <a:extLst>
              <a:ext uri="{FF2B5EF4-FFF2-40B4-BE49-F238E27FC236}">
                <a16:creationId xmlns:a16="http://schemas.microsoft.com/office/drawing/2014/main" id="{22956391-7E7A-FD49-9C75-A5C4C0E8BCA6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CB0F9457-3DF4-DE44-B61B-D2790940FDC5}"/>
              </a:ext>
            </a:extLst>
          </p:cNvPr>
          <p:cNvSpPr/>
          <p:nvPr/>
        </p:nvSpPr>
        <p:spPr>
          <a:xfrm flipV="1">
            <a:off x="1449659" y="831282"/>
            <a:ext cx="159200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2" name="Rectangle à coins arrondis 34">
            <a:extLst>
              <a:ext uri="{FF2B5EF4-FFF2-40B4-BE49-F238E27FC236}">
                <a16:creationId xmlns:a16="http://schemas.microsoft.com/office/drawing/2014/main" id="{744D7C13-0F10-2146-909E-AC602523943B}"/>
              </a:ext>
            </a:extLst>
          </p:cNvPr>
          <p:cNvSpPr/>
          <p:nvPr/>
        </p:nvSpPr>
        <p:spPr>
          <a:xfrm flipV="1">
            <a:off x="3144734" y="831282"/>
            <a:ext cx="159307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CB98122F-8723-3049-8F35-8069E5D8CE7D}"/>
              </a:ext>
            </a:extLst>
          </p:cNvPr>
          <p:cNvSpPr/>
          <p:nvPr/>
        </p:nvSpPr>
        <p:spPr>
          <a:xfrm flipV="1">
            <a:off x="4848002" y="831282"/>
            <a:ext cx="15772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DA0CDC73-CC82-8F4B-B6D7-FDE1EB51D893}"/>
              </a:ext>
            </a:extLst>
          </p:cNvPr>
          <p:cNvSpPr/>
          <p:nvPr/>
        </p:nvSpPr>
        <p:spPr>
          <a:xfrm flipV="1">
            <a:off x="6535433" y="831282"/>
            <a:ext cx="1582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5" name="Rectangle à coins arrondis 34">
            <a:extLst>
              <a:ext uri="{FF2B5EF4-FFF2-40B4-BE49-F238E27FC236}">
                <a16:creationId xmlns:a16="http://schemas.microsoft.com/office/drawing/2014/main" id="{E4568322-DA3F-6948-B2CC-1B0B93334A03}"/>
              </a:ext>
            </a:extLst>
          </p:cNvPr>
          <p:cNvSpPr/>
          <p:nvPr/>
        </p:nvSpPr>
        <p:spPr>
          <a:xfrm flipV="1">
            <a:off x="8217814" y="831282"/>
            <a:ext cx="15920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7" name="Groupe 46">
            <a:extLst>
              <a:ext uri="{FF2B5EF4-FFF2-40B4-BE49-F238E27FC236}">
                <a16:creationId xmlns:a16="http://schemas.microsoft.com/office/drawing/2014/main" id="{46D7CE22-5212-034E-8F89-8BFB60EA56C7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70C767AE-6334-7448-90FA-4BC6D49B9D97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54" name="Rectangle à coins arrondis 34">
              <a:extLst>
                <a:ext uri="{FF2B5EF4-FFF2-40B4-BE49-F238E27FC236}">
                  <a16:creationId xmlns:a16="http://schemas.microsoft.com/office/drawing/2014/main" id="{BD3A0394-4927-0041-9970-B161DE782EA3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55" name="Connecteur droit 54">
              <a:extLst>
                <a:ext uri="{FF2B5EF4-FFF2-40B4-BE49-F238E27FC236}">
                  <a16:creationId xmlns:a16="http://schemas.microsoft.com/office/drawing/2014/main" id="{CEAD9D34-B24C-2545-B612-8B1639313A21}"/>
                </a:ext>
              </a:extLst>
            </p:cNvPr>
            <p:cNvCxnSpPr>
              <a:cxnSpLocks/>
              <a:stCxn id="54" idx="3"/>
              <a:endCxn id="53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7928216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4456DBB0-0BE9-884F-B91B-FD20F72FE64F}"/>
              </a:ext>
            </a:extLst>
          </p:cNvPr>
          <p:cNvSpPr/>
          <p:nvPr/>
        </p:nvSpPr>
        <p:spPr>
          <a:xfrm>
            <a:off x="1449659" y="1895707"/>
            <a:ext cx="836016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0D9A25D4-B8EE-EC4C-A2D6-8CF2ECA40327}"/>
              </a:ext>
            </a:extLst>
          </p:cNvPr>
          <p:cNvGrpSpPr/>
          <p:nvPr/>
        </p:nvGrpSpPr>
        <p:grpSpPr>
          <a:xfrm>
            <a:off x="1449658" y="1895706"/>
            <a:ext cx="8360162" cy="4918452"/>
            <a:chOff x="1449658" y="1895704"/>
            <a:chExt cx="21113580" cy="14704137"/>
          </a:xfrm>
        </p:grpSpPr>
        <p:sp>
          <p:nvSpPr>
            <p:cNvPr id="9" name="Rectangle à coins arrondis 34">
              <a:extLst>
                <a:ext uri="{FF2B5EF4-FFF2-40B4-BE49-F238E27FC236}">
                  <a16:creationId xmlns:a16="http://schemas.microsoft.com/office/drawing/2014/main" id="{24EE4DFE-69B2-9D43-BE23-803A27743352}"/>
                </a:ext>
              </a:extLst>
            </p:cNvPr>
            <p:cNvSpPr/>
            <p:nvPr/>
          </p:nvSpPr>
          <p:spPr>
            <a:xfrm>
              <a:off x="1449658" y="189570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à coins arrondis 34">
              <a:extLst>
                <a:ext uri="{FF2B5EF4-FFF2-40B4-BE49-F238E27FC236}">
                  <a16:creationId xmlns:a16="http://schemas.microsoft.com/office/drawing/2014/main" id="{DE489776-FA11-B547-968C-9B7FB6641738}"/>
                </a:ext>
              </a:extLst>
            </p:cNvPr>
            <p:cNvSpPr/>
            <p:nvPr/>
          </p:nvSpPr>
          <p:spPr>
            <a:xfrm>
              <a:off x="5733255" y="189570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7B8E0D19-1102-C14F-BFDF-3B52485CB31F}"/>
                </a:ext>
              </a:extLst>
            </p:cNvPr>
            <p:cNvSpPr/>
            <p:nvPr/>
          </p:nvSpPr>
          <p:spPr>
            <a:xfrm>
              <a:off x="9994866" y="189570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CA429C7-84EA-BC4F-95C0-E462C25ADECF}"/>
                </a:ext>
              </a:extLst>
            </p:cNvPr>
            <p:cNvSpPr/>
            <p:nvPr/>
          </p:nvSpPr>
          <p:spPr>
            <a:xfrm>
              <a:off x="14268747" y="189570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168672-A3F7-704A-B9BA-F54E7F8A35BF}"/>
                </a:ext>
              </a:extLst>
            </p:cNvPr>
            <p:cNvSpPr/>
            <p:nvPr/>
          </p:nvSpPr>
          <p:spPr>
            <a:xfrm>
              <a:off x="1449658" y="4374271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03AEFA3B-20E7-4445-BAC0-09A9DC059F99}"/>
                </a:ext>
              </a:extLst>
            </p:cNvPr>
            <p:cNvSpPr/>
            <p:nvPr/>
          </p:nvSpPr>
          <p:spPr>
            <a:xfrm>
              <a:off x="5733255" y="4374271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E48EC53-5017-9843-8E9F-2291C59E61FD}"/>
                </a:ext>
              </a:extLst>
            </p:cNvPr>
            <p:cNvSpPr/>
            <p:nvPr/>
          </p:nvSpPr>
          <p:spPr>
            <a:xfrm>
              <a:off x="9994866" y="4374271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C6DD722-33F3-7049-AE95-9188D3A6051A}"/>
                </a:ext>
              </a:extLst>
            </p:cNvPr>
            <p:cNvSpPr/>
            <p:nvPr/>
          </p:nvSpPr>
          <p:spPr>
            <a:xfrm>
              <a:off x="14268747" y="4374271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10695C21-D91D-A542-B256-48D5BD509712}"/>
                </a:ext>
              </a:extLst>
            </p:cNvPr>
            <p:cNvSpPr/>
            <p:nvPr/>
          </p:nvSpPr>
          <p:spPr>
            <a:xfrm>
              <a:off x="1449658" y="685283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002AA546-F2D9-2F44-B2F7-0004DDDD317F}"/>
                </a:ext>
              </a:extLst>
            </p:cNvPr>
            <p:cNvSpPr/>
            <p:nvPr/>
          </p:nvSpPr>
          <p:spPr>
            <a:xfrm>
              <a:off x="5733255" y="685283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CF24C5DE-B76D-EA42-99DE-45CEB6849B18}"/>
                </a:ext>
              </a:extLst>
            </p:cNvPr>
            <p:cNvSpPr/>
            <p:nvPr/>
          </p:nvSpPr>
          <p:spPr>
            <a:xfrm>
              <a:off x="9994866" y="685283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AADC9ED2-0BA9-D449-8B9D-ABCE94CA78EB}"/>
                </a:ext>
              </a:extLst>
            </p:cNvPr>
            <p:cNvSpPr/>
            <p:nvPr/>
          </p:nvSpPr>
          <p:spPr>
            <a:xfrm>
              <a:off x="14268747" y="685283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FA93F89A-6943-224A-B93F-4B06DF040B7A}"/>
                </a:ext>
              </a:extLst>
            </p:cNvPr>
            <p:cNvSpPr/>
            <p:nvPr/>
          </p:nvSpPr>
          <p:spPr>
            <a:xfrm>
              <a:off x="1449658" y="933140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FD7CB185-AE1B-5240-8E37-CE50CDB15616}"/>
                </a:ext>
              </a:extLst>
            </p:cNvPr>
            <p:cNvSpPr/>
            <p:nvPr/>
          </p:nvSpPr>
          <p:spPr>
            <a:xfrm>
              <a:off x="5733255" y="933140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FD91D4E-C41D-AF48-81A6-D9F3B72DE955}"/>
                </a:ext>
              </a:extLst>
            </p:cNvPr>
            <p:cNvSpPr/>
            <p:nvPr/>
          </p:nvSpPr>
          <p:spPr>
            <a:xfrm>
              <a:off x="9994866" y="933140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F03B1AE3-C5B9-0442-87D5-60658ABDC2D0}"/>
                </a:ext>
              </a:extLst>
            </p:cNvPr>
            <p:cNvSpPr/>
            <p:nvPr/>
          </p:nvSpPr>
          <p:spPr>
            <a:xfrm>
              <a:off x="14268747" y="933140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FFC0DC8B-F5DD-D84E-85B5-CA43F6B40455}"/>
                </a:ext>
              </a:extLst>
            </p:cNvPr>
            <p:cNvSpPr/>
            <p:nvPr/>
          </p:nvSpPr>
          <p:spPr>
            <a:xfrm>
              <a:off x="1449658" y="1180997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EEBC4E8F-1112-754B-9DAE-83F3BD4EEC16}"/>
                </a:ext>
              </a:extLst>
            </p:cNvPr>
            <p:cNvSpPr/>
            <p:nvPr/>
          </p:nvSpPr>
          <p:spPr>
            <a:xfrm>
              <a:off x="5733255" y="1180997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CF8196BE-6F4C-324B-88B3-0A71B651F7EB}"/>
                </a:ext>
              </a:extLst>
            </p:cNvPr>
            <p:cNvSpPr/>
            <p:nvPr/>
          </p:nvSpPr>
          <p:spPr>
            <a:xfrm>
              <a:off x="9994866" y="1180997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FE987220-B261-BB46-897C-1D093C45612A}"/>
                </a:ext>
              </a:extLst>
            </p:cNvPr>
            <p:cNvSpPr/>
            <p:nvPr/>
          </p:nvSpPr>
          <p:spPr>
            <a:xfrm>
              <a:off x="14268747" y="1180997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Rectangle à coins arrondis 34">
              <a:extLst>
                <a:ext uri="{FF2B5EF4-FFF2-40B4-BE49-F238E27FC236}">
                  <a16:creationId xmlns:a16="http://schemas.microsoft.com/office/drawing/2014/main" id="{D11A8F02-9D60-224E-BEA4-4B6B37AAA88A}"/>
                </a:ext>
              </a:extLst>
            </p:cNvPr>
            <p:cNvSpPr/>
            <p:nvPr/>
          </p:nvSpPr>
          <p:spPr>
            <a:xfrm>
              <a:off x="1449658" y="14343848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53C08A7B-D52B-AC4B-B91D-BE752E49B594}"/>
                </a:ext>
              </a:extLst>
            </p:cNvPr>
            <p:cNvSpPr/>
            <p:nvPr/>
          </p:nvSpPr>
          <p:spPr>
            <a:xfrm>
              <a:off x="5733255" y="14343848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Rectangle à coins arrondis 34">
              <a:extLst>
                <a:ext uri="{FF2B5EF4-FFF2-40B4-BE49-F238E27FC236}">
                  <a16:creationId xmlns:a16="http://schemas.microsoft.com/office/drawing/2014/main" id="{E72B2475-E271-B64E-B702-3CBCE2971C80}"/>
                </a:ext>
              </a:extLst>
            </p:cNvPr>
            <p:cNvSpPr/>
            <p:nvPr/>
          </p:nvSpPr>
          <p:spPr>
            <a:xfrm>
              <a:off x="9994866" y="14343848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Rectangle à coins arrondis 34">
              <a:extLst>
                <a:ext uri="{FF2B5EF4-FFF2-40B4-BE49-F238E27FC236}">
                  <a16:creationId xmlns:a16="http://schemas.microsoft.com/office/drawing/2014/main" id="{B59C1C36-C014-BC48-B2E4-47A4A930AAAA}"/>
                </a:ext>
              </a:extLst>
            </p:cNvPr>
            <p:cNvSpPr/>
            <p:nvPr/>
          </p:nvSpPr>
          <p:spPr>
            <a:xfrm>
              <a:off x="14268747" y="14343848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67F6A5CE-B25B-914A-AD42-BA84E67B38E8}"/>
                </a:ext>
              </a:extLst>
            </p:cNvPr>
            <p:cNvSpPr/>
            <p:nvPr/>
          </p:nvSpPr>
          <p:spPr>
            <a:xfrm>
              <a:off x="18542628" y="189570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4" name="Rectangle à coins arrondis 34">
              <a:extLst>
                <a:ext uri="{FF2B5EF4-FFF2-40B4-BE49-F238E27FC236}">
                  <a16:creationId xmlns:a16="http://schemas.microsoft.com/office/drawing/2014/main" id="{C086ED2A-A355-1E44-9665-AE267FC6B828}"/>
                </a:ext>
              </a:extLst>
            </p:cNvPr>
            <p:cNvSpPr/>
            <p:nvPr/>
          </p:nvSpPr>
          <p:spPr>
            <a:xfrm>
              <a:off x="18542628" y="4374271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5" name="Rectangle à coins arrondis 34">
              <a:extLst>
                <a:ext uri="{FF2B5EF4-FFF2-40B4-BE49-F238E27FC236}">
                  <a16:creationId xmlns:a16="http://schemas.microsoft.com/office/drawing/2014/main" id="{D1A09ABC-5429-704F-BA19-38CF53AB16A9}"/>
                </a:ext>
              </a:extLst>
            </p:cNvPr>
            <p:cNvSpPr/>
            <p:nvPr/>
          </p:nvSpPr>
          <p:spPr>
            <a:xfrm>
              <a:off x="18542628" y="685283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6" name="Rectangle à coins arrondis 34">
              <a:extLst>
                <a:ext uri="{FF2B5EF4-FFF2-40B4-BE49-F238E27FC236}">
                  <a16:creationId xmlns:a16="http://schemas.microsoft.com/office/drawing/2014/main" id="{9A8B4A71-66A3-834D-9120-400C2852226A}"/>
                </a:ext>
              </a:extLst>
            </p:cNvPr>
            <p:cNvSpPr/>
            <p:nvPr/>
          </p:nvSpPr>
          <p:spPr>
            <a:xfrm>
              <a:off x="18542628" y="933140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7" name="Rectangle à coins arrondis 34">
              <a:extLst>
                <a:ext uri="{FF2B5EF4-FFF2-40B4-BE49-F238E27FC236}">
                  <a16:creationId xmlns:a16="http://schemas.microsoft.com/office/drawing/2014/main" id="{4654550D-ABF9-DC45-84CB-EC8B4144D659}"/>
                </a:ext>
              </a:extLst>
            </p:cNvPr>
            <p:cNvSpPr/>
            <p:nvPr/>
          </p:nvSpPr>
          <p:spPr>
            <a:xfrm>
              <a:off x="18542628" y="1180997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8" name="Rectangle à coins arrondis 34">
              <a:extLst>
                <a:ext uri="{FF2B5EF4-FFF2-40B4-BE49-F238E27FC236}">
                  <a16:creationId xmlns:a16="http://schemas.microsoft.com/office/drawing/2014/main" id="{58FDDB90-94CC-9B40-96BF-6CE042FD073B}"/>
                </a:ext>
              </a:extLst>
            </p:cNvPr>
            <p:cNvSpPr/>
            <p:nvPr/>
          </p:nvSpPr>
          <p:spPr>
            <a:xfrm>
              <a:off x="18542628" y="14343848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7A0B3EA2-50DA-0348-9954-875553E67CC5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2" name="Rectangle à coins arrondis 34">
            <a:extLst>
              <a:ext uri="{FF2B5EF4-FFF2-40B4-BE49-F238E27FC236}">
                <a16:creationId xmlns:a16="http://schemas.microsoft.com/office/drawing/2014/main" id="{C645BCCB-0017-4B46-861B-C841B9E0FA88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6B1D8B2A-E414-E441-8911-0DE8292CE7C8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DB28C63D-2709-6944-A978-6D5B6DF5590C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5" name="Rectangle à coins arrondis 34">
            <a:extLst>
              <a:ext uri="{FF2B5EF4-FFF2-40B4-BE49-F238E27FC236}">
                <a16:creationId xmlns:a16="http://schemas.microsoft.com/office/drawing/2014/main" id="{3E7AA3FB-90EB-9C49-85C9-877C97276531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6" name="Rectangle à coins arrondis 34">
            <a:extLst>
              <a:ext uri="{FF2B5EF4-FFF2-40B4-BE49-F238E27FC236}">
                <a16:creationId xmlns:a16="http://schemas.microsoft.com/office/drawing/2014/main" id="{9CF4E7C5-29CB-0A4C-A116-E1CFF6FF387C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7" name="Rectangle à coins arrondis 34">
            <a:extLst>
              <a:ext uri="{FF2B5EF4-FFF2-40B4-BE49-F238E27FC236}">
                <a16:creationId xmlns:a16="http://schemas.microsoft.com/office/drawing/2014/main" id="{0CCDD867-3544-3542-A22E-528F4918D783}"/>
              </a:ext>
            </a:extLst>
          </p:cNvPr>
          <p:cNvSpPr/>
          <p:nvPr/>
        </p:nvSpPr>
        <p:spPr>
          <a:xfrm flipV="1">
            <a:off x="1449659" y="831282"/>
            <a:ext cx="159200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8" name="Rectangle à coins arrondis 34">
            <a:extLst>
              <a:ext uri="{FF2B5EF4-FFF2-40B4-BE49-F238E27FC236}">
                <a16:creationId xmlns:a16="http://schemas.microsoft.com/office/drawing/2014/main" id="{6C7ED941-862A-9648-A49B-99C003E04F3D}"/>
              </a:ext>
            </a:extLst>
          </p:cNvPr>
          <p:cNvSpPr/>
          <p:nvPr/>
        </p:nvSpPr>
        <p:spPr>
          <a:xfrm flipV="1">
            <a:off x="3144734" y="831282"/>
            <a:ext cx="159307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9" name="Rectangle à coins arrondis 34">
            <a:extLst>
              <a:ext uri="{FF2B5EF4-FFF2-40B4-BE49-F238E27FC236}">
                <a16:creationId xmlns:a16="http://schemas.microsoft.com/office/drawing/2014/main" id="{E7B520F3-6B3C-FD45-B393-44862CFFEACF}"/>
              </a:ext>
            </a:extLst>
          </p:cNvPr>
          <p:cNvSpPr/>
          <p:nvPr/>
        </p:nvSpPr>
        <p:spPr>
          <a:xfrm flipV="1">
            <a:off x="4848002" y="831282"/>
            <a:ext cx="15772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0" name="Rectangle à coins arrondis 34">
            <a:extLst>
              <a:ext uri="{FF2B5EF4-FFF2-40B4-BE49-F238E27FC236}">
                <a16:creationId xmlns:a16="http://schemas.microsoft.com/office/drawing/2014/main" id="{743D09DF-511B-B04F-9550-8CCA89CA8D70}"/>
              </a:ext>
            </a:extLst>
          </p:cNvPr>
          <p:cNvSpPr/>
          <p:nvPr/>
        </p:nvSpPr>
        <p:spPr>
          <a:xfrm flipV="1">
            <a:off x="6535433" y="831282"/>
            <a:ext cx="158209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1" name="Rectangle à coins arrondis 34">
            <a:extLst>
              <a:ext uri="{FF2B5EF4-FFF2-40B4-BE49-F238E27FC236}">
                <a16:creationId xmlns:a16="http://schemas.microsoft.com/office/drawing/2014/main" id="{AFD3CD08-A76C-E54B-A7C2-62AC58B34EA5}"/>
              </a:ext>
            </a:extLst>
          </p:cNvPr>
          <p:cNvSpPr/>
          <p:nvPr/>
        </p:nvSpPr>
        <p:spPr>
          <a:xfrm flipV="1">
            <a:off x="8217814" y="831282"/>
            <a:ext cx="15920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46D02AEC-2DEE-EF40-9CC7-9893F9C3863C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59" name="Rectangle à coins arrondis 34">
              <a:extLst>
                <a:ext uri="{FF2B5EF4-FFF2-40B4-BE49-F238E27FC236}">
                  <a16:creationId xmlns:a16="http://schemas.microsoft.com/office/drawing/2014/main" id="{2908E8DA-EF98-514D-BD01-5E8D6A496402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60" name="Rectangle à coins arrondis 34">
              <a:extLst>
                <a:ext uri="{FF2B5EF4-FFF2-40B4-BE49-F238E27FC236}">
                  <a16:creationId xmlns:a16="http://schemas.microsoft.com/office/drawing/2014/main" id="{426F0422-3170-784E-A6A0-A424ED72A56A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61" name="Connecteur droit 60">
              <a:extLst>
                <a:ext uri="{FF2B5EF4-FFF2-40B4-BE49-F238E27FC236}">
                  <a16:creationId xmlns:a16="http://schemas.microsoft.com/office/drawing/2014/main" id="{DE216530-2FC1-CC46-A013-811ED38183B7}"/>
                </a:ext>
              </a:extLst>
            </p:cNvPr>
            <p:cNvCxnSpPr>
              <a:cxnSpLocks/>
              <a:stCxn id="60" idx="3"/>
              <a:endCxn id="59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7840414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6" name="ZoneTexte 35"/>
          <p:cNvSpPr txBox="1"/>
          <p:nvPr/>
        </p:nvSpPr>
        <p:spPr>
          <a:xfrm>
            <a:off x="900000" y="230388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1" name="Forme libre 40"/>
          <p:cNvSpPr/>
          <p:nvPr/>
        </p:nvSpPr>
        <p:spPr>
          <a:xfrm rot="20717628" flipH="1">
            <a:off x="263296" y="3662327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2" name="Forme libre 41"/>
          <p:cNvSpPr/>
          <p:nvPr/>
        </p:nvSpPr>
        <p:spPr>
          <a:xfrm rot="4378171" flipH="1">
            <a:off x="5074499" y="644957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6988266" y="6537635"/>
            <a:ext cx="960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 effort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2328304" y="6537634"/>
            <a:ext cx="9208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 effort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324898" y="4868749"/>
            <a:ext cx="102463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 impact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341622" y="2208093"/>
            <a:ext cx="106471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 impact</a:t>
            </a: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484750" y="1050592"/>
            <a:ext cx="4608000" cy="259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933387" y="1276019"/>
            <a:ext cx="171072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Quick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wins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 go for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it!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47" name="Image 46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3619" y="1300388"/>
            <a:ext cx="252000" cy="228260"/>
          </a:xfrm>
          <a:prstGeom prst="rect">
            <a:avLst/>
          </a:prstGeom>
        </p:spPr>
      </p:pic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5164750" y="3711248"/>
            <a:ext cx="4608000" cy="259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pic>
        <p:nvPicPr>
          <p:cNvPr id="48" name="Image 47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42301" y="3977671"/>
            <a:ext cx="252000" cy="206182"/>
          </a:xfrm>
          <a:prstGeom prst="rect">
            <a:avLst/>
          </a:prstGeom>
        </p:spPr>
      </p:pic>
      <p:sp>
        <p:nvSpPr>
          <p:cNvPr id="50" name="Rectangle 49"/>
          <p:cNvSpPr/>
          <p:nvPr/>
        </p:nvSpPr>
        <p:spPr>
          <a:xfrm>
            <a:off x="6924370" y="3942263"/>
            <a:ext cx="1088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Not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worth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it!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2" name="Rectangle à coins arrondis 34"/>
          <p:cNvSpPr/>
          <p:nvPr/>
        </p:nvSpPr>
        <p:spPr>
          <a:xfrm>
            <a:off x="5164750" y="1050592"/>
            <a:ext cx="4608000" cy="259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6132487" y="1286113"/>
            <a:ext cx="26725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Major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projects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research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and plan</a:t>
            </a:r>
          </a:p>
        </p:txBody>
      </p:sp>
      <p:grpSp>
        <p:nvGrpSpPr>
          <p:cNvPr id="51" name="Grouper 50"/>
          <p:cNvGrpSpPr/>
          <p:nvPr/>
        </p:nvGrpSpPr>
        <p:grpSpPr>
          <a:xfrm>
            <a:off x="9242301" y="1337763"/>
            <a:ext cx="252000" cy="186101"/>
            <a:chOff x="11620556" y="1544400"/>
            <a:chExt cx="252000" cy="178125"/>
          </a:xfrm>
        </p:grpSpPr>
        <p:pic>
          <p:nvPicPr>
            <p:cNvPr id="52" name="Image 51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1620556" y="1544400"/>
              <a:ext cx="252000" cy="103425"/>
            </a:xfrm>
            <a:prstGeom prst="rect">
              <a:avLst/>
            </a:prstGeom>
          </p:spPr>
        </p:pic>
        <p:sp>
          <p:nvSpPr>
            <p:cNvPr id="53" name="Forme libre 52"/>
            <p:cNvSpPr/>
            <p:nvPr/>
          </p:nvSpPr>
          <p:spPr>
            <a:xfrm rot="20717628" flipH="1">
              <a:off x="11680622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</p:grpSp>
      <p:sp>
        <p:nvSpPr>
          <p:cNvPr id="30" name="Rectangle à coins arrondis 34"/>
          <p:cNvSpPr/>
          <p:nvPr/>
        </p:nvSpPr>
        <p:spPr>
          <a:xfrm>
            <a:off x="484750" y="3711248"/>
            <a:ext cx="4608000" cy="259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632826" y="3952607"/>
            <a:ext cx="231185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Fill-ins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only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if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you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have time</a:t>
            </a:r>
          </a:p>
        </p:txBody>
      </p:sp>
      <p:grpSp>
        <p:nvGrpSpPr>
          <p:cNvPr id="54" name="Grouper 53"/>
          <p:cNvGrpSpPr/>
          <p:nvPr/>
        </p:nvGrpSpPr>
        <p:grpSpPr>
          <a:xfrm>
            <a:off x="4563619" y="4004258"/>
            <a:ext cx="252000" cy="186101"/>
            <a:chOff x="11643193" y="1544400"/>
            <a:chExt cx="252000" cy="178125"/>
          </a:xfrm>
        </p:grpSpPr>
        <p:pic>
          <p:nvPicPr>
            <p:cNvPr id="55" name="Image 54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1643193" y="1544400"/>
              <a:ext cx="252000" cy="103425"/>
            </a:xfrm>
            <a:prstGeom prst="rect">
              <a:avLst/>
            </a:prstGeom>
          </p:spPr>
        </p:pic>
        <p:sp>
          <p:nvSpPr>
            <p:cNvPr id="56" name="Forme libre 55"/>
            <p:cNvSpPr/>
            <p:nvPr/>
          </p:nvSpPr>
          <p:spPr>
            <a:xfrm rot="20717628" flipH="1">
              <a:off x="11700779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</p:grpSp>
      <p:sp>
        <p:nvSpPr>
          <p:cNvPr id="62" name="Forme libre 61"/>
          <p:cNvSpPr/>
          <p:nvPr/>
        </p:nvSpPr>
        <p:spPr>
          <a:xfrm rot="15284353" flipH="1">
            <a:off x="-2320246" y="3006669"/>
            <a:ext cx="5292333" cy="144392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3" name="Forme libre 62"/>
          <p:cNvSpPr/>
          <p:nvPr/>
        </p:nvSpPr>
        <p:spPr>
          <a:xfrm rot="20796747" flipH="1">
            <a:off x="386145" y="5388392"/>
            <a:ext cx="9260701" cy="2174401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7921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à coins arrondis 37">
            <a:extLst>
              <a:ext uri="{FF2B5EF4-FFF2-40B4-BE49-F238E27FC236}">
                <a16:creationId xmlns:a16="http://schemas.microsoft.com/office/drawing/2014/main" id="{19D926EB-D190-134B-A1F2-3FCF53B0DF8D}"/>
              </a:ext>
            </a:extLst>
          </p:cNvPr>
          <p:cNvSpPr/>
          <p:nvPr/>
        </p:nvSpPr>
        <p:spPr>
          <a:xfrm>
            <a:off x="354974" y="133770"/>
            <a:ext cx="9438506" cy="792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/>
          </a:p>
        </p:txBody>
      </p:sp>
      <p:sp>
        <p:nvSpPr>
          <p:cNvPr id="30" name="Rectangle à coins arrondis 34">
            <a:extLst>
              <a:ext uri="{FF2B5EF4-FFF2-40B4-BE49-F238E27FC236}">
                <a16:creationId xmlns:a16="http://schemas.microsoft.com/office/drawing/2014/main" id="{AC0F38D5-8411-EA4D-9212-0248EF3019F3}"/>
              </a:ext>
            </a:extLst>
          </p:cNvPr>
          <p:cNvSpPr/>
          <p:nvPr/>
        </p:nvSpPr>
        <p:spPr>
          <a:xfrm>
            <a:off x="919861" y="3753739"/>
            <a:ext cx="4154021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/>
          </a:p>
        </p:txBody>
      </p:sp>
      <p:sp>
        <p:nvSpPr>
          <p:cNvPr id="31" name="Rectangle à coins arrondis 34">
            <a:extLst>
              <a:ext uri="{FF2B5EF4-FFF2-40B4-BE49-F238E27FC236}">
                <a16:creationId xmlns:a16="http://schemas.microsoft.com/office/drawing/2014/main" id="{46A1F542-516C-CA4A-81D4-A5D6E67D5220}"/>
              </a:ext>
            </a:extLst>
          </p:cNvPr>
          <p:cNvSpPr/>
          <p:nvPr/>
        </p:nvSpPr>
        <p:spPr>
          <a:xfrm>
            <a:off x="5161660" y="1244682"/>
            <a:ext cx="463182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/>
          </a:p>
        </p:txBody>
      </p:sp>
      <p:sp>
        <p:nvSpPr>
          <p:cNvPr id="32" name="Forme libre 31">
            <a:extLst>
              <a:ext uri="{FF2B5EF4-FFF2-40B4-BE49-F238E27FC236}">
                <a16:creationId xmlns:a16="http://schemas.microsoft.com/office/drawing/2014/main" id="{29A51CF5-4085-C248-BCE2-DBEDDC78C6F4}"/>
              </a:ext>
            </a:extLst>
          </p:cNvPr>
          <p:cNvSpPr/>
          <p:nvPr/>
        </p:nvSpPr>
        <p:spPr>
          <a:xfrm rot="15284353" flipH="1">
            <a:off x="-1719637" y="3165041"/>
            <a:ext cx="5022889" cy="132497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387 w 1833387"/>
              <a:gd name="connsiteY0" fmla="*/ 0 h 97742"/>
              <a:gd name="connsiteX1" fmla="*/ 0 w 1833387"/>
              <a:gd name="connsiteY1" fmla="*/ 97742 h 9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3387" h="97742">
                <a:moveTo>
                  <a:pt x="1833387" y="0"/>
                </a:moveTo>
                <a:lnTo>
                  <a:pt x="0" y="97742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/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5067BD7C-7AFC-E44E-95FB-F32F9E66BD4C}"/>
              </a:ext>
            </a:extLst>
          </p:cNvPr>
          <p:cNvSpPr txBox="1"/>
          <p:nvPr/>
        </p:nvSpPr>
        <p:spPr>
          <a:xfrm>
            <a:off x="628496" y="35744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FEFDF3F7-1731-0046-90E3-4094129D4E3E}"/>
              </a:ext>
            </a:extLst>
          </p:cNvPr>
          <p:cNvSpPr txBox="1"/>
          <p:nvPr/>
        </p:nvSpPr>
        <p:spPr>
          <a:xfrm>
            <a:off x="1176059" y="357443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D03F2A79-341B-C94C-B265-569E4C514904}"/>
              </a:ext>
            </a:extLst>
          </p:cNvPr>
          <p:cNvSpPr/>
          <p:nvPr/>
        </p:nvSpPr>
        <p:spPr>
          <a:xfrm flipV="1">
            <a:off x="926569" y="1244682"/>
            <a:ext cx="414783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2038"/>
              <a:gd name="connsiteY0" fmla="*/ 282206 h 2586511"/>
              <a:gd name="connsiteX1" fmla="*/ 35343 w 3142038"/>
              <a:gd name="connsiteY1" fmla="*/ 0 h 2586511"/>
              <a:gd name="connsiteX2" fmla="*/ 3028692 w 3142038"/>
              <a:gd name="connsiteY2" fmla="*/ 0 h 2586511"/>
              <a:gd name="connsiteX3" fmla="*/ 3129878 w 3142038"/>
              <a:gd name="connsiteY3" fmla="*/ 85553 h 2586511"/>
              <a:gd name="connsiteX4" fmla="*/ 3138084 w 3142038"/>
              <a:gd name="connsiteY4" fmla="*/ 2249940 h 2586511"/>
              <a:gd name="connsiteX5" fmla="*/ 3028692 w 3142038"/>
              <a:gd name="connsiteY5" fmla="*/ 2574753 h 2586511"/>
              <a:gd name="connsiteX6" fmla="*/ 23584 w 3142038"/>
              <a:gd name="connsiteY6" fmla="*/ 2586511 h 2586511"/>
              <a:gd name="connsiteX7" fmla="*/ 62 w 3142038"/>
              <a:gd name="connsiteY7" fmla="*/ 2292547 h 2586511"/>
              <a:gd name="connsiteX8" fmla="*/ 23581 w 3142038"/>
              <a:gd name="connsiteY8" fmla="*/ 282206 h 2586511"/>
              <a:gd name="connsiteX0" fmla="*/ 23581 w 3140690"/>
              <a:gd name="connsiteY0" fmla="*/ 282206 h 2586511"/>
              <a:gd name="connsiteX1" fmla="*/ 35343 w 3140690"/>
              <a:gd name="connsiteY1" fmla="*/ 0 h 2586511"/>
              <a:gd name="connsiteX2" fmla="*/ 3028692 w 3140690"/>
              <a:gd name="connsiteY2" fmla="*/ 0 h 2586511"/>
              <a:gd name="connsiteX3" fmla="*/ 3129878 w 3140690"/>
              <a:gd name="connsiteY3" fmla="*/ 85553 h 2586511"/>
              <a:gd name="connsiteX4" fmla="*/ 3138084 w 3140690"/>
              <a:gd name="connsiteY4" fmla="*/ 2249940 h 2586511"/>
              <a:gd name="connsiteX5" fmla="*/ 3028692 w 3140690"/>
              <a:gd name="connsiteY5" fmla="*/ 2574753 h 2586511"/>
              <a:gd name="connsiteX6" fmla="*/ 23584 w 3140690"/>
              <a:gd name="connsiteY6" fmla="*/ 2586511 h 2586511"/>
              <a:gd name="connsiteX7" fmla="*/ 62 w 3140690"/>
              <a:gd name="connsiteY7" fmla="*/ 2292547 h 2586511"/>
              <a:gd name="connsiteX8" fmla="*/ 23581 w 3140690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690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34119" y="930484"/>
                  <a:pt x="3145877" y="120381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accent2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3BEAE80F-1F96-834D-814D-BC1EFD41AA26}"/>
              </a:ext>
            </a:extLst>
          </p:cNvPr>
          <p:cNvSpPr/>
          <p:nvPr/>
        </p:nvSpPr>
        <p:spPr>
          <a:xfrm flipV="1">
            <a:off x="5161660" y="3753739"/>
            <a:ext cx="463182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accent6"/>
              </a:solidFill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06D9AABA-AC4E-434E-A22C-0BDCD866DC3B}"/>
              </a:ext>
            </a:extLst>
          </p:cNvPr>
          <p:cNvSpPr/>
          <p:nvPr/>
        </p:nvSpPr>
        <p:spPr>
          <a:xfrm>
            <a:off x="2521026" y="1470109"/>
            <a:ext cx="95891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Implement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20A714D-8941-9F44-A4B2-7B2CAF721E5F}"/>
              </a:ext>
            </a:extLst>
          </p:cNvPr>
          <p:cNvSpPr/>
          <p:nvPr/>
        </p:nvSpPr>
        <p:spPr>
          <a:xfrm>
            <a:off x="7012539" y="1470109"/>
            <a:ext cx="93006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Challenge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F37F2E05-FE14-C74B-A00D-988F637A68A0}"/>
              </a:ext>
            </a:extLst>
          </p:cNvPr>
          <p:cNvSpPr/>
          <p:nvPr/>
        </p:nvSpPr>
        <p:spPr>
          <a:xfrm>
            <a:off x="912824" y="6462418"/>
            <a:ext cx="55175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Easy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400E678-0065-3847-8B74-5EA9C78BE432}"/>
              </a:ext>
            </a:extLst>
          </p:cNvPr>
          <p:cNvSpPr/>
          <p:nvPr/>
        </p:nvSpPr>
        <p:spPr>
          <a:xfrm rot="16200000">
            <a:off x="241642" y="5828845"/>
            <a:ext cx="50366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7DA79368-4E93-094D-9D4F-B6A48CC90D29}"/>
              </a:ext>
            </a:extLst>
          </p:cNvPr>
          <p:cNvSpPr/>
          <p:nvPr/>
        </p:nvSpPr>
        <p:spPr>
          <a:xfrm rot="16200000">
            <a:off x="234537" y="1297748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pic>
        <p:nvPicPr>
          <p:cNvPr id="51" name="Image 50">
            <a:extLst>
              <a:ext uri="{FF2B5EF4-FFF2-40B4-BE49-F238E27FC236}">
                <a16:creationId xmlns:a16="http://schemas.microsoft.com/office/drawing/2014/main" id="{EF29781E-84D8-7D40-BEB6-09DC4C746F5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3085" y="1494478"/>
            <a:ext cx="252000" cy="228260"/>
          </a:xfrm>
          <a:prstGeom prst="rect">
            <a:avLst/>
          </a:prstGeom>
        </p:spPr>
      </p:pic>
      <p:pic>
        <p:nvPicPr>
          <p:cNvPr id="52" name="Image 51">
            <a:extLst>
              <a:ext uri="{FF2B5EF4-FFF2-40B4-BE49-F238E27FC236}">
                <a16:creationId xmlns:a16="http://schemas.microsoft.com/office/drawing/2014/main" id="{FB2BC785-AD91-6946-8A51-509CEC666963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6441" y="4020162"/>
            <a:ext cx="252000" cy="206182"/>
          </a:xfrm>
          <a:prstGeom prst="rect">
            <a:avLst/>
          </a:prstGeom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D925C31D-A01A-2B4C-8D24-7E676108D2F4}"/>
              </a:ext>
            </a:extLst>
          </p:cNvPr>
          <p:cNvSpPr/>
          <p:nvPr/>
        </p:nvSpPr>
        <p:spPr>
          <a:xfrm>
            <a:off x="2593161" y="3984754"/>
            <a:ext cx="81464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Possible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5CF50CBC-DAD0-5545-8205-F5AAFCE2043D}"/>
              </a:ext>
            </a:extLst>
          </p:cNvPr>
          <p:cNvSpPr/>
          <p:nvPr/>
        </p:nvSpPr>
        <p:spPr>
          <a:xfrm>
            <a:off x="7270622" y="3984754"/>
            <a:ext cx="41389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Kill</a:t>
            </a:r>
          </a:p>
        </p:txBody>
      </p:sp>
      <p:grpSp>
        <p:nvGrpSpPr>
          <p:cNvPr id="55" name="Grouper 55">
            <a:extLst>
              <a:ext uri="{FF2B5EF4-FFF2-40B4-BE49-F238E27FC236}">
                <a16:creationId xmlns:a16="http://schemas.microsoft.com/office/drawing/2014/main" id="{8CF91E68-8332-AE4D-9A83-D7B6DA137857}"/>
              </a:ext>
            </a:extLst>
          </p:cNvPr>
          <p:cNvGrpSpPr/>
          <p:nvPr/>
        </p:nvGrpSpPr>
        <p:grpSpPr>
          <a:xfrm>
            <a:off x="9366441" y="1519546"/>
            <a:ext cx="252000" cy="178125"/>
            <a:chOff x="13626000" y="1544400"/>
            <a:chExt cx="252000" cy="178125"/>
          </a:xfrm>
        </p:grpSpPr>
        <p:pic>
          <p:nvPicPr>
            <p:cNvPr id="56" name="Image 55">
              <a:extLst>
                <a:ext uri="{FF2B5EF4-FFF2-40B4-BE49-F238E27FC236}">
                  <a16:creationId xmlns:a16="http://schemas.microsoft.com/office/drawing/2014/main" id="{2D7C9817-FB00-2B4C-8DA8-EE7E23BA5B4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57" name="Forme libre 56">
              <a:extLst>
                <a:ext uri="{FF2B5EF4-FFF2-40B4-BE49-F238E27FC236}">
                  <a16:creationId xmlns:a16="http://schemas.microsoft.com/office/drawing/2014/main" id="{52B66DF3-8C38-2C48-8D27-166DEB5B4F47}"/>
                </a:ext>
              </a:extLst>
            </p:cNvPr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/>
            </a:p>
          </p:txBody>
        </p:sp>
      </p:grpSp>
      <p:grpSp>
        <p:nvGrpSpPr>
          <p:cNvPr id="74" name="Grouper 74">
            <a:extLst>
              <a:ext uri="{FF2B5EF4-FFF2-40B4-BE49-F238E27FC236}">
                <a16:creationId xmlns:a16="http://schemas.microsoft.com/office/drawing/2014/main" id="{8434EF3E-9E60-DD42-911B-7BD853AA2E32}"/>
              </a:ext>
            </a:extLst>
          </p:cNvPr>
          <p:cNvGrpSpPr/>
          <p:nvPr/>
        </p:nvGrpSpPr>
        <p:grpSpPr>
          <a:xfrm>
            <a:off x="4625117" y="4034191"/>
            <a:ext cx="252000" cy="178125"/>
            <a:chOff x="13626000" y="1544400"/>
            <a:chExt cx="252000" cy="178125"/>
          </a:xfrm>
        </p:grpSpPr>
        <p:pic>
          <p:nvPicPr>
            <p:cNvPr id="75" name="Image 74">
              <a:extLst>
                <a:ext uri="{FF2B5EF4-FFF2-40B4-BE49-F238E27FC236}">
                  <a16:creationId xmlns:a16="http://schemas.microsoft.com/office/drawing/2014/main" id="{0792673B-68A1-AA44-8BC7-527FD9C9D7B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6" name="Forme libre 75">
              <a:extLst>
                <a:ext uri="{FF2B5EF4-FFF2-40B4-BE49-F238E27FC236}">
                  <a16:creationId xmlns:a16="http://schemas.microsoft.com/office/drawing/2014/main" id="{01B2323E-19A4-E54B-A5EE-E65E9712DECB}"/>
                </a:ext>
              </a:extLst>
            </p:cNvPr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/>
            </a:p>
          </p:txBody>
        </p:sp>
      </p:grpSp>
      <p:sp>
        <p:nvSpPr>
          <p:cNvPr id="77" name="Forme libre 76">
            <a:extLst>
              <a:ext uri="{FF2B5EF4-FFF2-40B4-BE49-F238E27FC236}">
                <a16:creationId xmlns:a16="http://schemas.microsoft.com/office/drawing/2014/main" id="{26FBB6D0-4B3E-AD4A-8B29-972CA2B9AE4A}"/>
              </a:ext>
            </a:extLst>
          </p:cNvPr>
          <p:cNvSpPr/>
          <p:nvPr/>
        </p:nvSpPr>
        <p:spPr>
          <a:xfrm rot="20796747" flipH="1">
            <a:off x="759272" y="5317867"/>
            <a:ext cx="8903431" cy="2174575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/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FA02174B-6187-FC4E-95E8-6F381A48C053}"/>
              </a:ext>
            </a:extLst>
          </p:cNvPr>
          <p:cNvSpPr/>
          <p:nvPr/>
        </p:nvSpPr>
        <p:spPr>
          <a:xfrm>
            <a:off x="4690757" y="6462418"/>
            <a:ext cx="9076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Difficulty</a:t>
            </a: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9B07393D-67F6-BB4D-AFC2-4892963C5169}"/>
              </a:ext>
            </a:extLst>
          </p:cNvPr>
          <p:cNvSpPr/>
          <p:nvPr/>
        </p:nvSpPr>
        <p:spPr>
          <a:xfrm rot="16200000">
            <a:off x="147066" y="3614081"/>
            <a:ext cx="6928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Payoff</a:t>
            </a:r>
            <a:endParaRPr lang="en-US" sz="1200" b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444E0E6E-CC23-1144-8EB7-D43F97490BA1}"/>
              </a:ext>
            </a:extLst>
          </p:cNvPr>
          <p:cNvSpPr/>
          <p:nvPr/>
        </p:nvSpPr>
        <p:spPr>
          <a:xfrm>
            <a:off x="9254489" y="6462419"/>
            <a:ext cx="54213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Hard</a:t>
            </a:r>
          </a:p>
        </p:txBody>
      </p:sp>
    </p:spTree>
    <p:extLst>
      <p:ext uri="{BB962C8B-B14F-4D97-AF65-F5344CB8AC3E}">
        <p14:creationId xmlns:p14="http://schemas.microsoft.com/office/powerpoint/2010/main" val="131269619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ZoneTexte 19"/>
          <p:cNvSpPr txBox="1"/>
          <p:nvPr/>
        </p:nvSpPr>
        <p:spPr>
          <a:xfrm>
            <a:off x="10918825" y="959997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24" name="Rectangle à coins arrondis 37">
            <a:extLst>
              <a:ext uri="{FF2B5EF4-FFF2-40B4-BE49-F238E27FC236}">
                <a16:creationId xmlns:a16="http://schemas.microsoft.com/office/drawing/2014/main" id="{DCEB0F86-A4F7-9A47-BAB7-6A0364A88095}"/>
              </a:ext>
            </a:extLst>
          </p:cNvPr>
          <p:cNvSpPr/>
          <p:nvPr/>
        </p:nvSpPr>
        <p:spPr>
          <a:xfrm>
            <a:off x="6754520" y="150616"/>
            <a:ext cx="2952000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8" name="Image 27">
            <a:extLst>
              <a:ext uri="{FF2B5EF4-FFF2-40B4-BE49-F238E27FC236}">
                <a16:creationId xmlns:a16="http://schemas.microsoft.com/office/drawing/2014/main" id="{A8BA153A-96C6-1A49-BDDD-6079D9D6E07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7995845" y="1539626"/>
            <a:ext cx="472500" cy="544249"/>
          </a:xfrm>
          <a:prstGeom prst="rect">
            <a:avLst/>
          </a:prstGeom>
          <a:noFill/>
          <a:ln>
            <a:noFill/>
          </a:ln>
        </p:spPr>
      </p:pic>
      <p:sp>
        <p:nvSpPr>
          <p:cNvPr id="31" name="Rectangle à coins arrondis 37">
            <a:extLst>
              <a:ext uri="{FF2B5EF4-FFF2-40B4-BE49-F238E27FC236}">
                <a16:creationId xmlns:a16="http://schemas.microsoft.com/office/drawing/2014/main" id="{54A199B5-B50C-0B43-A238-4CA704A67AE7}"/>
              </a:ext>
            </a:extLst>
          </p:cNvPr>
          <p:cNvSpPr/>
          <p:nvPr/>
        </p:nvSpPr>
        <p:spPr>
          <a:xfrm>
            <a:off x="6754521" y="3520120"/>
            <a:ext cx="2955167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6D8251AE-14F7-9848-AC3D-76F7DCB3983E}"/>
              </a:ext>
            </a:extLst>
          </p:cNvPr>
          <p:cNvGrpSpPr/>
          <p:nvPr/>
        </p:nvGrpSpPr>
        <p:grpSpPr>
          <a:xfrm>
            <a:off x="8016455" y="5007789"/>
            <a:ext cx="428130" cy="350953"/>
            <a:chOff x="8050152" y="5709789"/>
            <a:chExt cx="428130" cy="350953"/>
          </a:xfrm>
        </p:grpSpPr>
        <p:sp>
          <p:nvSpPr>
            <p:cNvPr id="3" name="Forme libre 2">
              <a:extLst>
                <a:ext uri="{FF2B5EF4-FFF2-40B4-BE49-F238E27FC236}">
                  <a16:creationId xmlns:a16="http://schemas.microsoft.com/office/drawing/2014/main" id="{C73A0BCC-F0AC-D047-BE66-C63A1090590D}"/>
                </a:ext>
              </a:extLst>
            </p:cNvPr>
            <p:cNvSpPr/>
            <p:nvPr/>
          </p:nvSpPr>
          <p:spPr>
            <a:xfrm>
              <a:off x="8050152" y="5946486"/>
              <a:ext cx="428130" cy="114256"/>
            </a:xfrm>
            <a:custGeom>
              <a:avLst/>
              <a:gdLst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5137"/>
                <a:gd name="connsiteX1" fmla="*/ 0 w 687122"/>
                <a:gd name="connsiteY1" fmla="*/ 121567 h 125137"/>
                <a:gd name="connsiteX2" fmla="*/ 687122 w 687122"/>
                <a:gd name="connsiteY2" fmla="*/ 116282 h 125137"/>
                <a:gd name="connsiteX3" fmla="*/ 681836 w 687122"/>
                <a:gd name="connsiteY3" fmla="*/ 0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122" h="125137">
                  <a:moveTo>
                    <a:pt x="0" y="21142"/>
                  </a:moveTo>
                  <a:lnTo>
                    <a:pt x="0" y="121567"/>
                  </a:lnTo>
                  <a:cubicBezTo>
                    <a:pt x="169660" y="131383"/>
                    <a:pt x="458081" y="118044"/>
                    <a:pt x="687122" y="116282"/>
                  </a:cubicBezTo>
                  <a:lnTo>
                    <a:pt x="681836" y="0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" name="Forme libre 3">
              <a:extLst>
                <a:ext uri="{FF2B5EF4-FFF2-40B4-BE49-F238E27FC236}">
                  <a16:creationId xmlns:a16="http://schemas.microsoft.com/office/drawing/2014/main" id="{3234B0F9-CCD6-3C41-85EA-C4D0E439AD63}"/>
                </a:ext>
              </a:extLst>
            </p:cNvPr>
            <p:cNvSpPr/>
            <p:nvPr/>
          </p:nvSpPr>
          <p:spPr>
            <a:xfrm>
              <a:off x="8269792" y="5709789"/>
              <a:ext cx="5286" cy="253706"/>
            </a:xfrm>
            <a:custGeom>
              <a:avLst/>
              <a:gdLst>
                <a:gd name="connsiteX0" fmla="*/ 0 w 5286"/>
                <a:gd name="connsiteY0" fmla="*/ 0 h 253706"/>
                <a:gd name="connsiteX1" fmla="*/ 0 w 5286"/>
                <a:gd name="connsiteY1" fmla="*/ 0 h 253706"/>
                <a:gd name="connsiteX2" fmla="*/ 5286 w 5286"/>
                <a:gd name="connsiteY2" fmla="*/ 253706 h 2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86" h="253706">
                  <a:moveTo>
                    <a:pt x="0" y="0"/>
                  </a:moveTo>
                  <a:lnTo>
                    <a:pt x="0" y="0"/>
                  </a:lnTo>
                  <a:lnTo>
                    <a:pt x="5286" y="253706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" name="Forme libre 4">
              <a:extLst>
                <a:ext uri="{FF2B5EF4-FFF2-40B4-BE49-F238E27FC236}">
                  <a16:creationId xmlns:a16="http://schemas.microsoft.com/office/drawing/2014/main" id="{A16B9F54-9715-A04A-9F6B-ADC201FB44CE}"/>
                </a:ext>
              </a:extLst>
            </p:cNvPr>
            <p:cNvSpPr/>
            <p:nvPr/>
          </p:nvSpPr>
          <p:spPr>
            <a:xfrm>
              <a:off x="8153510" y="5852499"/>
              <a:ext cx="232564" cy="105711"/>
            </a:xfrm>
            <a:custGeom>
              <a:avLst/>
              <a:gdLst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564" h="105711">
                  <a:moveTo>
                    <a:pt x="0" y="0"/>
                  </a:moveTo>
                  <a:cubicBezTo>
                    <a:pt x="40523" y="35237"/>
                    <a:pt x="86331" y="96902"/>
                    <a:pt x="121568" y="105711"/>
                  </a:cubicBezTo>
                  <a:cubicBezTo>
                    <a:pt x="169367" y="77674"/>
                    <a:pt x="195565" y="35237"/>
                    <a:pt x="232564" y="0"/>
                  </a:cubicBez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A2352A69-9EAE-654F-9030-36F7B9BFE647}"/>
              </a:ext>
            </a:extLst>
          </p:cNvPr>
          <p:cNvSpPr/>
          <p:nvPr/>
        </p:nvSpPr>
        <p:spPr>
          <a:xfrm rot="16200000">
            <a:off x="74621" y="1469612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7" name="Forme libre 46">
            <a:extLst>
              <a:ext uri="{FF2B5EF4-FFF2-40B4-BE49-F238E27FC236}">
                <a16:creationId xmlns:a16="http://schemas.microsoft.com/office/drawing/2014/main" id="{E13C9BDB-6AFB-AF45-A603-9FF358E20913}"/>
              </a:ext>
            </a:extLst>
          </p:cNvPr>
          <p:cNvSpPr/>
          <p:nvPr/>
        </p:nvSpPr>
        <p:spPr>
          <a:xfrm rot="15284353" flipH="1">
            <a:off x="-2371063" y="2617503"/>
            <a:ext cx="5830142" cy="1592563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8" name="Forme libre 47">
            <a:extLst>
              <a:ext uri="{FF2B5EF4-FFF2-40B4-BE49-F238E27FC236}">
                <a16:creationId xmlns:a16="http://schemas.microsoft.com/office/drawing/2014/main" id="{143F298F-1135-0142-AB36-8E376C1FDC45}"/>
              </a:ext>
            </a:extLst>
          </p:cNvPr>
          <p:cNvSpPr/>
          <p:nvPr/>
        </p:nvSpPr>
        <p:spPr>
          <a:xfrm rot="20796747" flipH="1">
            <a:off x="558346" y="5746013"/>
            <a:ext cx="5952932" cy="1397777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270F848E-A6E3-7943-AB92-485352889817}"/>
              </a:ext>
            </a:extLst>
          </p:cNvPr>
          <p:cNvGrpSpPr/>
          <p:nvPr/>
        </p:nvGrpSpPr>
        <p:grpSpPr>
          <a:xfrm>
            <a:off x="748084" y="726579"/>
            <a:ext cx="5524251" cy="5523909"/>
            <a:chOff x="926569" y="1244682"/>
            <a:chExt cx="4526100" cy="4525820"/>
          </a:xfrm>
        </p:grpSpPr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54944A2C-0DA3-6B4E-A478-6CDBECEC650B}"/>
                </a:ext>
              </a:extLst>
            </p:cNvPr>
            <p:cNvSpPr/>
            <p:nvPr/>
          </p:nvSpPr>
          <p:spPr>
            <a:xfrm flipV="1">
              <a:off x="9265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0" name="Rectangle à coins arrondis 34">
              <a:extLst>
                <a:ext uri="{FF2B5EF4-FFF2-40B4-BE49-F238E27FC236}">
                  <a16:creationId xmlns:a16="http://schemas.microsoft.com/office/drawing/2014/main" id="{58EC7805-6E85-9845-97F2-88353422F519}"/>
                </a:ext>
              </a:extLst>
            </p:cNvPr>
            <p:cNvSpPr/>
            <p:nvPr/>
          </p:nvSpPr>
          <p:spPr>
            <a:xfrm flipV="1">
              <a:off x="246961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1" name="Rectangle à coins arrondis 34">
              <a:extLst>
                <a:ext uri="{FF2B5EF4-FFF2-40B4-BE49-F238E27FC236}">
                  <a16:creationId xmlns:a16="http://schemas.microsoft.com/office/drawing/2014/main" id="{0623914A-E362-0140-8BAA-02DABFA4DBD3}"/>
                </a:ext>
              </a:extLst>
            </p:cNvPr>
            <p:cNvSpPr/>
            <p:nvPr/>
          </p:nvSpPr>
          <p:spPr>
            <a:xfrm flipV="1">
              <a:off x="40126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2" name="Rectangle à coins arrondis 34">
              <a:extLst>
                <a:ext uri="{FF2B5EF4-FFF2-40B4-BE49-F238E27FC236}">
                  <a16:creationId xmlns:a16="http://schemas.microsoft.com/office/drawing/2014/main" id="{E40DD7B0-5D7D-DF4B-B4CA-B88F4FD2BE41}"/>
                </a:ext>
              </a:extLst>
            </p:cNvPr>
            <p:cNvSpPr/>
            <p:nvPr/>
          </p:nvSpPr>
          <p:spPr>
            <a:xfrm flipV="1">
              <a:off x="9265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A1A85828-CD49-CE4F-8C67-1BBDCF07189B}"/>
                </a:ext>
              </a:extLst>
            </p:cNvPr>
            <p:cNvSpPr/>
            <p:nvPr/>
          </p:nvSpPr>
          <p:spPr>
            <a:xfrm flipV="1">
              <a:off x="246961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4" name="Rectangle à coins arrondis 34">
              <a:extLst>
                <a:ext uri="{FF2B5EF4-FFF2-40B4-BE49-F238E27FC236}">
                  <a16:creationId xmlns:a16="http://schemas.microsoft.com/office/drawing/2014/main" id="{F0BDD89A-291D-D240-9425-6C00D64E3B27}"/>
                </a:ext>
              </a:extLst>
            </p:cNvPr>
            <p:cNvSpPr/>
            <p:nvPr/>
          </p:nvSpPr>
          <p:spPr>
            <a:xfrm flipV="1">
              <a:off x="40126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5" name="Rectangle à coins arrondis 34">
              <a:extLst>
                <a:ext uri="{FF2B5EF4-FFF2-40B4-BE49-F238E27FC236}">
                  <a16:creationId xmlns:a16="http://schemas.microsoft.com/office/drawing/2014/main" id="{DE9ADCB6-D663-E444-AA39-311EA2C078CE}"/>
                </a:ext>
              </a:extLst>
            </p:cNvPr>
            <p:cNvSpPr/>
            <p:nvPr/>
          </p:nvSpPr>
          <p:spPr>
            <a:xfrm flipV="1">
              <a:off x="9265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6" name="Rectangle à coins arrondis 34">
              <a:extLst>
                <a:ext uri="{FF2B5EF4-FFF2-40B4-BE49-F238E27FC236}">
                  <a16:creationId xmlns:a16="http://schemas.microsoft.com/office/drawing/2014/main" id="{8A5D2AB2-063A-1A49-9E71-48A466B88FC3}"/>
                </a:ext>
              </a:extLst>
            </p:cNvPr>
            <p:cNvSpPr/>
            <p:nvPr/>
          </p:nvSpPr>
          <p:spPr>
            <a:xfrm flipV="1">
              <a:off x="246961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7" name="Rectangle à coins arrondis 34">
              <a:extLst>
                <a:ext uri="{FF2B5EF4-FFF2-40B4-BE49-F238E27FC236}">
                  <a16:creationId xmlns:a16="http://schemas.microsoft.com/office/drawing/2014/main" id="{1CC3FB82-3581-FD41-A212-0C88F15A6F7F}"/>
                </a:ext>
              </a:extLst>
            </p:cNvPr>
            <p:cNvSpPr/>
            <p:nvPr/>
          </p:nvSpPr>
          <p:spPr>
            <a:xfrm flipV="1">
              <a:off x="40126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2E92B477-4228-0F41-9F14-99EB827C5EB6}"/>
              </a:ext>
            </a:extLst>
          </p:cNvPr>
          <p:cNvSpPr/>
          <p:nvPr/>
        </p:nvSpPr>
        <p:spPr>
          <a:xfrm>
            <a:off x="2735514" y="242752"/>
            <a:ext cx="14991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Risk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matrix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A38EA357-C7E2-A142-8053-EC583C76ED8D}"/>
              </a:ext>
            </a:extLst>
          </p:cNvPr>
          <p:cNvSpPr/>
          <p:nvPr/>
        </p:nvSpPr>
        <p:spPr>
          <a:xfrm rot="16200000">
            <a:off x="-150339" y="636954"/>
            <a:ext cx="97013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Probability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6810A73F-E813-ED49-8DC3-9409F9553AE2}"/>
              </a:ext>
            </a:extLst>
          </p:cNvPr>
          <p:cNvSpPr/>
          <p:nvPr/>
        </p:nvSpPr>
        <p:spPr>
          <a:xfrm>
            <a:off x="5896001" y="6483121"/>
            <a:ext cx="7906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Severity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613A110B-5C8B-0749-A624-ED4261FEBFC9}"/>
              </a:ext>
            </a:extLst>
          </p:cNvPr>
          <p:cNvSpPr/>
          <p:nvPr/>
        </p:nvSpPr>
        <p:spPr>
          <a:xfrm>
            <a:off x="7412026" y="229187"/>
            <a:ext cx="163698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Actions &amp;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decisions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586E5DDC-FD52-574F-B1D2-FD65A78CA661}"/>
              </a:ext>
            </a:extLst>
          </p:cNvPr>
          <p:cNvSpPr/>
          <p:nvPr/>
        </p:nvSpPr>
        <p:spPr>
          <a:xfrm>
            <a:off x="7740642" y="3603975"/>
            <a:ext cx="9797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Parking lot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AF9188C2-9165-9B4C-B627-339E31A6A847}"/>
              </a:ext>
            </a:extLst>
          </p:cNvPr>
          <p:cNvSpPr/>
          <p:nvPr/>
        </p:nvSpPr>
        <p:spPr>
          <a:xfrm rot="16200000">
            <a:off x="-47207" y="3350033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7161AB33-E75F-884A-AF65-5BEEDC51BA60}"/>
              </a:ext>
            </a:extLst>
          </p:cNvPr>
          <p:cNvSpPr/>
          <p:nvPr/>
        </p:nvSpPr>
        <p:spPr>
          <a:xfrm rot="16200000">
            <a:off x="93329" y="5238356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01F0F595-F09C-D34B-B9CA-60E323BC25F4}"/>
              </a:ext>
            </a:extLst>
          </p:cNvPr>
          <p:cNvSpPr/>
          <p:nvPr/>
        </p:nvSpPr>
        <p:spPr>
          <a:xfrm>
            <a:off x="5125527" y="6495866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1E767E68-2F2F-814B-9F38-651D77E9265A}"/>
              </a:ext>
            </a:extLst>
          </p:cNvPr>
          <p:cNvSpPr/>
          <p:nvPr/>
        </p:nvSpPr>
        <p:spPr>
          <a:xfrm>
            <a:off x="3150732" y="6495866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9AD9DA38-F138-A043-8FB7-42C68FC6912A}"/>
              </a:ext>
            </a:extLst>
          </p:cNvPr>
          <p:cNvSpPr/>
          <p:nvPr/>
        </p:nvSpPr>
        <p:spPr>
          <a:xfrm>
            <a:off x="1384653" y="6504490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</p:spTree>
    <p:extLst>
      <p:ext uri="{BB962C8B-B14F-4D97-AF65-F5344CB8AC3E}">
        <p14:creationId xmlns:p14="http://schemas.microsoft.com/office/powerpoint/2010/main" val="106259495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ZoneTexte 77">
            <a:extLst>
              <a:ext uri="{FF2B5EF4-FFF2-40B4-BE49-F238E27FC236}">
                <a16:creationId xmlns:a16="http://schemas.microsoft.com/office/drawing/2014/main" id="{BB2D429B-9B4F-184F-B4CA-EBBA9D052252}"/>
              </a:ext>
            </a:extLst>
          </p:cNvPr>
          <p:cNvSpPr txBox="1"/>
          <p:nvPr/>
        </p:nvSpPr>
        <p:spPr>
          <a:xfrm>
            <a:off x="10918825" y="959997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79" name="Rectangle à coins arrondis 37">
            <a:extLst>
              <a:ext uri="{FF2B5EF4-FFF2-40B4-BE49-F238E27FC236}">
                <a16:creationId xmlns:a16="http://schemas.microsoft.com/office/drawing/2014/main" id="{DC340B46-0A77-B84B-BEB8-50848B15A49D}"/>
              </a:ext>
            </a:extLst>
          </p:cNvPr>
          <p:cNvSpPr/>
          <p:nvPr/>
        </p:nvSpPr>
        <p:spPr>
          <a:xfrm>
            <a:off x="6754520" y="150616"/>
            <a:ext cx="2952000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0" name="Image 79">
            <a:extLst>
              <a:ext uri="{FF2B5EF4-FFF2-40B4-BE49-F238E27FC236}">
                <a16:creationId xmlns:a16="http://schemas.microsoft.com/office/drawing/2014/main" id="{10D2ACF3-BA4A-C441-920D-963423A921C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7995845" y="1539626"/>
            <a:ext cx="472500" cy="544249"/>
          </a:xfrm>
          <a:prstGeom prst="rect">
            <a:avLst/>
          </a:prstGeom>
          <a:noFill/>
          <a:ln>
            <a:noFill/>
          </a:ln>
        </p:spPr>
      </p:pic>
      <p:sp>
        <p:nvSpPr>
          <p:cNvPr id="81" name="Rectangle à coins arrondis 37">
            <a:extLst>
              <a:ext uri="{FF2B5EF4-FFF2-40B4-BE49-F238E27FC236}">
                <a16:creationId xmlns:a16="http://schemas.microsoft.com/office/drawing/2014/main" id="{547AD5BB-62B6-3A41-9779-C615D4D81E01}"/>
              </a:ext>
            </a:extLst>
          </p:cNvPr>
          <p:cNvSpPr/>
          <p:nvPr/>
        </p:nvSpPr>
        <p:spPr>
          <a:xfrm>
            <a:off x="6754521" y="3520120"/>
            <a:ext cx="2955167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7347CA6E-64A6-4E44-BAEC-5787D0218C4A}"/>
              </a:ext>
            </a:extLst>
          </p:cNvPr>
          <p:cNvGrpSpPr/>
          <p:nvPr/>
        </p:nvGrpSpPr>
        <p:grpSpPr>
          <a:xfrm>
            <a:off x="8016455" y="5007789"/>
            <a:ext cx="428130" cy="350953"/>
            <a:chOff x="8050152" y="5709789"/>
            <a:chExt cx="428130" cy="350953"/>
          </a:xfrm>
        </p:grpSpPr>
        <p:sp>
          <p:nvSpPr>
            <p:cNvPr id="83" name="Forme libre 82">
              <a:extLst>
                <a:ext uri="{FF2B5EF4-FFF2-40B4-BE49-F238E27FC236}">
                  <a16:creationId xmlns:a16="http://schemas.microsoft.com/office/drawing/2014/main" id="{1D8DC582-E412-FF4B-BDB0-456A5AC53D6E}"/>
                </a:ext>
              </a:extLst>
            </p:cNvPr>
            <p:cNvSpPr/>
            <p:nvPr/>
          </p:nvSpPr>
          <p:spPr>
            <a:xfrm>
              <a:off x="8050152" y="5946486"/>
              <a:ext cx="428130" cy="114256"/>
            </a:xfrm>
            <a:custGeom>
              <a:avLst/>
              <a:gdLst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5137"/>
                <a:gd name="connsiteX1" fmla="*/ 0 w 687122"/>
                <a:gd name="connsiteY1" fmla="*/ 121567 h 125137"/>
                <a:gd name="connsiteX2" fmla="*/ 687122 w 687122"/>
                <a:gd name="connsiteY2" fmla="*/ 116282 h 125137"/>
                <a:gd name="connsiteX3" fmla="*/ 681836 w 687122"/>
                <a:gd name="connsiteY3" fmla="*/ 0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122" h="125137">
                  <a:moveTo>
                    <a:pt x="0" y="21142"/>
                  </a:moveTo>
                  <a:lnTo>
                    <a:pt x="0" y="121567"/>
                  </a:lnTo>
                  <a:cubicBezTo>
                    <a:pt x="169660" y="131383"/>
                    <a:pt x="458081" y="118044"/>
                    <a:pt x="687122" y="116282"/>
                  </a:cubicBezTo>
                  <a:lnTo>
                    <a:pt x="681836" y="0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4" name="Forme libre 83">
              <a:extLst>
                <a:ext uri="{FF2B5EF4-FFF2-40B4-BE49-F238E27FC236}">
                  <a16:creationId xmlns:a16="http://schemas.microsoft.com/office/drawing/2014/main" id="{61721853-9D09-104F-BC63-4F22FAE326B6}"/>
                </a:ext>
              </a:extLst>
            </p:cNvPr>
            <p:cNvSpPr/>
            <p:nvPr/>
          </p:nvSpPr>
          <p:spPr>
            <a:xfrm>
              <a:off x="8269792" y="5709789"/>
              <a:ext cx="5286" cy="253706"/>
            </a:xfrm>
            <a:custGeom>
              <a:avLst/>
              <a:gdLst>
                <a:gd name="connsiteX0" fmla="*/ 0 w 5286"/>
                <a:gd name="connsiteY0" fmla="*/ 0 h 253706"/>
                <a:gd name="connsiteX1" fmla="*/ 0 w 5286"/>
                <a:gd name="connsiteY1" fmla="*/ 0 h 253706"/>
                <a:gd name="connsiteX2" fmla="*/ 5286 w 5286"/>
                <a:gd name="connsiteY2" fmla="*/ 253706 h 2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86" h="253706">
                  <a:moveTo>
                    <a:pt x="0" y="0"/>
                  </a:moveTo>
                  <a:lnTo>
                    <a:pt x="0" y="0"/>
                  </a:lnTo>
                  <a:lnTo>
                    <a:pt x="5286" y="253706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5" name="Forme libre 84">
              <a:extLst>
                <a:ext uri="{FF2B5EF4-FFF2-40B4-BE49-F238E27FC236}">
                  <a16:creationId xmlns:a16="http://schemas.microsoft.com/office/drawing/2014/main" id="{ED7B6EFF-FA78-0E45-AE6D-A0CE357A5E9F}"/>
                </a:ext>
              </a:extLst>
            </p:cNvPr>
            <p:cNvSpPr/>
            <p:nvPr/>
          </p:nvSpPr>
          <p:spPr>
            <a:xfrm>
              <a:off x="8153510" y="5852499"/>
              <a:ext cx="232564" cy="105711"/>
            </a:xfrm>
            <a:custGeom>
              <a:avLst/>
              <a:gdLst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564" h="105711">
                  <a:moveTo>
                    <a:pt x="0" y="0"/>
                  </a:moveTo>
                  <a:cubicBezTo>
                    <a:pt x="40523" y="35237"/>
                    <a:pt x="86331" y="96902"/>
                    <a:pt x="121568" y="105711"/>
                  </a:cubicBezTo>
                  <a:cubicBezTo>
                    <a:pt x="169367" y="77674"/>
                    <a:pt x="195565" y="35237"/>
                    <a:pt x="232564" y="0"/>
                  </a:cubicBez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F700DDF0-5195-4547-A04F-8451EE094508}"/>
              </a:ext>
            </a:extLst>
          </p:cNvPr>
          <p:cNvSpPr/>
          <p:nvPr/>
        </p:nvSpPr>
        <p:spPr>
          <a:xfrm rot="16200000">
            <a:off x="74621" y="1469612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87" name="Forme libre 86">
            <a:extLst>
              <a:ext uri="{FF2B5EF4-FFF2-40B4-BE49-F238E27FC236}">
                <a16:creationId xmlns:a16="http://schemas.microsoft.com/office/drawing/2014/main" id="{A42E2AEB-9798-8949-ACCF-649760D41AE7}"/>
              </a:ext>
            </a:extLst>
          </p:cNvPr>
          <p:cNvSpPr/>
          <p:nvPr/>
        </p:nvSpPr>
        <p:spPr>
          <a:xfrm rot="15284353" flipH="1">
            <a:off x="-2371063" y="2617503"/>
            <a:ext cx="5830142" cy="1592563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88" name="Forme libre 87">
            <a:extLst>
              <a:ext uri="{FF2B5EF4-FFF2-40B4-BE49-F238E27FC236}">
                <a16:creationId xmlns:a16="http://schemas.microsoft.com/office/drawing/2014/main" id="{7BBFF7AB-6459-F147-A64A-A32A4E3C0B99}"/>
              </a:ext>
            </a:extLst>
          </p:cNvPr>
          <p:cNvSpPr/>
          <p:nvPr/>
        </p:nvSpPr>
        <p:spPr>
          <a:xfrm rot="20796747" flipH="1">
            <a:off x="558346" y="5746013"/>
            <a:ext cx="5952932" cy="1397777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72366AA2-F9C9-1A45-B11A-BC59D6A36C76}"/>
              </a:ext>
            </a:extLst>
          </p:cNvPr>
          <p:cNvGrpSpPr/>
          <p:nvPr/>
        </p:nvGrpSpPr>
        <p:grpSpPr>
          <a:xfrm>
            <a:off x="748084" y="726579"/>
            <a:ext cx="5524251" cy="5523909"/>
            <a:chOff x="926569" y="1244682"/>
            <a:chExt cx="4526100" cy="4525820"/>
          </a:xfrm>
        </p:grpSpPr>
        <p:sp>
          <p:nvSpPr>
            <p:cNvPr id="90" name="Rectangle à coins arrondis 34">
              <a:extLst>
                <a:ext uri="{FF2B5EF4-FFF2-40B4-BE49-F238E27FC236}">
                  <a16:creationId xmlns:a16="http://schemas.microsoft.com/office/drawing/2014/main" id="{37722C75-E353-A94D-B417-B757252A4E17}"/>
                </a:ext>
              </a:extLst>
            </p:cNvPr>
            <p:cNvSpPr/>
            <p:nvPr/>
          </p:nvSpPr>
          <p:spPr>
            <a:xfrm flipV="1">
              <a:off x="9265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91" name="Rectangle à coins arrondis 34">
              <a:extLst>
                <a:ext uri="{FF2B5EF4-FFF2-40B4-BE49-F238E27FC236}">
                  <a16:creationId xmlns:a16="http://schemas.microsoft.com/office/drawing/2014/main" id="{FBDA4956-7B97-FF46-8688-366AA025417F}"/>
                </a:ext>
              </a:extLst>
            </p:cNvPr>
            <p:cNvSpPr/>
            <p:nvPr/>
          </p:nvSpPr>
          <p:spPr>
            <a:xfrm flipV="1">
              <a:off x="246961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92" name="Rectangle à coins arrondis 34">
              <a:extLst>
                <a:ext uri="{FF2B5EF4-FFF2-40B4-BE49-F238E27FC236}">
                  <a16:creationId xmlns:a16="http://schemas.microsoft.com/office/drawing/2014/main" id="{B46800A6-A603-B24F-AD27-5247BE904E88}"/>
                </a:ext>
              </a:extLst>
            </p:cNvPr>
            <p:cNvSpPr/>
            <p:nvPr/>
          </p:nvSpPr>
          <p:spPr>
            <a:xfrm flipV="1">
              <a:off x="40126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93" name="Rectangle à coins arrondis 34">
              <a:extLst>
                <a:ext uri="{FF2B5EF4-FFF2-40B4-BE49-F238E27FC236}">
                  <a16:creationId xmlns:a16="http://schemas.microsoft.com/office/drawing/2014/main" id="{2E6D34F1-81FE-4940-847C-CD96906FC5A1}"/>
                </a:ext>
              </a:extLst>
            </p:cNvPr>
            <p:cNvSpPr/>
            <p:nvPr/>
          </p:nvSpPr>
          <p:spPr>
            <a:xfrm flipV="1">
              <a:off x="9265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94" name="Rectangle à coins arrondis 34">
              <a:extLst>
                <a:ext uri="{FF2B5EF4-FFF2-40B4-BE49-F238E27FC236}">
                  <a16:creationId xmlns:a16="http://schemas.microsoft.com/office/drawing/2014/main" id="{F757A428-896F-814B-B0C0-3A90999DA96B}"/>
                </a:ext>
              </a:extLst>
            </p:cNvPr>
            <p:cNvSpPr/>
            <p:nvPr/>
          </p:nvSpPr>
          <p:spPr>
            <a:xfrm flipV="1">
              <a:off x="246961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95" name="Rectangle à coins arrondis 34">
              <a:extLst>
                <a:ext uri="{FF2B5EF4-FFF2-40B4-BE49-F238E27FC236}">
                  <a16:creationId xmlns:a16="http://schemas.microsoft.com/office/drawing/2014/main" id="{017EE711-FC3B-094D-B63A-374FFC31E14E}"/>
                </a:ext>
              </a:extLst>
            </p:cNvPr>
            <p:cNvSpPr/>
            <p:nvPr/>
          </p:nvSpPr>
          <p:spPr>
            <a:xfrm flipV="1">
              <a:off x="40126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96" name="Rectangle à coins arrondis 34">
              <a:extLst>
                <a:ext uri="{FF2B5EF4-FFF2-40B4-BE49-F238E27FC236}">
                  <a16:creationId xmlns:a16="http://schemas.microsoft.com/office/drawing/2014/main" id="{1268A21F-04BE-684F-A547-149B9AEF9810}"/>
                </a:ext>
              </a:extLst>
            </p:cNvPr>
            <p:cNvSpPr/>
            <p:nvPr/>
          </p:nvSpPr>
          <p:spPr>
            <a:xfrm flipV="1">
              <a:off x="9265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97" name="Rectangle à coins arrondis 34">
              <a:extLst>
                <a:ext uri="{FF2B5EF4-FFF2-40B4-BE49-F238E27FC236}">
                  <a16:creationId xmlns:a16="http://schemas.microsoft.com/office/drawing/2014/main" id="{2E8C7E58-E6EF-C44E-960F-784D628BA790}"/>
                </a:ext>
              </a:extLst>
            </p:cNvPr>
            <p:cNvSpPr/>
            <p:nvPr/>
          </p:nvSpPr>
          <p:spPr>
            <a:xfrm flipV="1">
              <a:off x="246961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98" name="Rectangle à coins arrondis 34">
              <a:extLst>
                <a:ext uri="{FF2B5EF4-FFF2-40B4-BE49-F238E27FC236}">
                  <a16:creationId xmlns:a16="http://schemas.microsoft.com/office/drawing/2014/main" id="{AC77D333-34D1-5F47-8158-D55BCDFBEAB5}"/>
                </a:ext>
              </a:extLst>
            </p:cNvPr>
            <p:cNvSpPr/>
            <p:nvPr/>
          </p:nvSpPr>
          <p:spPr>
            <a:xfrm flipV="1">
              <a:off x="40126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</p:grpSp>
      <p:sp>
        <p:nvSpPr>
          <p:cNvPr id="99" name="Rectangle 98">
            <a:extLst>
              <a:ext uri="{FF2B5EF4-FFF2-40B4-BE49-F238E27FC236}">
                <a16:creationId xmlns:a16="http://schemas.microsoft.com/office/drawing/2014/main" id="{3C0EB571-C220-DF4A-BE9C-47C0E5A3569D}"/>
              </a:ext>
            </a:extLst>
          </p:cNvPr>
          <p:cNvSpPr/>
          <p:nvPr/>
        </p:nvSpPr>
        <p:spPr>
          <a:xfrm>
            <a:off x="2735514" y="242752"/>
            <a:ext cx="14991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Risk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matrix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C6F70BE7-76A5-594C-B5A1-D5289CD44B7E}"/>
              </a:ext>
            </a:extLst>
          </p:cNvPr>
          <p:cNvSpPr/>
          <p:nvPr/>
        </p:nvSpPr>
        <p:spPr>
          <a:xfrm rot="16200000">
            <a:off x="-150339" y="636954"/>
            <a:ext cx="97013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Probability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6727D967-04F8-0A4E-8A88-CF7BCD7FD614}"/>
              </a:ext>
            </a:extLst>
          </p:cNvPr>
          <p:cNvSpPr/>
          <p:nvPr/>
        </p:nvSpPr>
        <p:spPr>
          <a:xfrm>
            <a:off x="5896001" y="6483121"/>
            <a:ext cx="7906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Severity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C9ABE95D-EB1D-6D43-A3F6-B879F9939741}"/>
              </a:ext>
            </a:extLst>
          </p:cNvPr>
          <p:cNvSpPr/>
          <p:nvPr/>
        </p:nvSpPr>
        <p:spPr>
          <a:xfrm>
            <a:off x="7412026" y="229187"/>
            <a:ext cx="163698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Actions &amp;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decisions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000A5961-6D2D-E942-A2A2-B9A8AF04C394}"/>
              </a:ext>
            </a:extLst>
          </p:cNvPr>
          <p:cNvSpPr/>
          <p:nvPr/>
        </p:nvSpPr>
        <p:spPr>
          <a:xfrm>
            <a:off x="7740642" y="3603975"/>
            <a:ext cx="9797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Parking lot</a:t>
            </a: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04D870C8-B9C2-0E4B-93CD-0E1B271FF94D}"/>
              </a:ext>
            </a:extLst>
          </p:cNvPr>
          <p:cNvSpPr/>
          <p:nvPr/>
        </p:nvSpPr>
        <p:spPr>
          <a:xfrm rot="16200000">
            <a:off x="-47207" y="3350033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5AB65FFE-B4AF-934E-8520-3D89B4F0A171}"/>
              </a:ext>
            </a:extLst>
          </p:cNvPr>
          <p:cNvSpPr/>
          <p:nvPr/>
        </p:nvSpPr>
        <p:spPr>
          <a:xfrm rot="16200000">
            <a:off x="93329" y="5238356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47E4ACCA-F6FA-EC44-AFA2-B7A5AE7E4343}"/>
              </a:ext>
            </a:extLst>
          </p:cNvPr>
          <p:cNvSpPr/>
          <p:nvPr/>
        </p:nvSpPr>
        <p:spPr>
          <a:xfrm>
            <a:off x="5125527" y="6495866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029A4CED-CEFB-434F-9AAB-97A61DDC8815}"/>
              </a:ext>
            </a:extLst>
          </p:cNvPr>
          <p:cNvSpPr/>
          <p:nvPr/>
        </p:nvSpPr>
        <p:spPr>
          <a:xfrm>
            <a:off x="3150732" y="6495866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719123C7-E974-1F43-A314-153122FB41F8}"/>
              </a:ext>
            </a:extLst>
          </p:cNvPr>
          <p:cNvSpPr/>
          <p:nvPr/>
        </p:nvSpPr>
        <p:spPr>
          <a:xfrm>
            <a:off x="1384653" y="6504490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BC3B2A85-BC72-744F-8E59-4C289EB33E82}"/>
              </a:ext>
            </a:extLst>
          </p:cNvPr>
          <p:cNvSpPr/>
          <p:nvPr/>
        </p:nvSpPr>
        <p:spPr>
          <a:xfrm>
            <a:off x="1377238" y="5098494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1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37D5423B-E7AC-6741-9A6D-154815C500F4}"/>
              </a:ext>
            </a:extLst>
          </p:cNvPr>
          <p:cNvSpPr/>
          <p:nvPr/>
        </p:nvSpPr>
        <p:spPr>
          <a:xfrm>
            <a:off x="3259057" y="5056627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CA694A2C-A8D5-454E-AE65-E06A4AC7655B}"/>
              </a:ext>
            </a:extLst>
          </p:cNvPr>
          <p:cNvSpPr/>
          <p:nvPr/>
        </p:nvSpPr>
        <p:spPr>
          <a:xfrm>
            <a:off x="1373456" y="3195066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FFD2A344-FD5F-8841-A9ED-10E3B2F88641}"/>
              </a:ext>
            </a:extLst>
          </p:cNvPr>
          <p:cNvSpPr/>
          <p:nvPr/>
        </p:nvSpPr>
        <p:spPr>
          <a:xfrm>
            <a:off x="3259057" y="319537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2CE574E2-AFEA-E54E-8643-7F471FD3E3B9}"/>
              </a:ext>
            </a:extLst>
          </p:cNvPr>
          <p:cNvSpPr/>
          <p:nvPr/>
        </p:nvSpPr>
        <p:spPr>
          <a:xfrm>
            <a:off x="5125527" y="3195066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D59914B7-198E-A147-B26A-512E84632AA8}"/>
              </a:ext>
            </a:extLst>
          </p:cNvPr>
          <p:cNvSpPr/>
          <p:nvPr/>
        </p:nvSpPr>
        <p:spPr>
          <a:xfrm>
            <a:off x="5125527" y="1314441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A0D596B0-6493-4E4D-B8A6-82E8D0082A81}"/>
              </a:ext>
            </a:extLst>
          </p:cNvPr>
          <p:cNvSpPr/>
          <p:nvPr/>
        </p:nvSpPr>
        <p:spPr>
          <a:xfrm>
            <a:off x="3215344" y="131444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15E81076-6448-D84C-BBFE-88878676FD79}"/>
              </a:ext>
            </a:extLst>
          </p:cNvPr>
          <p:cNvSpPr/>
          <p:nvPr/>
        </p:nvSpPr>
        <p:spPr>
          <a:xfrm>
            <a:off x="1373456" y="131444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A13E8160-8062-C849-87AD-58999BC1A58E}"/>
              </a:ext>
            </a:extLst>
          </p:cNvPr>
          <p:cNvSpPr/>
          <p:nvPr/>
        </p:nvSpPr>
        <p:spPr>
          <a:xfrm>
            <a:off x="5125527" y="5098494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02131786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6771CC27-1053-5A4D-8FCF-A5D5811BB8FA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027" y="796530"/>
            <a:ext cx="9026769" cy="5318913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1A2F41EF-E04C-954E-9593-84B6C852935D}"/>
              </a:ext>
            </a:extLst>
          </p:cNvPr>
          <p:cNvSpPr/>
          <p:nvPr/>
        </p:nvSpPr>
        <p:spPr>
          <a:xfrm>
            <a:off x="438027" y="359753"/>
            <a:ext cx="14051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Worldwide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8340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à coins arrondis 34"/>
          <p:cNvSpPr/>
          <p:nvPr/>
        </p:nvSpPr>
        <p:spPr>
          <a:xfrm flipV="1">
            <a:off x="6659517" y="761300"/>
            <a:ext cx="3125360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2" name="Rectangle à coins arrondis 34"/>
          <p:cNvSpPr/>
          <p:nvPr/>
        </p:nvSpPr>
        <p:spPr>
          <a:xfrm flipV="1">
            <a:off x="6660057" y="3533221"/>
            <a:ext cx="3124820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3" name="Rectangle à coins arrondis 34"/>
          <p:cNvSpPr/>
          <p:nvPr/>
        </p:nvSpPr>
        <p:spPr>
          <a:xfrm>
            <a:off x="128523" y="761299"/>
            <a:ext cx="3007597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Rectangle à coins arrondis 34"/>
          <p:cNvSpPr/>
          <p:nvPr/>
        </p:nvSpPr>
        <p:spPr>
          <a:xfrm>
            <a:off x="3245394" y="225952"/>
            <a:ext cx="3292067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115510" y="3533221"/>
            <a:ext cx="3007077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/>
          <p:cNvSpPr/>
          <p:nvPr/>
        </p:nvSpPr>
        <p:spPr>
          <a:xfrm>
            <a:off x="3205139" y="3974000"/>
            <a:ext cx="3343897" cy="273246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ZoneTexte 36"/>
          <p:cNvSpPr txBox="1"/>
          <p:nvPr/>
        </p:nvSpPr>
        <p:spPr>
          <a:xfrm>
            <a:off x="1200531" y="908118"/>
            <a:ext cx="8194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Political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4422475" y="384670"/>
            <a:ext cx="90922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Economic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9" name="ZoneTexte 38"/>
          <p:cNvSpPr txBox="1"/>
          <p:nvPr/>
        </p:nvSpPr>
        <p:spPr>
          <a:xfrm>
            <a:off x="7913813" y="929194"/>
            <a:ext cx="6399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Social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1004678" y="3677775"/>
            <a:ext cx="11951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Technological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1" name="ZoneTexte 40"/>
          <p:cNvSpPr txBox="1"/>
          <p:nvPr/>
        </p:nvSpPr>
        <p:spPr>
          <a:xfrm>
            <a:off x="4287110" y="4125032"/>
            <a:ext cx="12474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Environmental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2" name="ZoneTexte 41"/>
          <p:cNvSpPr txBox="1"/>
          <p:nvPr/>
        </p:nvSpPr>
        <p:spPr>
          <a:xfrm>
            <a:off x="7917018" y="3684710"/>
            <a:ext cx="5902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Legal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4274606" y="3101739"/>
            <a:ext cx="13013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100" dirty="0">
                <a:solidFill>
                  <a:schemeClr val="tx1">
                    <a:alpha val="25000"/>
                  </a:schemeClr>
                </a:solidFill>
              </a:rPr>
              <a:t>PESTEL</a:t>
            </a:r>
          </a:p>
          <a:p>
            <a:pPr algn="ctr"/>
            <a:r>
              <a:rPr lang="fr-FR" b="1" spc="100" dirty="0">
                <a:solidFill>
                  <a:schemeClr val="tx1">
                    <a:alpha val="25000"/>
                  </a:schemeClr>
                </a:solidFill>
              </a:rPr>
              <a:t>Analysis</a:t>
            </a:r>
            <a:endParaRPr lang="fr-FR" b="1" spc="10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8063" y="4998879"/>
            <a:ext cx="697449" cy="697449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5" cstate="print">
            <a:alphaModFix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2730" y="2312813"/>
            <a:ext cx="697449" cy="697449"/>
          </a:xfrm>
          <a:prstGeom prst="rect">
            <a:avLst/>
          </a:prstGeom>
        </p:spPr>
      </p:pic>
      <p:pic>
        <p:nvPicPr>
          <p:cNvPr id="5" name="Image 4"/>
          <p:cNvPicPr>
            <a:picLocks noChangeAspect="1"/>
          </p:cNvPicPr>
          <p:nvPr/>
        </p:nvPicPr>
        <p:blipFill>
          <a:blip r:embed="rId7">
            <a:alphaModFix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5233" y="1725054"/>
            <a:ext cx="697449" cy="697449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Image 6"/>
          <p:cNvPicPr>
            <a:picLocks noChangeAspect="1"/>
          </p:cNvPicPr>
          <p:nvPr/>
        </p:nvPicPr>
        <p:blipFill>
          <a:blip r:embed="rId9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1706" y="2311871"/>
            <a:ext cx="697449" cy="697449"/>
          </a:xfrm>
          <a:prstGeom prst="rect">
            <a:avLst/>
          </a:prstGeom>
        </p:spPr>
      </p:pic>
      <p:pic>
        <p:nvPicPr>
          <p:cNvPr id="8" name="Image 7"/>
          <p:cNvPicPr>
            <a:picLocks noChangeAspect="1"/>
          </p:cNvPicPr>
          <p:nvPr/>
        </p:nvPicPr>
        <p:blipFill>
          <a:blip r:embed="rId10">
            <a:alphaModFix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8279" y="5493144"/>
            <a:ext cx="697449" cy="697449"/>
          </a:xfrm>
          <a:prstGeom prst="rect">
            <a:avLst/>
          </a:prstGeom>
        </p:spPr>
      </p:pic>
      <p:pic>
        <p:nvPicPr>
          <p:cNvPr id="9" name="Image 8"/>
          <p:cNvPicPr>
            <a:picLocks noChangeAspect="1"/>
          </p:cNvPicPr>
          <p:nvPr/>
        </p:nvPicPr>
        <p:blipFill>
          <a:blip r:embed="rId12">
            <a:alphaModFix/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3281" y="5010453"/>
            <a:ext cx="697449" cy="697449"/>
          </a:xfrm>
          <a:prstGeom prst="rect">
            <a:avLst/>
          </a:prstGeom>
        </p:spPr>
      </p:pic>
      <p:sp>
        <p:nvSpPr>
          <p:cNvPr id="66" name="Rectangle 65"/>
          <p:cNvSpPr/>
          <p:nvPr/>
        </p:nvSpPr>
        <p:spPr>
          <a:xfrm>
            <a:off x="576080" y="1185543"/>
            <a:ext cx="2116910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Government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pressure,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potential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changes to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legislation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global influences</a:t>
            </a:r>
            <a:r>
              <a:rPr lang="is-IS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417200" y="3963112"/>
            <a:ext cx="236646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Technology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transfers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international influences, change in Information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Technology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68" name="Rectangle 67"/>
          <p:cNvSpPr/>
          <p:nvPr/>
        </p:nvSpPr>
        <p:spPr>
          <a:xfrm>
            <a:off x="3667135" y="658814"/>
            <a:ext cx="246888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Growth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employment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rates, inflation rates,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monetary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policy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consumer confidence…</a:t>
            </a:r>
          </a:p>
        </p:txBody>
      </p:sp>
      <p:sp>
        <p:nvSpPr>
          <p:cNvPr id="69" name="Rectangle 68"/>
          <p:cNvSpPr/>
          <p:nvPr/>
        </p:nvSpPr>
        <p:spPr>
          <a:xfrm>
            <a:off x="3861864" y="4407765"/>
            <a:ext cx="2197369" cy="502702"/>
          </a:xfrm>
          <a:prstGeom prst="rect">
            <a:avLst/>
          </a:prstGeom>
        </p:spPr>
        <p:txBody>
          <a:bodyPr wrap="square" numCol="1">
            <a:spAutoFit/>
          </a:bodyPr>
          <a:lstStyle/>
          <a:p>
            <a:pPr algn="ctr">
              <a:lnSpc>
                <a:spcPts val="1600"/>
              </a:lnSpc>
            </a:pPr>
            <a:r>
              <a:rPr lang="en-GB" sz="100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Regulation and restrictions, attitudes of customers…</a:t>
            </a:r>
            <a:endParaRPr lang="fr-FR" sz="100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7178384" y="1198261"/>
            <a:ext cx="213694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  <a:tabLst>
                <a:tab pos="1684338" algn="l"/>
              </a:tabLst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Income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distribution,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demographic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influences,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lifestyle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factors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71" name="Rectangle 70"/>
          <p:cNvSpPr/>
          <p:nvPr/>
        </p:nvSpPr>
        <p:spPr>
          <a:xfrm>
            <a:off x="7138816" y="3974345"/>
            <a:ext cx="2123480" cy="707886"/>
          </a:xfrm>
          <a:prstGeom prst="rect">
            <a:avLst/>
          </a:prstGeom>
        </p:spPr>
        <p:txBody>
          <a:bodyPr wrap="square" numCol="1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Taxation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policies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employment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laws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industry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regulations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health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safety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65725822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1E7A9490-0846-0848-8980-04E3846125C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451" y="285594"/>
            <a:ext cx="6347921" cy="6340785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D8EB291-CC6E-E545-9F45-F33FADCBA307}"/>
              </a:ext>
            </a:extLst>
          </p:cNvPr>
          <p:cNvSpPr/>
          <p:nvPr/>
        </p:nvSpPr>
        <p:spPr>
          <a:xfrm>
            <a:off x="438027" y="359753"/>
            <a:ext cx="8771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Africa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928448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2A5BC951-9CFF-E743-9E34-7DAB3C21E23E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6608" y="756002"/>
            <a:ext cx="8689607" cy="539997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32702272-C7F2-2F4C-8742-372967981338}"/>
              </a:ext>
            </a:extLst>
          </p:cNvPr>
          <p:cNvSpPr/>
          <p:nvPr/>
        </p:nvSpPr>
        <p:spPr>
          <a:xfrm>
            <a:off x="438027" y="359753"/>
            <a:ext cx="6976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Asia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16953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0DE86F0E-A9F5-5F41-9CEE-8FB17A6FE01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7108" y="0"/>
            <a:ext cx="6915717" cy="6911975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185E8CD-730B-1341-83D0-1847EDB912AD}"/>
              </a:ext>
            </a:extLst>
          </p:cNvPr>
          <p:cNvSpPr/>
          <p:nvPr/>
        </p:nvSpPr>
        <p:spPr>
          <a:xfrm>
            <a:off x="438027" y="359753"/>
            <a:ext cx="10182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Europe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14848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 10">
            <a:extLst>
              <a:ext uri="{FF2B5EF4-FFF2-40B4-BE49-F238E27FC236}">
                <a16:creationId xmlns:a16="http://schemas.microsoft.com/office/drawing/2014/main" id="{64DBDCFA-E254-6349-8BAD-915DF809DA20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2613" y="169449"/>
            <a:ext cx="6197599" cy="6573077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465FD5F-87B6-D947-93E7-CCD4A2F977E4}"/>
              </a:ext>
            </a:extLst>
          </p:cNvPr>
          <p:cNvSpPr/>
          <p:nvPr/>
        </p:nvSpPr>
        <p:spPr>
          <a:xfrm>
            <a:off x="438027" y="359753"/>
            <a:ext cx="18496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North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America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074467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59D9DBBB-39C5-0A49-92A8-78778EA28973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5410" y="291146"/>
            <a:ext cx="4312003" cy="6329681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1BC5382-F79E-2D42-934C-00212600C305}"/>
              </a:ext>
            </a:extLst>
          </p:cNvPr>
          <p:cNvSpPr/>
          <p:nvPr/>
        </p:nvSpPr>
        <p:spPr>
          <a:xfrm>
            <a:off x="438027" y="359753"/>
            <a:ext cx="188808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South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America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731820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/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6254" y="0"/>
            <a:ext cx="6390317" cy="6911975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4CE48399-DCD1-B74B-AFE7-8623478094F4}"/>
              </a:ext>
            </a:extLst>
          </p:cNvPr>
          <p:cNvSpPr/>
          <p:nvPr/>
        </p:nvSpPr>
        <p:spPr>
          <a:xfrm>
            <a:off x="438027" y="359753"/>
            <a:ext cx="112723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Oceania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178353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703711355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ZoneTexte 40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50" name="ZoneTexte 49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Image 7"/>
          <p:cNvPicPr>
            <a:picLocks noChangeAspect="1"/>
          </p:cNvPicPr>
          <p:nvPr/>
        </p:nvPicPr>
        <p:blipFill>
          <a:blip r:embed="rId5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280099" y="2710120"/>
            <a:ext cx="1357293" cy="2213283"/>
          </a:xfrm>
          <a:prstGeom prst="rect">
            <a:avLst/>
          </a:prstGeom>
        </p:spPr>
      </p:pic>
      <p:sp>
        <p:nvSpPr>
          <p:cNvPr id="14" name="Rectangle à coins arrondis 34"/>
          <p:cNvSpPr/>
          <p:nvPr/>
        </p:nvSpPr>
        <p:spPr>
          <a:xfrm>
            <a:off x="1375468" y="489992"/>
            <a:ext cx="3220941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ZoneTexte 14"/>
          <p:cNvSpPr txBox="1"/>
          <p:nvPr/>
        </p:nvSpPr>
        <p:spPr>
          <a:xfrm>
            <a:off x="1464711" y="600752"/>
            <a:ext cx="611065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Month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9" name="Image 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5755841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2141308469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038689" y="2747375"/>
            <a:ext cx="1876603" cy="2198274"/>
          </a:xfrm>
          <a:prstGeom prst="rect">
            <a:avLst/>
          </a:prstGeom>
        </p:spPr>
      </p:pic>
      <p:pic>
        <p:nvPicPr>
          <p:cNvPr id="21" name="Image 20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Image 21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ZoneTexte 16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9" name="Grouper 18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96003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1708643685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7" name="Image 16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135756" y="2779965"/>
            <a:ext cx="1682469" cy="2133096"/>
          </a:xfrm>
          <a:prstGeom prst="rect">
            <a:avLst/>
          </a:prstGeom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Image 19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ZoneTexte 17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9" name="Grouper 28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3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1" name="ZoneTexte 30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837730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1149802533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rgbClr val="F2F2F2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>
          <a:blip r:embed="rId4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039963" y="2757596"/>
            <a:ext cx="1874050" cy="2177834"/>
          </a:xfrm>
          <a:prstGeom prst="rect">
            <a:avLst/>
          </a:prstGeom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Image 19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ZoneTexte 16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3028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e 1">
            <a:extLst>
              <a:ext uri="{FF2B5EF4-FFF2-40B4-BE49-F238E27FC236}">
                <a16:creationId xmlns:a16="http://schemas.microsoft.com/office/drawing/2014/main" id="{6F53C7C9-99BF-4941-B83F-80BEE34E67E9}"/>
              </a:ext>
            </a:extLst>
          </p:cNvPr>
          <p:cNvGrpSpPr/>
          <p:nvPr/>
        </p:nvGrpSpPr>
        <p:grpSpPr>
          <a:xfrm>
            <a:off x="413208" y="1023649"/>
            <a:ext cx="9079584" cy="5434982"/>
            <a:chOff x="413208" y="1023649"/>
            <a:chExt cx="9079584" cy="5434982"/>
          </a:xfrm>
        </p:grpSpPr>
        <p:pic>
          <p:nvPicPr>
            <p:cNvPr id="28" name="Picture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1831" y="1023649"/>
              <a:ext cx="6600253" cy="4864678"/>
            </a:xfrm>
            <a:prstGeom prst="rect">
              <a:avLst/>
            </a:prstGeom>
          </p:spPr>
        </p:pic>
        <p:pic>
          <p:nvPicPr>
            <p:cNvPr id="14" name="Image 13"/>
            <p:cNvPicPr>
              <a:picLocks noChangeAspect="1"/>
            </p:cNvPicPr>
            <p:nvPr/>
          </p:nvPicPr>
          <p:blipFill>
            <a:blip r:embed="rId4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08" y="1561919"/>
              <a:ext cx="9079584" cy="4896712"/>
            </a:xfrm>
            <a:prstGeom prst="rect">
              <a:avLst/>
            </a:prstGeom>
          </p:spPr>
        </p:pic>
      </p:grpSp>
      <p:sp>
        <p:nvSpPr>
          <p:cNvPr id="29" name="Rectangle 28"/>
          <p:cNvSpPr/>
          <p:nvPr/>
        </p:nvSpPr>
        <p:spPr>
          <a:xfrm>
            <a:off x="394189" y="5423030"/>
            <a:ext cx="50366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</a:t>
            </a:r>
          </a:p>
        </p:txBody>
      </p:sp>
      <p:sp>
        <p:nvSpPr>
          <p:cNvPr id="30" name="Rectangle 29"/>
          <p:cNvSpPr/>
          <p:nvPr/>
        </p:nvSpPr>
        <p:spPr>
          <a:xfrm>
            <a:off x="9039930" y="907206"/>
            <a:ext cx="4860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B</a:t>
            </a:r>
          </a:p>
        </p:txBody>
      </p:sp>
      <p:sp>
        <p:nvSpPr>
          <p:cNvPr id="43" name="ZoneTexte 42"/>
          <p:cNvSpPr txBox="1"/>
          <p:nvPr/>
        </p:nvSpPr>
        <p:spPr>
          <a:xfrm>
            <a:off x="4022934" y="569880"/>
            <a:ext cx="1838965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gives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us the power?</a:t>
            </a:r>
          </a:p>
        </p:txBody>
      </p:sp>
      <p:sp>
        <p:nvSpPr>
          <p:cNvPr id="50" name="ZoneTexte 49"/>
          <p:cNvSpPr txBox="1"/>
          <p:nvPr/>
        </p:nvSpPr>
        <p:spPr>
          <a:xfrm>
            <a:off x="593116" y="2199143"/>
            <a:ext cx="2008883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 do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deliver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value to?</a:t>
            </a:r>
          </a:p>
        </p:txBody>
      </p:sp>
      <p:sp>
        <p:nvSpPr>
          <p:cNvPr id="51" name="ZoneTexte 50"/>
          <p:cNvSpPr txBox="1"/>
          <p:nvPr/>
        </p:nvSpPr>
        <p:spPr>
          <a:xfrm>
            <a:off x="885242" y="6095875"/>
            <a:ext cx="1568057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come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52" name="ZoneTexte 51"/>
          <p:cNvSpPr txBox="1"/>
          <p:nvPr/>
        </p:nvSpPr>
        <p:spPr>
          <a:xfrm>
            <a:off x="8152584" y="2112090"/>
            <a:ext cx="1471877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going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53" name="ZoneTexte 52"/>
          <p:cNvSpPr txBox="1"/>
          <p:nvPr/>
        </p:nvSpPr>
        <p:spPr>
          <a:xfrm>
            <a:off x="7422801" y="4984683"/>
            <a:ext cx="1332416" cy="24622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 do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steer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54" name="Forme libre 53"/>
          <p:cNvSpPr/>
          <p:nvPr/>
        </p:nvSpPr>
        <p:spPr>
          <a:xfrm rot="15284353" flipH="1">
            <a:off x="4138124" y="1349560"/>
            <a:ext cx="1290527" cy="233312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77112" h="85727">
                <a:moveTo>
                  <a:pt x="1877112" y="0"/>
                </a:moveTo>
                <a:cubicBezTo>
                  <a:pt x="962849" y="76803"/>
                  <a:pt x="648157" y="77778"/>
                  <a:pt x="0" y="85727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Forme libre 5"/>
          <p:cNvSpPr/>
          <p:nvPr/>
        </p:nvSpPr>
        <p:spPr>
          <a:xfrm>
            <a:off x="1864375" y="2497305"/>
            <a:ext cx="2635624" cy="670869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635624" h="665630">
                <a:moveTo>
                  <a:pt x="2635624" y="665630"/>
                </a:moveTo>
                <a:cubicBezTo>
                  <a:pt x="1939963" y="11491"/>
                  <a:pt x="80519" y="787143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Forme libre 8"/>
          <p:cNvSpPr/>
          <p:nvPr/>
        </p:nvSpPr>
        <p:spPr>
          <a:xfrm>
            <a:off x="6305782" y="2774800"/>
            <a:ext cx="1814167" cy="2143177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1331258 w 1331258"/>
              <a:gd name="connsiteY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1331258 w 1331258"/>
              <a:gd name="connsiteY3" fmla="*/ 1606924 h 1606924"/>
              <a:gd name="connsiteX0" fmla="*/ 0 w 1331258"/>
              <a:gd name="connsiteY0" fmla="*/ 35929 h 1642853"/>
              <a:gd name="connsiteX1" fmla="*/ 134470 w 1331258"/>
              <a:gd name="connsiteY1" fmla="*/ 143505 h 1642853"/>
              <a:gd name="connsiteX2" fmla="*/ 1331258 w 1331258"/>
              <a:gd name="connsiteY2" fmla="*/ 1642853 h 1642853"/>
              <a:gd name="connsiteX0" fmla="*/ 0 w 1331258"/>
              <a:gd name="connsiteY0" fmla="*/ 0 h 1606924"/>
              <a:gd name="connsiteX1" fmla="*/ 1331258 w 1331258"/>
              <a:gd name="connsiteY1" fmla="*/ 1606924 h 1606924"/>
              <a:gd name="connsiteX0" fmla="*/ 0 w 1331258"/>
              <a:gd name="connsiteY0" fmla="*/ 0 h 1606924"/>
              <a:gd name="connsiteX1" fmla="*/ 1331258 w 1331258"/>
              <a:gd name="connsiteY1" fmla="*/ 1606924 h 1606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31258" h="1606924">
                <a:moveTo>
                  <a:pt x="0" y="0"/>
                </a:moveTo>
                <a:cubicBezTo>
                  <a:pt x="876851" y="479104"/>
                  <a:pt x="887505" y="1071283"/>
                  <a:pt x="1331258" y="1606924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8563754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958564013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rgbClr val="F2F2F2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7" name="Image 16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110545" y="2767018"/>
            <a:ext cx="1747344" cy="2177000"/>
          </a:xfrm>
          <a:prstGeom prst="rect">
            <a:avLst/>
          </a:prstGeom>
        </p:spPr>
      </p:pic>
      <p:pic>
        <p:nvPicPr>
          <p:cNvPr id="16" name="Image 15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25" name="ZoneTexte 24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118482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rgbClr val="F2F2F2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41920937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25" name="ZoneTexte 24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20" name="Image 19"/>
          <p:cNvPicPr>
            <a:picLocks noChangeAspect="1"/>
          </p:cNvPicPr>
          <p:nvPr/>
        </p:nvPicPr>
        <p:blipFill>
          <a:blip r:embed="rId6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775472" y="2758012"/>
            <a:ext cx="403032" cy="217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329349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rgbClr val="F2F2F2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612901725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25" name="ZoneTexte 24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20" name="Image 19"/>
          <p:cNvPicPr>
            <a:picLocks noChangeAspect="1"/>
          </p:cNvPicPr>
          <p:nvPr/>
        </p:nvPicPr>
        <p:blipFill>
          <a:blip r:embed="rId6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947367" y="2758012"/>
            <a:ext cx="2059242" cy="217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994353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58754371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8" name="Image 7"/>
          <p:cNvPicPr>
            <a:picLocks noChangeAspect="1"/>
          </p:cNvPicPr>
          <p:nvPr/>
        </p:nvPicPr>
        <p:blipFill>
          <a:blip r:embed="rId4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280099" y="2710120"/>
            <a:ext cx="1357293" cy="2213283"/>
          </a:xfrm>
          <a:prstGeom prst="rect">
            <a:avLst/>
          </a:prstGeom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ZoneTexte 16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712184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21967218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7" name="Image 16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038689" y="2747375"/>
            <a:ext cx="1876603" cy="2198274"/>
          </a:xfrm>
          <a:prstGeom prst="rect">
            <a:avLst/>
          </a:prstGeom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27" name="ZoneTexte 26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9" name="Grouper 28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3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1" name="ZoneTexte 30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819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2112504685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135756" y="2779965"/>
            <a:ext cx="1682469" cy="2133096"/>
          </a:xfrm>
          <a:prstGeom prst="rect">
            <a:avLst/>
          </a:prstGeom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ZoneTexte 16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269136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917673013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7" name="Image 16"/>
          <p:cNvPicPr>
            <a:picLocks noChangeAspect="1"/>
          </p:cNvPicPr>
          <p:nvPr/>
        </p:nvPicPr>
        <p:blipFill>
          <a:blip r:embed="rId4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039963" y="2757596"/>
            <a:ext cx="1874050" cy="2177834"/>
          </a:xfrm>
          <a:prstGeom prst="rect">
            <a:avLst/>
          </a:prstGeom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27" name="ZoneTexte 26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9" name="Grouper 28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3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1" name="ZoneTexte 30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32493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1340712550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110545" y="2767018"/>
            <a:ext cx="1747344" cy="2177000"/>
          </a:xfrm>
          <a:prstGeom prst="rect">
            <a:avLst/>
          </a:prstGeom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ZoneTexte 16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057835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1340712550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8" name="Image 17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ZoneTexte 16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20" name="Image 19"/>
          <p:cNvPicPr>
            <a:picLocks noChangeAspect="1"/>
          </p:cNvPicPr>
          <p:nvPr/>
        </p:nvPicPr>
        <p:blipFill>
          <a:blip r:embed="rId6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775472" y="2758012"/>
            <a:ext cx="403032" cy="217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595071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aphicFrame>
        <p:nvGraphicFramePr>
          <p:cNvPr id="24" name="Chart 3"/>
          <p:cNvGraphicFramePr/>
          <p:nvPr>
            <p:extLst>
              <p:ext uri="{D42A27DB-BD31-4B8C-83A1-F6EECF244321}">
                <p14:modId xmlns:p14="http://schemas.microsoft.com/office/powerpoint/2010/main" val="1340712550"/>
              </p:ext>
            </p:extLst>
          </p:nvPr>
        </p:nvGraphicFramePr>
        <p:xfrm>
          <a:off x="-616121" y="1094811"/>
          <a:ext cx="7204114" cy="557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4"/>
          <p:cNvSpPr/>
          <p:nvPr/>
        </p:nvSpPr>
        <p:spPr>
          <a:xfrm>
            <a:off x="1205481" y="2125192"/>
            <a:ext cx="3543019" cy="344264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8" name="Image 17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ZoneTexte 16"/>
          <p:cNvSpPr txBox="1"/>
          <p:nvPr/>
        </p:nvSpPr>
        <p:spPr>
          <a:xfrm>
            <a:off x="7314614" y="3360644"/>
            <a:ext cx="942887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8" name="Grouper 2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" name="ZoneTexte 29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16" name="Image 15"/>
          <p:cNvPicPr>
            <a:picLocks noChangeAspect="1"/>
          </p:cNvPicPr>
          <p:nvPr/>
        </p:nvPicPr>
        <p:blipFill>
          <a:blip r:embed="rId6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947367" y="2758012"/>
            <a:ext cx="2059242" cy="217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97386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1000" y="1449"/>
            <a:ext cx="6595379" cy="6855101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4361539" y="1415774"/>
            <a:ext cx="1217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Add consequences</a:t>
            </a:r>
          </a:p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to the branches</a:t>
            </a:r>
          </a:p>
        </p:txBody>
      </p:sp>
      <p:sp>
        <p:nvSpPr>
          <p:cNvPr id="19" name="Rectangle 18"/>
          <p:cNvSpPr/>
          <p:nvPr/>
        </p:nvSpPr>
        <p:spPr>
          <a:xfrm>
            <a:off x="4068066" y="5605934"/>
            <a:ext cx="15969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Add causes to the trunk</a:t>
            </a:r>
          </a:p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and roots</a:t>
            </a:r>
          </a:p>
        </p:txBody>
      </p:sp>
      <p:sp>
        <p:nvSpPr>
          <p:cNvPr id="25" name="Rectangle à coins arrondis 34"/>
          <p:cNvSpPr/>
          <p:nvPr/>
        </p:nvSpPr>
        <p:spPr>
          <a:xfrm>
            <a:off x="3439196" y="3382783"/>
            <a:ext cx="3061686" cy="81059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>
                <a:lumMod val="25000"/>
                <a:lumOff val="7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ZoneTexte 25"/>
          <p:cNvSpPr txBox="1"/>
          <p:nvPr/>
        </p:nvSpPr>
        <p:spPr>
          <a:xfrm>
            <a:off x="4737251" y="2904014"/>
            <a:ext cx="428322" cy="6514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3600" dirty="0">
                <a:solidFill>
                  <a:schemeClr val="tx1">
                    <a:alpha val="50000"/>
                  </a:schemeClr>
                </a:solidFill>
                <a:latin typeface="Segoe Script"/>
                <a:cs typeface="Segoe Script"/>
              </a:rPr>
              <a:t>?</a:t>
            </a:r>
          </a:p>
        </p:txBody>
      </p:sp>
      <p:sp>
        <p:nvSpPr>
          <p:cNvPr id="27" name="Rectangle 26"/>
          <p:cNvSpPr/>
          <p:nvPr/>
        </p:nvSpPr>
        <p:spPr>
          <a:xfrm>
            <a:off x="3964796" y="3652440"/>
            <a:ext cx="20104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Problem to be analyzed</a:t>
            </a:r>
          </a:p>
        </p:txBody>
      </p:sp>
    </p:spTree>
    <p:extLst>
      <p:ext uri="{BB962C8B-B14F-4D97-AF65-F5344CB8AC3E}">
        <p14:creationId xmlns:p14="http://schemas.microsoft.com/office/powerpoint/2010/main" val="334421727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aphicFrame>
        <p:nvGraphicFramePr>
          <p:cNvPr id="20" name="Chart 3"/>
          <p:cNvGraphicFramePr/>
          <p:nvPr>
            <p:extLst>
              <p:ext uri="{D42A27DB-BD31-4B8C-83A1-F6EECF244321}">
                <p14:modId xmlns:p14="http://schemas.microsoft.com/office/powerpoint/2010/main" val="931344695"/>
              </p:ext>
            </p:extLst>
          </p:nvPr>
        </p:nvGraphicFramePr>
        <p:xfrm>
          <a:off x="-1164257" y="770301"/>
          <a:ext cx="8282490" cy="62607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2226926" y="3263989"/>
            <a:ext cx="184731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25" name="Image 7"/>
          <p:cNvPicPr>
            <a:picLocks noChangeAspect="1"/>
          </p:cNvPicPr>
          <p:nvPr/>
        </p:nvPicPr>
        <p:blipFill>
          <a:blip r:embed="rId4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420723" y="2993598"/>
            <a:ext cx="1112535" cy="1814167"/>
          </a:xfrm>
          <a:prstGeom prst="rect">
            <a:avLst/>
          </a:prstGeom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Image 20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ZoneTexte 15"/>
          <p:cNvSpPr txBox="1"/>
          <p:nvPr/>
        </p:nvSpPr>
        <p:spPr>
          <a:xfrm>
            <a:off x="7314613" y="3360644"/>
            <a:ext cx="942886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7" name="Grouper 26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8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9" name="ZoneTexte 28"/>
            <p:cNvSpPr txBox="1"/>
            <p:nvPr/>
          </p:nvSpPr>
          <p:spPr>
            <a:xfrm>
              <a:off x="1084702" y="646860"/>
              <a:ext cx="6880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29943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Chart 3"/>
          <p:cNvGraphicFramePr/>
          <p:nvPr>
            <p:extLst>
              <p:ext uri="{D42A27DB-BD31-4B8C-83A1-F6EECF244321}">
                <p14:modId xmlns:p14="http://schemas.microsoft.com/office/powerpoint/2010/main" val="1294642519"/>
              </p:ext>
            </p:extLst>
          </p:nvPr>
        </p:nvGraphicFramePr>
        <p:xfrm>
          <a:off x="-1164257" y="770301"/>
          <a:ext cx="8282490" cy="62607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2226926" y="3263989"/>
            <a:ext cx="184731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7" name="Image 16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202637" y="2993598"/>
            <a:ext cx="1548702" cy="1814167"/>
          </a:xfrm>
          <a:prstGeom prst="rect">
            <a:avLst/>
          </a:prstGeom>
        </p:spPr>
      </p:pic>
      <p:sp>
        <p:nvSpPr>
          <p:cNvPr id="2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7" name="Image 26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Image 27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ZoneTexte 17"/>
          <p:cNvSpPr txBox="1"/>
          <p:nvPr/>
        </p:nvSpPr>
        <p:spPr>
          <a:xfrm>
            <a:off x="7314613" y="3360644"/>
            <a:ext cx="942886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19" name="ZoneTexte 18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1" name="Grouper 20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2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3" name="ZoneTexte 22"/>
            <p:cNvSpPr txBox="1"/>
            <p:nvPr/>
          </p:nvSpPr>
          <p:spPr>
            <a:xfrm>
              <a:off x="1084702" y="646860"/>
              <a:ext cx="6880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276053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Chart 3"/>
          <p:cNvGraphicFramePr/>
          <p:nvPr>
            <p:extLst>
              <p:ext uri="{D42A27DB-BD31-4B8C-83A1-F6EECF244321}">
                <p14:modId xmlns:p14="http://schemas.microsoft.com/office/powerpoint/2010/main" val="4142081"/>
              </p:ext>
            </p:extLst>
          </p:nvPr>
        </p:nvGraphicFramePr>
        <p:xfrm>
          <a:off x="-1164257" y="770301"/>
          <a:ext cx="8282490" cy="62607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2226926" y="3263989"/>
            <a:ext cx="184731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23" name="Image 22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261533" y="2993598"/>
            <a:ext cx="1430915" cy="1814167"/>
          </a:xfrm>
          <a:prstGeom prst="rect">
            <a:avLst/>
          </a:prstGeom>
        </p:spPr>
      </p:pic>
      <p:sp>
        <p:nvSpPr>
          <p:cNvPr id="2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7" name="Image 26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Image 27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ZoneTexte 16"/>
          <p:cNvSpPr txBox="1"/>
          <p:nvPr/>
        </p:nvSpPr>
        <p:spPr>
          <a:xfrm>
            <a:off x="7314613" y="3360644"/>
            <a:ext cx="942886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9" name="Grouper 18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1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2" name="ZoneTexte 21"/>
            <p:cNvSpPr txBox="1"/>
            <p:nvPr/>
          </p:nvSpPr>
          <p:spPr>
            <a:xfrm>
              <a:off x="1084702" y="646860"/>
              <a:ext cx="6880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587472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Chart 3"/>
          <p:cNvGraphicFramePr/>
          <p:nvPr>
            <p:extLst>
              <p:ext uri="{D42A27DB-BD31-4B8C-83A1-F6EECF244321}">
                <p14:modId xmlns:p14="http://schemas.microsoft.com/office/powerpoint/2010/main" val="1012622104"/>
              </p:ext>
            </p:extLst>
          </p:nvPr>
        </p:nvGraphicFramePr>
        <p:xfrm>
          <a:off x="-1164257" y="770301"/>
          <a:ext cx="8282490" cy="62607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2226926" y="3263989"/>
            <a:ext cx="184731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21" name="Image 20"/>
          <p:cNvPicPr>
            <a:picLocks noChangeAspect="1"/>
          </p:cNvPicPr>
          <p:nvPr/>
        </p:nvPicPr>
        <p:blipFill>
          <a:blip r:embed="rId4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196435" y="2993598"/>
            <a:ext cx="1561111" cy="1814167"/>
          </a:xfrm>
          <a:prstGeom prst="rect">
            <a:avLst/>
          </a:prstGeom>
        </p:spPr>
      </p:pic>
      <p:sp>
        <p:nvSpPr>
          <p:cNvPr id="2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7" name="Image 26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Image 27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ZoneTexte 15"/>
          <p:cNvSpPr txBox="1"/>
          <p:nvPr/>
        </p:nvSpPr>
        <p:spPr>
          <a:xfrm>
            <a:off x="7314613" y="3360644"/>
            <a:ext cx="942886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17" name="ZoneTexte 1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8" name="Grouper 1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1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2" name="ZoneTexte 21"/>
            <p:cNvSpPr txBox="1"/>
            <p:nvPr/>
          </p:nvSpPr>
          <p:spPr>
            <a:xfrm>
              <a:off x="1084702" y="646860"/>
              <a:ext cx="6880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290789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Chart 3"/>
          <p:cNvGraphicFramePr/>
          <p:nvPr>
            <p:extLst>
              <p:ext uri="{D42A27DB-BD31-4B8C-83A1-F6EECF244321}">
                <p14:modId xmlns:p14="http://schemas.microsoft.com/office/powerpoint/2010/main" val="2039419871"/>
              </p:ext>
            </p:extLst>
          </p:nvPr>
        </p:nvGraphicFramePr>
        <p:xfrm>
          <a:off x="-1164257" y="770301"/>
          <a:ext cx="8282490" cy="62607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248928" y="2993598"/>
            <a:ext cx="1456120" cy="1814167"/>
          </a:xfrm>
          <a:prstGeom prst="rect">
            <a:avLst/>
          </a:prstGeom>
        </p:spPr>
      </p:pic>
      <p:sp>
        <p:nvSpPr>
          <p:cNvPr id="5" name="ZoneTexte 4"/>
          <p:cNvSpPr txBox="1"/>
          <p:nvPr/>
        </p:nvSpPr>
        <p:spPr>
          <a:xfrm>
            <a:off x="12226926" y="3263989"/>
            <a:ext cx="184731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25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7" name="Image 26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Image 27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7" name="ZoneTexte 16"/>
          <p:cNvSpPr txBox="1"/>
          <p:nvPr/>
        </p:nvSpPr>
        <p:spPr>
          <a:xfrm>
            <a:off x="7314613" y="3360644"/>
            <a:ext cx="942886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9" name="Grouper 18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21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2" name="ZoneTexte 21"/>
            <p:cNvSpPr txBox="1"/>
            <p:nvPr/>
          </p:nvSpPr>
          <p:spPr>
            <a:xfrm>
              <a:off x="1084702" y="646860"/>
              <a:ext cx="6880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71198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Chart 3"/>
          <p:cNvGraphicFramePr/>
          <p:nvPr>
            <p:extLst>
              <p:ext uri="{D42A27DB-BD31-4B8C-83A1-F6EECF244321}">
                <p14:modId xmlns:p14="http://schemas.microsoft.com/office/powerpoint/2010/main" val="819398171"/>
              </p:ext>
            </p:extLst>
          </p:nvPr>
        </p:nvGraphicFramePr>
        <p:xfrm>
          <a:off x="-1164257" y="770301"/>
          <a:ext cx="8282490" cy="62607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2226926" y="3263989"/>
            <a:ext cx="184731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25" name="Image 24"/>
          <p:cNvPicPr>
            <a:picLocks noChangeAspect="1"/>
          </p:cNvPicPr>
          <p:nvPr/>
        </p:nvPicPr>
        <p:blipFill>
          <a:blip r:embed="rId4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809058" y="2993598"/>
            <a:ext cx="335860" cy="1814167"/>
          </a:xfrm>
          <a:prstGeom prst="rect">
            <a:avLst/>
          </a:prstGeom>
        </p:spPr>
      </p:pic>
      <p:sp>
        <p:nvSpPr>
          <p:cNvPr id="26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8" name="Image 2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9" name="Image 2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ZoneTexte 15"/>
          <p:cNvSpPr txBox="1"/>
          <p:nvPr/>
        </p:nvSpPr>
        <p:spPr>
          <a:xfrm>
            <a:off x="7314613" y="3360644"/>
            <a:ext cx="942886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17" name="ZoneTexte 16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8" name="Grouper 17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1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1" name="ZoneTexte 20"/>
            <p:cNvSpPr txBox="1"/>
            <p:nvPr/>
          </p:nvSpPr>
          <p:spPr>
            <a:xfrm>
              <a:off x="1084702" y="646860"/>
              <a:ext cx="6880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723996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Chart 3"/>
          <p:cNvGraphicFramePr/>
          <p:nvPr>
            <p:extLst>
              <p:ext uri="{D42A27DB-BD31-4B8C-83A1-F6EECF244321}">
                <p14:modId xmlns:p14="http://schemas.microsoft.com/office/powerpoint/2010/main" val="88085650"/>
              </p:ext>
            </p:extLst>
          </p:nvPr>
        </p:nvGraphicFramePr>
        <p:xfrm>
          <a:off x="-1164257" y="770301"/>
          <a:ext cx="8282490" cy="62607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63681" y="1611709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2226926" y="3263989"/>
            <a:ext cx="184731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pic>
        <p:nvPicPr>
          <p:cNvPr id="18" name="Image 17"/>
          <p:cNvPicPr>
            <a:picLocks noChangeAspect="1"/>
          </p:cNvPicPr>
          <p:nvPr/>
        </p:nvPicPr>
        <p:blipFill>
          <a:blip r:embed="rId4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2118973" y="2993598"/>
            <a:ext cx="1716035" cy="1814167"/>
          </a:xfrm>
          <a:prstGeom prst="rect">
            <a:avLst/>
          </a:prstGeom>
        </p:spPr>
      </p:pic>
      <p:sp>
        <p:nvSpPr>
          <p:cNvPr id="17" name="Rectangle à coins arrondis 34"/>
          <p:cNvSpPr/>
          <p:nvPr/>
        </p:nvSpPr>
        <p:spPr>
          <a:xfrm>
            <a:off x="5850574" y="172721"/>
            <a:ext cx="3870961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7"/>
          <p:cNvSpPr/>
          <p:nvPr/>
        </p:nvSpPr>
        <p:spPr>
          <a:xfrm>
            <a:off x="5850573" y="3276788"/>
            <a:ext cx="3870960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1" name="Image 20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7549803" y="4736192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Image 21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7557452" y="1443892"/>
            <a:ext cx="457200" cy="447998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ZoneTexte 23"/>
          <p:cNvSpPr txBox="1"/>
          <p:nvPr/>
        </p:nvSpPr>
        <p:spPr>
          <a:xfrm>
            <a:off x="7314613" y="3360644"/>
            <a:ext cx="942886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5" name="ZoneTexte 24"/>
          <p:cNvSpPr txBox="1"/>
          <p:nvPr/>
        </p:nvSpPr>
        <p:spPr>
          <a:xfrm>
            <a:off x="7315413" y="277951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6" name="Grouper 25"/>
          <p:cNvGrpSpPr/>
          <p:nvPr/>
        </p:nvGrpSpPr>
        <p:grpSpPr>
          <a:xfrm>
            <a:off x="1375468" y="489992"/>
            <a:ext cx="3220941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6880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708070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à coins arrondis 37"/>
          <p:cNvSpPr/>
          <p:nvPr/>
        </p:nvSpPr>
        <p:spPr>
          <a:xfrm>
            <a:off x="5142419" y="5156798"/>
            <a:ext cx="4592519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sp>
        <p:nvSpPr>
          <p:cNvPr id="35" name="Rectangle à coins arrondis 34"/>
          <p:cNvSpPr/>
          <p:nvPr/>
        </p:nvSpPr>
        <p:spPr>
          <a:xfrm>
            <a:off x="176746" y="2778546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ZoneTexte 40"/>
          <p:cNvSpPr txBox="1"/>
          <p:nvPr/>
        </p:nvSpPr>
        <p:spPr>
          <a:xfrm>
            <a:off x="5284303" y="5203006"/>
            <a:ext cx="942886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7241244" y="5735960"/>
            <a:ext cx="394864" cy="4548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" name="Grouper 10"/>
          <p:cNvGrpSpPr/>
          <p:nvPr/>
        </p:nvGrpSpPr>
        <p:grpSpPr>
          <a:xfrm>
            <a:off x="137918" y="125063"/>
            <a:ext cx="3220941" cy="310137"/>
            <a:chOff x="995459" y="536965"/>
            <a:chExt cx="3220941" cy="307715"/>
          </a:xfrm>
        </p:grpSpPr>
        <p:sp>
          <p:nvSpPr>
            <p:cNvPr id="14" name="Rectangle à coins arrondis 34"/>
            <p:cNvSpPr/>
            <p:nvPr/>
          </p:nvSpPr>
          <p:spPr>
            <a:xfrm>
              <a:off x="995459" y="536965"/>
              <a:ext cx="3220941" cy="3077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1050834" y="553723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9" name="Image 8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897212" y="3734529"/>
            <a:ext cx="359073" cy="351847"/>
          </a:xfrm>
          <a:prstGeom prst="rect">
            <a:avLst/>
          </a:prstGeom>
        </p:spPr>
      </p:pic>
      <p:graphicFrame>
        <p:nvGraphicFramePr>
          <p:cNvPr id="49" name="Chart 3"/>
          <p:cNvGraphicFramePr/>
          <p:nvPr>
            <p:extLst>
              <p:ext uri="{D42A27DB-BD31-4B8C-83A1-F6EECF244321}">
                <p14:modId xmlns:p14="http://schemas.microsoft.com/office/powerpoint/2010/main" val="1177216076"/>
              </p:ext>
            </p:extLst>
          </p:nvPr>
        </p:nvGraphicFramePr>
        <p:xfrm>
          <a:off x="7671208" y="759353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1" name="Oval 4"/>
          <p:cNvSpPr/>
          <p:nvPr/>
        </p:nvSpPr>
        <p:spPr>
          <a:xfrm>
            <a:off x="8271665" y="1108110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pic>
        <p:nvPicPr>
          <p:cNvPr id="56" name="Image 55"/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8560819" y="1309213"/>
            <a:ext cx="582448" cy="725667"/>
          </a:xfrm>
          <a:prstGeom prst="rect">
            <a:avLst/>
          </a:prstGeom>
        </p:spPr>
      </p:pic>
      <p:graphicFrame>
        <p:nvGraphicFramePr>
          <p:cNvPr id="57" name="Chart 3"/>
          <p:cNvGraphicFramePr/>
          <p:nvPr>
            <p:extLst>
              <p:ext uri="{D42A27DB-BD31-4B8C-83A1-F6EECF244321}">
                <p14:modId xmlns:p14="http://schemas.microsoft.com/office/powerpoint/2010/main" val="886603819"/>
              </p:ext>
            </p:extLst>
          </p:nvPr>
        </p:nvGraphicFramePr>
        <p:xfrm>
          <a:off x="5732964" y="759353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58" name="Oval 4"/>
          <p:cNvSpPr/>
          <p:nvPr/>
        </p:nvSpPr>
        <p:spPr>
          <a:xfrm>
            <a:off x="6333421" y="1108110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graphicFrame>
        <p:nvGraphicFramePr>
          <p:cNvPr id="61" name="Chart 3"/>
          <p:cNvGraphicFramePr/>
          <p:nvPr>
            <p:extLst>
              <p:ext uri="{D42A27DB-BD31-4B8C-83A1-F6EECF244321}">
                <p14:modId xmlns:p14="http://schemas.microsoft.com/office/powerpoint/2010/main" val="1783679538"/>
              </p:ext>
            </p:extLst>
          </p:nvPr>
        </p:nvGraphicFramePr>
        <p:xfrm>
          <a:off x="3785008" y="778444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62" name="Oval 4"/>
          <p:cNvSpPr/>
          <p:nvPr/>
        </p:nvSpPr>
        <p:spPr>
          <a:xfrm>
            <a:off x="4385465" y="1127201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graphicFrame>
        <p:nvGraphicFramePr>
          <p:cNvPr id="64" name="Chart 3"/>
          <p:cNvGraphicFramePr/>
          <p:nvPr>
            <p:extLst>
              <p:ext uri="{D42A27DB-BD31-4B8C-83A1-F6EECF244321}">
                <p14:modId xmlns:p14="http://schemas.microsoft.com/office/powerpoint/2010/main" val="1950979844"/>
              </p:ext>
            </p:extLst>
          </p:nvPr>
        </p:nvGraphicFramePr>
        <p:xfrm>
          <a:off x="1828454" y="759353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65" name="Oval 4"/>
          <p:cNvSpPr/>
          <p:nvPr/>
        </p:nvSpPr>
        <p:spPr>
          <a:xfrm>
            <a:off x="2428911" y="1108110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graphicFrame>
        <p:nvGraphicFramePr>
          <p:cNvPr id="67" name="Chart 3"/>
          <p:cNvGraphicFramePr/>
          <p:nvPr>
            <p:extLst>
              <p:ext uri="{D42A27DB-BD31-4B8C-83A1-F6EECF244321}">
                <p14:modId xmlns:p14="http://schemas.microsoft.com/office/powerpoint/2010/main" val="501715170"/>
              </p:ext>
            </p:extLst>
          </p:nvPr>
        </p:nvGraphicFramePr>
        <p:xfrm>
          <a:off x="-103356" y="759353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68" name="Oval 4"/>
          <p:cNvSpPr/>
          <p:nvPr/>
        </p:nvSpPr>
        <p:spPr>
          <a:xfrm>
            <a:off x="497101" y="1108110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pic>
        <p:nvPicPr>
          <p:cNvPr id="71" name="Image 70"/>
          <p:cNvPicPr>
            <a:picLocks noChangeAspect="1"/>
          </p:cNvPicPr>
          <p:nvPr/>
        </p:nvPicPr>
        <p:blipFill>
          <a:blip r:embed="rId11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699549" y="1309213"/>
            <a:ext cx="619480" cy="725667"/>
          </a:xfrm>
          <a:prstGeom prst="rect">
            <a:avLst/>
          </a:prstGeom>
        </p:spPr>
      </p:pic>
      <p:sp>
        <p:nvSpPr>
          <p:cNvPr id="76" name="Rectangle à coins arrondis 34"/>
          <p:cNvSpPr/>
          <p:nvPr/>
        </p:nvSpPr>
        <p:spPr>
          <a:xfrm>
            <a:off x="2108556" y="2772225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8" name="Image 77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2829022" y="3734529"/>
            <a:ext cx="359073" cy="351847"/>
          </a:xfrm>
          <a:prstGeom prst="rect">
            <a:avLst/>
          </a:prstGeom>
          <a:noFill/>
          <a:ln>
            <a:noFill/>
          </a:ln>
        </p:spPr>
      </p:pic>
      <p:sp>
        <p:nvSpPr>
          <p:cNvPr id="79" name="Rectangle à coins arrondis 34"/>
          <p:cNvSpPr/>
          <p:nvPr/>
        </p:nvSpPr>
        <p:spPr>
          <a:xfrm>
            <a:off x="4065110" y="2784868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1" name="Image 80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4785576" y="3734529"/>
            <a:ext cx="359073" cy="351847"/>
          </a:xfrm>
          <a:prstGeom prst="rect">
            <a:avLst/>
          </a:prstGeom>
          <a:noFill/>
          <a:ln>
            <a:noFill/>
          </a:ln>
        </p:spPr>
      </p:pic>
      <p:sp>
        <p:nvSpPr>
          <p:cNvPr id="82" name="Rectangle à coins arrondis 34"/>
          <p:cNvSpPr/>
          <p:nvPr/>
        </p:nvSpPr>
        <p:spPr>
          <a:xfrm>
            <a:off x="6013066" y="2778546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4" name="Image 83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6733532" y="3734529"/>
            <a:ext cx="359073" cy="351847"/>
          </a:xfrm>
          <a:prstGeom prst="rect">
            <a:avLst/>
          </a:prstGeom>
          <a:noFill/>
          <a:ln>
            <a:noFill/>
          </a:ln>
        </p:spPr>
      </p:pic>
      <p:sp>
        <p:nvSpPr>
          <p:cNvPr id="85" name="Rectangle à coins arrondis 34"/>
          <p:cNvSpPr/>
          <p:nvPr/>
        </p:nvSpPr>
        <p:spPr>
          <a:xfrm>
            <a:off x="7951310" y="2781157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87" name="Image 86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8671776" y="3734529"/>
            <a:ext cx="359073" cy="351847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Rectangle à coins arrondis 37"/>
          <p:cNvSpPr/>
          <p:nvPr/>
        </p:nvSpPr>
        <p:spPr>
          <a:xfrm>
            <a:off x="170661" y="5156798"/>
            <a:ext cx="4840019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90" name="ZoneTexte 89"/>
          <p:cNvSpPr txBox="1"/>
          <p:nvPr/>
        </p:nvSpPr>
        <p:spPr>
          <a:xfrm>
            <a:off x="218558" y="5211540"/>
            <a:ext cx="1566455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Ideas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&amp; suggestions</a:t>
            </a:r>
          </a:p>
        </p:txBody>
      </p:sp>
      <p:sp>
        <p:nvSpPr>
          <p:cNvPr id="92" name="ZoneTexte 91"/>
          <p:cNvSpPr txBox="1"/>
          <p:nvPr/>
        </p:nvSpPr>
        <p:spPr>
          <a:xfrm>
            <a:off x="590412" y="2818410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3" name="ZoneTexte 92"/>
          <p:cNvSpPr txBox="1"/>
          <p:nvPr/>
        </p:nvSpPr>
        <p:spPr>
          <a:xfrm>
            <a:off x="2529135" y="2818410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4" name="ZoneTexte 93"/>
          <p:cNvSpPr txBox="1"/>
          <p:nvPr/>
        </p:nvSpPr>
        <p:spPr>
          <a:xfrm>
            <a:off x="4493546" y="2818410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5" name="ZoneTexte 94"/>
          <p:cNvSpPr txBox="1"/>
          <p:nvPr/>
        </p:nvSpPr>
        <p:spPr>
          <a:xfrm>
            <a:off x="6432269" y="2818410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6" name="ZoneTexte 95"/>
          <p:cNvSpPr txBox="1"/>
          <p:nvPr/>
        </p:nvSpPr>
        <p:spPr>
          <a:xfrm>
            <a:off x="8396536" y="2869612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97" name="Image 96"/>
          <p:cNvPicPr>
            <a:picLocks noChangeAspect="1"/>
          </p:cNvPicPr>
          <p:nvPr/>
        </p:nvPicPr>
        <p:blipFill>
          <a:blip r:embed="rId12">
            <a:alphaModFix amt="20000"/>
          </a:blip>
          <a:stretch>
            <a:fillRect/>
          </a:stretch>
        </p:blipFill>
        <p:spPr>
          <a:xfrm>
            <a:off x="2374672" y="5745675"/>
            <a:ext cx="431999" cy="435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43" name="Image 42"/>
          <p:cNvPicPr>
            <a:picLocks noChangeAspect="1"/>
          </p:cNvPicPr>
          <p:nvPr/>
        </p:nvPicPr>
        <p:blipFill>
          <a:blip r:embed="rId13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4678927" y="1329132"/>
            <a:ext cx="572366" cy="725667"/>
          </a:xfrm>
          <a:prstGeom prst="rect">
            <a:avLst/>
          </a:prstGeom>
        </p:spPr>
      </p:pic>
      <p:pic>
        <p:nvPicPr>
          <p:cNvPr id="47" name="Image 46"/>
          <p:cNvPicPr>
            <a:picLocks noChangeAspect="1"/>
          </p:cNvPicPr>
          <p:nvPr/>
        </p:nvPicPr>
        <p:blipFill>
          <a:blip r:embed="rId14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6600844" y="1310041"/>
            <a:ext cx="624444" cy="725667"/>
          </a:xfrm>
          <a:prstGeom prst="rect">
            <a:avLst/>
          </a:prstGeom>
        </p:spPr>
      </p:pic>
      <p:pic>
        <p:nvPicPr>
          <p:cNvPr id="50" name="Image 7"/>
          <p:cNvPicPr>
            <a:picLocks noChangeAspect="1"/>
          </p:cNvPicPr>
          <p:nvPr/>
        </p:nvPicPr>
        <p:blipFill>
          <a:blip r:embed="rId15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54239" y="1310041"/>
            <a:ext cx="445014" cy="725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485175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1732914" y="770302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  <p:grpSp>
        <p:nvGrpSpPr>
          <p:cNvPr id="11" name="Grouper 10"/>
          <p:cNvGrpSpPr/>
          <p:nvPr/>
        </p:nvGrpSpPr>
        <p:grpSpPr>
          <a:xfrm>
            <a:off x="137918" y="125063"/>
            <a:ext cx="3220941" cy="310137"/>
            <a:chOff x="995459" y="536965"/>
            <a:chExt cx="3220941" cy="307715"/>
          </a:xfrm>
        </p:grpSpPr>
        <p:sp>
          <p:nvSpPr>
            <p:cNvPr id="14" name="Rectangle à coins arrondis 34"/>
            <p:cNvSpPr/>
            <p:nvPr/>
          </p:nvSpPr>
          <p:spPr>
            <a:xfrm>
              <a:off x="995459" y="536965"/>
              <a:ext cx="3220941" cy="3077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1050834" y="553723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graphicFrame>
        <p:nvGraphicFramePr>
          <p:cNvPr id="49" name="Chart 3"/>
          <p:cNvGraphicFramePr/>
          <p:nvPr>
            <p:extLst>
              <p:ext uri="{D42A27DB-BD31-4B8C-83A1-F6EECF244321}">
                <p14:modId xmlns:p14="http://schemas.microsoft.com/office/powerpoint/2010/main" val="1210760488"/>
              </p:ext>
            </p:extLst>
          </p:nvPr>
        </p:nvGraphicFramePr>
        <p:xfrm>
          <a:off x="7671208" y="759353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Oval 4"/>
          <p:cNvSpPr/>
          <p:nvPr/>
        </p:nvSpPr>
        <p:spPr>
          <a:xfrm>
            <a:off x="8271665" y="1108110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graphicFrame>
        <p:nvGraphicFramePr>
          <p:cNvPr id="57" name="Chart 3"/>
          <p:cNvGraphicFramePr/>
          <p:nvPr>
            <p:extLst>
              <p:ext uri="{D42A27DB-BD31-4B8C-83A1-F6EECF244321}">
                <p14:modId xmlns:p14="http://schemas.microsoft.com/office/powerpoint/2010/main" val="631739124"/>
              </p:ext>
            </p:extLst>
          </p:nvPr>
        </p:nvGraphicFramePr>
        <p:xfrm>
          <a:off x="5732964" y="759353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" name="Oval 4"/>
          <p:cNvSpPr/>
          <p:nvPr/>
        </p:nvSpPr>
        <p:spPr>
          <a:xfrm>
            <a:off x="6333421" y="1108110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graphicFrame>
        <p:nvGraphicFramePr>
          <p:cNvPr id="61" name="Chart 3"/>
          <p:cNvGraphicFramePr/>
          <p:nvPr>
            <p:extLst>
              <p:ext uri="{D42A27DB-BD31-4B8C-83A1-F6EECF244321}">
                <p14:modId xmlns:p14="http://schemas.microsoft.com/office/powerpoint/2010/main" val="1718975370"/>
              </p:ext>
            </p:extLst>
          </p:nvPr>
        </p:nvGraphicFramePr>
        <p:xfrm>
          <a:off x="3785008" y="778444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2" name="Oval 4"/>
          <p:cNvSpPr/>
          <p:nvPr/>
        </p:nvSpPr>
        <p:spPr>
          <a:xfrm>
            <a:off x="4385465" y="1127201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graphicFrame>
        <p:nvGraphicFramePr>
          <p:cNvPr id="64" name="Chart 3"/>
          <p:cNvGraphicFramePr/>
          <p:nvPr>
            <p:extLst>
              <p:ext uri="{D42A27DB-BD31-4B8C-83A1-F6EECF244321}">
                <p14:modId xmlns:p14="http://schemas.microsoft.com/office/powerpoint/2010/main" val="1067177678"/>
              </p:ext>
            </p:extLst>
          </p:nvPr>
        </p:nvGraphicFramePr>
        <p:xfrm>
          <a:off x="1828454" y="759353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65" name="Oval 4"/>
          <p:cNvSpPr/>
          <p:nvPr/>
        </p:nvSpPr>
        <p:spPr>
          <a:xfrm>
            <a:off x="2428911" y="1108110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graphicFrame>
        <p:nvGraphicFramePr>
          <p:cNvPr id="67" name="Chart 3"/>
          <p:cNvGraphicFramePr/>
          <p:nvPr>
            <p:extLst>
              <p:ext uri="{D42A27DB-BD31-4B8C-83A1-F6EECF244321}">
                <p14:modId xmlns:p14="http://schemas.microsoft.com/office/powerpoint/2010/main" val="1202172732"/>
              </p:ext>
            </p:extLst>
          </p:nvPr>
        </p:nvGraphicFramePr>
        <p:xfrm>
          <a:off x="-103356" y="759353"/>
          <a:ext cx="2360204" cy="1827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68" name="Oval 4"/>
          <p:cNvSpPr/>
          <p:nvPr/>
        </p:nvSpPr>
        <p:spPr>
          <a:xfrm>
            <a:off x="497101" y="1108110"/>
            <a:ext cx="1160761" cy="112787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700">
              <a:solidFill>
                <a:schemeClr val="tx1"/>
              </a:solidFill>
              <a:latin typeface="Open Sans"/>
              <a:cs typeface="Open Sans"/>
            </a:endParaRPr>
          </a:p>
        </p:txBody>
      </p:sp>
      <p:pic>
        <p:nvPicPr>
          <p:cNvPr id="71" name="Image 70"/>
          <p:cNvPicPr>
            <a:picLocks noChangeAspect="1"/>
          </p:cNvPicPr>
          <p:nvPr/>
        </p:nvPicPr>
        <p:blipFill>
          <a:blip r:embed="rId8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2699549" y="1309213"/>
            <a:ext cx="619480" cy="725667"/>
          </a:xfrm>
          <a:prstGeom prst="rect">
            <a:avLst/>
          </a:prstGeom>
        </p:spPr>
      </p:pic>
      <p:pic>
        <p:nvPicPr>
          <p:cNvPr id="43" name="Image 42"/>
          <p:cNvPicPr>
            <a:picLocks noChangeAspect="1"/>
          </p:cNvPicPr>
          <p:nvPr/>
        </p:nvPicPr>
        <p:blipFill>
          <a:blip r:embed="rId9">
            <a:duotone>
              <a:prstClr val="black"/>
              <a:schemeClr val="tx2">
                <a:tint val="45000"/>
                <a:satMod val="400000"/>
              </a:schemeClr>
            </a:duotone>
            <a:alphaModFix amt="81000"/>
          </a:blip>
          <a:stretch>
            <a:fillRect/>
          </a:stretch>
        </p:blipFill>
        <p:spPr>
          <a:xfrm>
            <a:off x="6626883" y="1310041"/>
            <a:ext cx="572366" cy="725667"/>
          </a:xfrm>
          <a:prstGeom prst="rect">
            <a:avLst/>
          </a:prstGeom>
        </p:spPr>
      </p:pic>
      <p:pic>
        <p:nvPicPr>
          <p:cNvPr id="46" name="Image 45"/>
          <p:cNvPicPr>
            <a:picLocks noChangeAspect="1"/>
          </p:cNvPicPr>
          <p:nvPr/>
        </p:nvPicPr>
        <p:blipFill>
          <a:blip r:embed="rId10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733539" y="1310041"/>
            <a:ext cx="686414" cy="725667"/>
          </a:xfrm>
          <a:prstGeom prst="rect">
            <a:avLst/>
          </a:prstGeom>
        </p:spPr>
      </p:pic>
      <p:pic>
        <p:nvPicPr>
          <p:cNvPr id="47" name="Image 46"/>
          <p:cNvPicPr>
            <a:picLocks noChangeAspect="1"/>
          </p:cNvPicPr>
          <p:nvPr/>
        </p:nvPicPr>
        <p:blipFill>
          <a:blip r:embed="rId11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4652888" y="1329132"/>
            <a:ext cx="624444" cy="725667"/>
          </a:xfrm>
          <a:prstGeom prst="rect">
            <a:avLst/>
          </a:prstGeom>
        </p:spPr>
      </p:pic>
      <p:pic>
        <p:nvPicPr>
          <p:cNvPr id="2" name="Image 1"/>
          <p:cNvPicPr>
            <a:picLocks noChangeAspect="1"/>
          </p:cNvPicPr>
          <p:nvPr/>
        </p:nvPicPr>
        <p:blipFill>
          <a:blip r:embed="rId12">
            <a:alphaModFix amt="81000"/>
            <a:duotone>
              <a:prstClr val="black"/>
              <a:schemeClr val="tx2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784138" y="1310041"/>
            <a:ext cx="134344" cy="725667"/>
          </a:xfrm>
          <a:prstGeom prst="rect">
            <a:avLst/>
          </a:prstGeom>
        </p:spPr>
      </p:pic>
      <p:sp>
        <p:nvSpPr>
          <p:cNvPr id="42" name="Rectangle à coins arrondis 34"/>
          <p:cNvSpPr/>
          <p:nvPr/>
        </p:nvSpPr>
        <p:spPr>
          <a:xfrm>
            <a:off x="176746" y="2778546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" name="Rectangle à coins arrondis 37"/>
          <p:cNvSpPr/>
          <p:nvPr/>
        </p:nvSpPr>
        <p:spPr>
          <a:xfrm>
            <a:off x="5142419" y="5156798"/>
            <a:ext cx="4592519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5" name="ZoneTexte 44"/>
          <p:cNvSpPr txBox="1"/>
          <p:nvPr/>
        </p:nvSpPr>
        <p:spPr>
          <a:xfrm>
            <a:off x="5284303" y="5203006"/>
            <a:ext cx="942886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pic>
        <p:nvPicPr>
          <p:cNvPr id="48" name="Image 47"/>
          <p:cNvPicPr>
            <a:picLocks noChangeAspect="1"/>
          </p:cNvPicPr>
          <p:nvPr/>
        </p:nvPicPr>
        <p:blipFill>
          <a:blip r:embed="rId13">
            <a:alphaModFix amt="20000"/>
          </a:blip>
          <a:stretch>
            <a:fillRect/>
          </a:stretch>
        </p:blipFill>
        <p:spPr>
          <a:xfrm>
            <a:off x="7241244" y="5735960"/>
            <a:ext cx="394864" cy="454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50" name="Image 49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897212" y="3734529"/>
            <a:ext cx="359073" cy="351847"/>
          </a:xfrm>
          <a:prstGeom prst="rect">
            <a:avLst/>
          </a:prstGeom>
        </p:spPr>
      </p:pic>
      <p:sp>
        <p:nvSpPr>
          <p:cNvPr id="52" name="Rectangle à coins arrondis 34"/>
          <p:cNvSpPr/>
          <p:nvPr/>
        </p:nvSpPr>
        <p:spPr>
          <a:xfrm>
            <a:off x="2108556" y="2772225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3" name="Image 52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2829022" y="3734529"/>
            <a:ext cx="359073" cy="351847"/>
          </a:xfrm>
          <a:prstGeom prst="rect">
            <a:avLst/>
          </a:prstGeom>
          <a:noFill/>
          <a:ln>
            <a:noFill/>
          </a:ln>
        </p:spPr>
      </p:pic>
      <p:sp>
        <p:nvSpPr>
          <p:cNvPr id="54" name="Rectangle à coins arrondis 34"/>
          <p:cNvSpPr/>
          <p:nvPr/>
        </p:nvSpPr>
        <p:spPr>
          <a:xfrm>
            <a:off x="4065110" y="2784868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5" name="Image 54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4785576" y="3734529"/>
            <a:ext cx="359073" cy="351847"/>
          </a:xfrm>
          <a:prstGeom prst="rect">
            <a:avLst/>
          </a:prstGeom>
          <a:noFill/>
          <a:ln>
            <a:noFill/>
          </a:ln>
        </p:spPr>
      </p:pic>
      <p:sp>
        <p:nvSpPr>
          <p:cNvPr id="56" name="Rectangle à coins arrondis 34"/>
          <p:cNvSpPr/>
          <p:nvPr/>
        </p:nvSpPr>
        <p:spPr>
          <a:xfrm>
            <a:off x="6013066" y="2778546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9" name="Image 58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6733532" y="3734529"/>
            <a:ext cx="359073" cy="351847"/>
          </a:xfrm>
          <a:prstGeom prst="rect">
            <a:avLst/>
          </a:prstGeom>
          <a:noFill/>
          <a:ln>
            <a:noFill/>
          </a:ln>
        </p:spPr>
      </p:pic>
      <p:sp>
        <p:nvSpPr>
          <p:cNvPr id="60" name="Rectangle à coins arrondis 34"/>
          <p:cNvSpPr/>
          <p:nvPr/>
        </p:nvSpPr>
        <p:spPr>
          <a:xfrm>
            <a:off x="7951310" y="2781157"/>
            <a:ext cx="1800000" cy="22638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63" name="Image 62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8671776" y="3734529"/>
            <a:ext cx="359073" cy="351847"/>
          </a:xfrm>
          <a:prstGeom prst="rect">
            <a:avLst/>
          </a:prstGeom>
          <a:noFill/>
          <a:ln>
            <a:noFill/>
          </a:ln>
        </p:spPr>
      </p:pic>
      <p:sp>
        <p:nvSpPr>
          <p:cNvPr id="66" name="Rectangle à coins arrondis 37"/>
          <p:cNvSpPr/>
          <p:nvPr/>
        </p:nvSpPr>
        <p:spPr>
          <a:xfrm>
            <a:off x="170661" y="5156798"/>
            <a:ext cx="4840019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9" name="ZoneTexte 68"/>
          <p:cNvSpPr txBox="1"/>
          <p:nvPr/>
        </p:nvSpPr>
        <p:spPr>
          <a:xfrm>
            <a:off x="218558" y="5211540"/>
            <a:ext cx="1566455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Ideas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&amp; suggestions</a:t>
            </a:r>
          </a:p>
        </p:txBody>
      </p:sp>
      <p:sp>
        <p:nvSpPr>
          <p:cNvPr id="70" name="ZoneTexte 69"/>
          <p:cNvSpPr txBox="1"/>
          <p:nvPr/>
        </p:nvSpPr>
        <p:spPr>
          <a:xfrm>
            <a:off x="590412" y="2818410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2" name="ZoneTexte 71"/>
          <p:cNvSpPr txBox="1"/>
          <p:nvPr/>
        </p:nvSpPr>
        <p:spPr>
          <a:xfrm>
            <a:off x="2529135" y="2818410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4493546" y="2818410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4" name="ZoneTexte 73"/>
          <p:cNvSpPr txBox="1"/>
          <p:nvPr/>
        </p:nvSpPr>
        <p:spPr>
          <a:xfrm>
            <a:off x="6432269" y="2818410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5" name="ZoneTexte 74"/>
          <p:cNvSpPr txBox="1"/>
          <p:nvPr/>
        </p:nvSpPr>
        <p:spPr>
          <a:xfrm>
            <a:off x="8396536" y="2869612"/>
            <a:ext cx="849913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77" name="Image 76"/>
          <p:cNvPicPr>
            <a:picLocks noChangeAspect="1"/>
          </p:cNvPicPr>
          <p:nvPr/>
        </p:nvPicPr>
        <p:blipFill>
          <a:blip r:embed="rId15">
            <a:alphaModFix amt="20000"/>
          </a:blip>
          <a:stretch>
            <a:fillRect/>
          </a:stretch>
        </p:blipFill>
        <p:spPr>
          <a:xfrm>
            <a:off x="2374672" y="5745675"/>
            <a:ext cx="431999" cy="4353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2009947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ableau 8"/>
          <p:cNvGraphicFramePr>
            <a:graphicFrameLocks noGrp="1"/>
          </p:cNvGraphicFramePr>
          <p:nvPr/>
        </p:nvGraphicFramePr>
        <p:xfrm>
          <a:off x="6754522" y="150616"/>
          <a:ext cx="2955167" cy="32253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551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5628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6EF8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9749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D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0" name="Tableau 9"/>
          <p:cNvGraphicFramePr>
            <a:graphicFrameLocks noGrp="1"/>
          </p:cNvGraphicFramePr>
          <p:nvPr/>
        </p:nvGraphicFramePr>
        <p:xfrm>
          <a:off x="6754522" y="3496564"/>
          <a:ext cx="2955167" cy="32858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551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0425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85408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2" name="Connecteur droit avec flèche 11"/>
          <p:cNvCxnSpPr/>
          <p:nvPr/>
        </p:nvCxnSpPr>
        <p:spPr>
          <a:xfrm>
            <a:off x="855044" y="6094266"/>
            <a:ext cx="5469466" cy="12801"/>
          </a:xfrm>
          <a:prstGeom prst="straightConnector1">
            <a:avLst/>
          </a:prstGeom>
          <a:ln>
            <a:solidFill>
              <a:srgbClr val="7F7F7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avec flèche 12"/>
          <p:cNvCxnSpPr/>
          <p:nvPr/>
        </p:nvCxnSpPr>
        <p:spPr>
          <a:xfrm flipV="1">
            <a:off x="850810" y="558000"/>
            <a:ext cx="16934" cy="5549067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Tableau 13"/>
          <p:cNvGraphicFramePr>
            <a:graphicFrameLocks noGrp="1"/>
          </p:cNvGraphicFramePr>
          <p:nvPr/>
        </p:nvGraphicFramePr>
        <p:xfrm>
          <a:off x="891751" y="984553"/>
          <a:ext cx="5040000" cy="5079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200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5" name="ZoneTexte 14"/>
          <p:cNvSpPr txBox="1"/>
          <p:nvPr/>
        </p:nvSpPr>
        <p:spPr>
          <a:xfrm>
            <a:off x="6032994" y="6232477"/>
            <a:ext cx="520921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Time</a:t>
            </a:r>
          </a:p>
        </p:txBody>
      </p:sp>
      <p:cxnSp>
        <p:nvCxnSpPr>
          <p:cNvPr id="16" name="Connecteur droit 15"/>
          <p:cNvCxnSpPr/>
          <p:nvPr/>
        </p:nvCxnSpPr>
        <p:spPr>
          <a:xfrm flipV="1">
            <a:off x="850810" y="984553"/>
            <a:ext cx="5071738" cy="5105428"/>
          </a:xfrm>
          <a:prstGeom prst="line">
            <a:avLst/>
          </a:prstGeom>
          <a:ln w="6350" cmpd="sng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ZoneTexte 18"/>
          <p:cNvSpPr txBox="1"/>
          <p:nvPr/>
        </p:nvSpPr>
        <p:spPr>
          <a:xfrm>
            <a:off x="420036" y="250996"/>
            <a:ext cx="920219" cy="2791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Milestones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531299" y="6315947"/>
            <a:ext cx="1723549" cy="3101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4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Milestone</a:t>
            </a:r>
            <a:r>
              <a:rPr lang="fr-FR" sz="14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slip </a:t>
            </a:r>
            <a:r>
              <a:rPr lang="fr-FR" sz="14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chart</a:t>
            </a:r>
            <a:endParaRPr lang="fr-FR" sz="14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17" name="Image 16" descr="icon-parking.png"/>
          <p:cNvPicPr>
            <a:picLocks noChangeAspect="1"/>
          </p:cNvPicPr>
          <p:nvPr/>
        </p:nvPicPr>
        <p:blipFill>
          <a:blip r:embed="rId3" cstate="email">
            <a:alphaModFix amt="3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3683" y="5040835"/>
            <a:ext cx="540000" cy="540000"/>
          </a:xfrm>
          <a:prstGeom prst="rect">
            <a:avLst/>
          </a:prstGeom>
        </p:spPr>
      </p:pic>
      <p:pic>
        <p:nvPicPr>
          <p:cNvPr id="18" name="Image 17" descr="icon-balloon-grenn.png"/>
          <p:cNvPicPr>
            <a:picLocks noChangeAspect="1"/>
          </p:cNvPicPr>
          <p:nvPr/>
        </p:nvPicPr>
        <p:blipFill>
          <a:blip r:embed="rId4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7682" y="1673234"/>
            <a:ext cx="612000" cy="61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711688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à coins arrondis 34"/>
          <p:cNvSpPr/>
          <p:nvPr/>
        </p:nvSpPr>
        <p:spPr>
          <a:xfrm>
            <a:off x="89641" y="118899"/>
            <a:ext cx="974731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9BFAC56C-3398-B241-84BC-54E1B9CEC5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9925" y="2827676"/>
            <a:ext cx="2394586" cy="1583443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36C76B5B-F3F9-AD42-9485-F125D10DF8B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633" y="640583"/>
            <a:ext cx="5324652" cy="6021335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C23E7A33-DDA9-6549-8359-6954A7D37C3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5585" y="320504"/>
            <a:ext cx="3625596" cy="2718054"/>
          </a:xfrm>
          <a:prstGeom prst="rect">
            <a:avLst/>
          </a:prstGeom>
        </p:spPr>
      </p:pic>
      <p:sp>
        <p:nvSpPr>
          <p:cNvPr id="30" name="ZoneTexte 29"/>
          <p:cNvSpPr txBox="1"/>
          <p:nvPr/>
        </p:nvSpPr>
        <p:spPr>
          <a:xfrm>
            <a:off x="4322190" y="6241768"/>
            <a:ext cx="12714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Weaknesses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 panose="020B0604020202020204" pitchFamily="34" charset="0"/>
              <a:ea typeface="Times New Roman" charset="0"/>
              <a:cs typeface="Arial" panose="020B0604020202020204" pitchFamily="34" charset="0"/>
            </a:endParaRPr>
          </a:p>
        </p:txBody>
      </p:sp>
      <p:sp>
        <p:nvSpPr>
          <p:cNvPr id="31" name="ZoneTexte 30"/>
          <p:cNvSpPr txBox="1"/>
          <p:nvPr/>
        </p:nvSpPr>
        <p:spPr>
          <a:xfrm>
            <a:off x="855636" y="2933711"/>
            <a:ext cx="10086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Strengths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 panose="020B0604020202020204" pitchFamily="34" charset="0"/>
              <a:ea typeface="Times New Roman" charset="0"/>
              <a:cs typeface="Arial" panose="020B0604020202020204" pitchFamily="34" charset="0"/>
            </a:endParaRP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4862FE32-3D41-614D-905D-4AEFA54EAA6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4316" y="5386927"/>
            <a:ext cx="2409444" cy="400050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2A5C2A6E-F2A9-EF4D-9A8B-733B1E58F0C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0704" y="664223"/>
            <a:ext cx="1965111" cy="291465"/>
          </a:xfrm>
          <a:prstGeom prst="rect">
            <a:avLst/>
          </a:prstGeom>
        </p:spPr>
      </p:pic>
      <p:grpSp>
        <p:nvGrpSpPr>
          <p:cNvPr id="4" name="Groupe 3">
            <a:extLst>
              <a:ext uri="{FF2B5EF4-FFF2-40B4-BE49-F238E27FC236}">
                <a16:creationId xmlns:a16="http://schemas.microsoft.com/office/drawing/2014/main" id="{23E867F8-5F17-2E49-8DF9-A56DF65E99E9}"/>
              </a:ext>
            </a:extLst>
          </p:cNvPr>
          <p:cNvGrpSpPr/>
          <p:nvPr/>
        </p:nvGrpSpPr>
        <p:grpSpPr>
          <a:xfrm>
            <a:off x="5982350" y="531639"/>
            <a:ext cx="4357217" cy="1782572"/>
            <a:chOff x="5982350" y="531639"/>
            <a:chExt cx="4357217" cy="1782572"/>
          </a:xfrm>
        </p:grpSpPr>
        <p:pic>
          <p:nvPicPr>
            <p:cNvPr id="2" name="Image 1">
              <a:extLst>
                <a:ext uri="{FF2B5EF4-FFF2-40B4-BE49-F238E27FC236}">
                  <a16:creationId xmlns:a16="http://schemas.microsoft.com/office/drawing/2014/main" id="{1D3DF44B-5ED3-7245-8B87-89A88C28BEA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8780" y="531639"/>
              <a:ext cx="4010787" cy="1782572"/>
            </a:xfrm>
            <a:prstGeom prst="rect">
              <a:avLst/>
            </a:prstGeom>
          </p:spPr>
        </p:pic>
        <p:sp>
          <p:nvSpPr>
            <p:cNvPr id="27" name="ZoneTexte 26">
              <a:extLst>
                <a:ext uri="{FF2B5EF4-FFF2-40B4-BE49-F238E27FC236}">
                  <a16:creationId xmlns:a16="http://schemas.microsoft.com/office/drawing/2014/main" id="{5A8BA0E7-277B-7B44-84F5-0C9CDE15A282}"/>
                </a:ext>
              </a:extLst>
            </p:cNvPr>
            <p:cNvSpPr txBox="1"/>
            <p:nvPr/>
          </p:nvSpPr>
          <p:spPr>
            <a:xfrm>
              <a:off x="5982350" y="1525642"/>
              <a:ext cx="684803" cy="3060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1400" spc="5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Goals</a:t>
              </a:r>
            </a:p>
          </p:txBody>
        </p:sp>
      </p:grpSp>
      <p:sp>
        <p:nvSpPr>
          <p:cNvPr id="29" name="ZoneTexte 28"/>
          <p:cNvSpPr txBox="1"/>
          <p:nvPr/>
        </p:nvSpPr>
        <p:spPr>
          <a:xfrm>
            <a:off x="6089942" y="3913121"/>
            <a:ext cx="8354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Threats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 panose="020B0604020202020204" pitchFamily="34" charset="0"/>
              <a:ea typeface="Times New Roman" charset="0"/>
              <a:cs typeface="Arial" panose="020B0604020202020204" pitchFamily="34" charset="0"/>
            </a:endParaRPr>
          </a:p>
        </p:txBody>
      </p:sp>
      <p:sp>
        <p:nvSpPr>
          <p:cNvPr id="5" name="Forme libre 4">
            <a:extLst>
              <a:ext uri="{FF2B5EF4-FFF2-40B4-BE49-F238E27FC236}">
                <a16:creationId xmlns:a16="http://schemas.microsoft.com/office/drawing/2014/main" id="{B76E87C0-0B26-E749-B1FC-322FCF88CB8D}"/>
              </a:ext>
            </a:extLst>
          </p:cNvPr>
          <p:cNvSpPr/>
          <p:nvPr/>
        </p:nvSpPr>
        <p:spPr>
          <a:xfrm>
            <a:off x="9811037" y="1476020"/>
            <a:ext cx="735346" cy="1045262"/>
          </a:xfrm>
          <a:custGeom>
            <a:avLst/>
            <a:gdLst>
              <a:gd name="connsiteX0" fmla="*/ 43455 w 791600"/>
              <a:gd name="connsiteY0" fmla="*/ 0 h 969818"/>
              <a:gd name="connsiteX1" fmla="*/ 43455 w 791600"/>
              <a:gd name="connsiteY1" fmla="*/ 0 h 969818"/>
              <a:gd name="connsiteX2" fmla="*/ 61928 w 791600"/>
              <a:gd name="connsiteY2" fmla="*/ 277091 h 969818"/>
              <a:gd name="connsiteX3" fmla="*/ 71164 w 791600"/>
              <a:gd name="connsiteY3" fmla="*/ 415636 h 969818"/>
              <a:gd name="connsiteX4" fmla="*/ 80400 w 791600"/>
              <a:gd name="connsiteY4" fmla="*/ 766618 h 969818"/>
              <a:gd name="connsiteX5" fmla="*/ 89637 w 791600"/>
              <a:gd name="connsiteY5" fmla="*/ 942109 h 969818"/>
              <a:gd name="connsiteX6" fmla="*/ 145055 w 791600"/>
              <a:gd name="connsiteY6" fmla="*/ 969818 h 969818"/>
              <a:gd name="connsiteX7" fmla="*/ 265128 w 791600"/>
              <a:gd name="connsiteY7" fmla="*/ 960582 h 969818"/>
              <a:gd name="connsiteX8" fmla="*/ 412909 w 791600"/>
              <a:gd name="connsiteY8" fmla="*/ 942109 h 969818"/>
              <a:gd name="connsiteX9" fmla="*/ 532982 w 791600"/>
              <a:gd name="connsiteY9" fmla="*/ 905163 h 969818"/>
              <a:gd name="connsiteX10" fmla="*/ 579164 w 791600"/>
              <a:gd name="connsiteY10" fmla="*/ 877454 h 969818"/>
              <a:gd name="connsiteX11" fmla="*/ 616109 w 791600"/>
              <a:gd name="connsiteY11" fmla="*/ 849745 h 969818"/>
              <a:gd name="connsiteX12" fmla="*/ 708473 w 791600"/>
              <a:gd name="connsiteY12" fmla="*/ 748145 h 969818"/>
              <a:gd name="connsiteX13" fmla="*/ 736182 w 791600"/>
              <a:gd name="connsiteY13" fmla="*/ 683491 h 969818"/>
              <a:gd name="connsiteX14" fmla="*/ 754655 w 791600"/>
              <a:gd name="connsiteY14" fmla="*/ 655782 h 969818"/>
              <a:gd name="connsiteX15" fmla="*/ 773128 w 791600"/>
              <a:gd name="connsiteY15" fmla="*/ 609600 h 969818"/>
              <a:gd name="connsiteX16" fmla="*/ 782364 w 791600"/>
              <a:gd name="connsiteY16" fmla="*/ 563418 h 969818"/>
              <a:gd name="connsiteX17" fmla="*/ 791600 w 791600"/>
              <a:gd name="connsiteY17" fmla="*/ 535709 h 969818"/>
              <a:gd name="connsiteX18" fmla="*/ 782364 w 791600"/>
              <a:gd name="connsiteY18" fmla="*/ 332509 h 969818"/>
              <a:gd name="connsiteX19" fmla="*/ 763891 w 791600"/>
              <a:gd name="connsiteY19" fmla="*/ 258618 h 969818"/>
              <a:gd name="connsiteX20" fmla="*/ 745418 w 791600"/>
              <a:gd name="connsiteY20" fmla="*/ 230909 h 969818"/>
              <a:gd name="connsiteX21" fmla="*/ 680764 w 791600"/>
              <a:gd name="connsiteY21" fmla="*/ 120073 h 969818"/>
              <a:gd name="connsiteX22" fmla="*/ 569928 w 791600"/>
              <a:gd name="connsiteY22" fmla="*/ 27709 h 969818"/>
              <a:gd name="connsiteX23" fmla="*/ 496037 w 791600"/>
              <a:gd name="connsiteY23" fmla="*/ 9236 h 969818"/>
              <a:gd name="connsiteX24" fmla="*/ 459091 w 791600"/>
              <a:gd name="connsiteY24" fmla="*/ 0 h 969818"/>
              <a:gd name="connsiteX25" fmla="*/ 117346 w 791600"/>
              <a:gd name="connsiteY25" fmla="*/ 9236 h 969818"/>
              <a:gd name="connsiteX26" fmla="*/ 43455 w 791600"/>
              <a:gd name="connsiteY26" fmla="*/ 0 h 969818"/>
              <a:gd name="connsiteX0" fmla="*/ 0 w 896253"/>
              <a:gd name="connsiteY0" fmla="*/ 30338 h 987278"/>
              <a:gd name="connsiteX1" fmla="*/ 148108 w 896253"/>
              <a:gd name="connsiteY1" fmla="*/ 17460 h 987278"/>
              <a:gd name="connsiteX2" fmla="*/ 166581 w 896253"/>
              <a:gd name="connsiteY2" fmla="*/ 294551 h 987278"/>
              <a:gd name="connsiteX3" fmla="*/ 175817 w 896253"/>
              <a:gd name="connsiteY3" fmla="*/ 433096 h 987278"/>
              <a:gd name="connsiteX4" fmla="*/ 185053 w 896253"/>
              <a:gd name="connsiteY4" fmla="*/ 784078 h 987278"/>
              <a:gd name="connsiteX5" fmla="*/ 194290 w 896253"/>
              <a:gd name="connsiteY5" fmla="*/ 959569 h 987278"/>
              <a:gd name="connsiteX6" fmla="*/ 249708 w 896253"/>
              <a:gd name="connsiteY6" fmla="*/ 987278 h 987278"/>
              <a:gd name="connsiteX7" fmla="*/ 369781 w 896253"/>
              <a:gd name="connsiteY7" fmla="*/ 978042 h 987278"/>
              <a:gd name="connsiteX8" fmla="*/ 517562 w 896253"/>
              <a:gd name="connsiteY8" fmla="*/ 959569 h 987278"/>
              <a:gd name="connsiteX9" fmla="*/ 637635 w 896253"/>
              <a:gd name="connsiteY9" fmla="*/ 922623 h 987278"/>
              <a:gd name="connsiteX10" fmla="*/ 683817 w 896253"/>
              <a:gd name="connsiteY10" fmla="*/ 894914 h 987278"/>
              <a:gd name="connsiteX11" fmla="*/ 720762 w 896253"/>
              <a:gd name="connsiteY11" fmla="*/ 867205 h 987278"/>
              <a:gd name="connsiteX12" fmla="*/ 813126 w 896253"/>
              <a:gd name="connsiteY12" fmla="*/ 765605 h 987278"/>
              <a:gd name="connsiteX13" fmla="*/ 840835 w 896253"/>
              <a:gd name="connsiteY13" fmla="*/ 700951 h 987278"/>
              <a:gd name="connsiteX14" fmla="*/ 859308 w 896253"/>
              <a:gd name="connsiteY14" fmla="*/ 673242 h 987278"/>
              <a:gd name="connsiteX15" fmla="*/ 877781 w 896253"/>
              <a:gd name="connsiteY15" fmla="*/ 627060 h 987278"/>
              <a:gd name="connsiteX16" fmla="*/ 887017 w 896253"/>
              <a:gd name="connsiteY16" fmla="*/ 580878 h 987278"/>
              <a:gd name="connsiteX17" fmla="*/ 896253 w 896253"/>
              <a:gd name="connsiteY17" fmla="*/ 553169 h 987278"/>
              <a:gd name="connsiteX18" fmla="*/ 887017 w 896253"/>
              <a:gd name="connsiteY18" fmla="*/ 349969 h 987278"/>
              <a:gd name="connsiteX19" fmla="*/ 868544 w 896253"/>
              <a:gd name="connsiteY19" fmla="*/ 276078 h 987278"/>
              <a:gd name="connsiteX20" fmla="*/ 850071 w 896253"/>
              <a:gd name="connsiteY20" fmla="*/ 248369 h 987278"/>
              <a:gd name="connsiteX21" fmla="*/ 785417 w 896253"/>
              <a:gd name="connsiteY21" fmla="*/ 137533 h 987278"/>
              <a:gd name="connsiteX22" fmla="*/ 674581 w 896253"/>
              <a:gd name="connsiteY22" fmla="*/ 45169 h 987278"/>
              <a:gd name="connsiteX23" fmla="*/ 600690 w 896253"/>
              <a:gd name="connsiteY23" fmla="*/ 26696 h 987278"/>
              <a:gd name="connsiteX24" fmla="*/ 563744 w 896253"/>
              <a:gd name="connsiteY24" fmla="*/ 17460 h 987278"/>
              <a:gd name="connsiteX25" fmla="*/ 221999 w 896253"/>
              <a:gd name="connsiteY25" fmla="*/ 26696 h 987278"/>
              <a:gd name="connsiteX26" fmla="*/ 0 w 896253"/>
              <a:gd name="connsiteY26" fmla="*/ 30338 h 987278"/>
              <a:gd name="connsiteX0" fmla="*/ 10 w 896263"/>
              <a:gd name="connsiteY0" fmla="*/ 12878 h 969818"/>
              <a:gd name="connsiteX1" fmla="*/ 212512 w 896263"/>
              <a:gd name="connsiteY1" fmla="*/ 164206 h 969818"/>
              <a:gd name="connsiteX2" fmla="*/ 166591 w 896263"/>
              <a:gd name="connsiteY2" fmla="*/ 277091 h 969818"/>
              <a:gd name="connsiteX3" fmla="*/ 175827 w 896263"/>
              <a:gd name="connsiteY3" fmla="*/ 415636 h 969818"/>
              <a:gd name="connsiteX4" fmla="*/ 185063 w 896263"/>
              <a:gd name="connsiteY4" fmla="*/ 766618 h 969818"/>
              <a:gd name="connsiteX5" fmla="*/ 194300 w 896263"/>
              <a:gd name="connsiteY5" fmla="*/ 942109 h 969818"/>
              <a:gd name="connsiteX6" fmla="*/ 249718 w 896263"/>
              <a:gd name="connsiteY6" fmla="*/ 969818 h 969818"/>
              <a:gd name="connsiteX7" fmla="*/ 369791 w 896263"/>
              <a:gd name="connsiteY7" fmla="*/ 960582 h 969818"/>
              <a:gd name="connsiteX8" fmla="*/ 517572 w 896263"/>
              <a:gd name="connsiteY8" fmla="*/ 942109 h 969818"/>
              <a:gd name="connsiteX9" fmla="*/ 637645 w 896263"/>
              <a:gd name="connsiteY9" fmla="*/ 905163 h 969818"/>
              <a:gd name="connsiteX10" fmla="*/ 683827 w 896263"/>
              <a:gd name="connsiteY10" fmla="*/ 877454 h 969818"/>
              <a:gd name="connsiteX11" fmla="*/ 720772 w 896263"/>
              <a:gd name="connsiteY11" fmla="*/ 849745 h 969818"/>
              <a:gd name="connsiteX12" fmla="*/ 813136 w 896263"/>
              <a:gd name="connsiteY12" fmla="*/ 748145 h 969818"/>
              <a:gd name="connsiteX13" fmla="*/ 840845 w 896263"/>
              <a:gd name="connsiteY13" fmla="*/ 683491 h 969818"/>
              <a:gd name="connsiteX14" fmla="*/ 859318 w 896263"/>
              <a:gd name="connsiteY14" fmla="*/ 655782 h 969818"/>
              <a:gd name="connsiteX15" fmla="*/ 877791 w 896263"/>
              <a:gd name="connsiteY15" fmla="*/ 609600 h 969818"/>
              <a:gd name="connsiteX16" fmla="*/ 887027 w 896263"/>
              <a:gd name="connsiteY16" fmla="*/ 563418 h 969818"/>
              <a:gd name="connsiteX17" fmla="*/ 896263 w 896263"/>
              <a:gd name="connsiteY17" fmla="*/ 535709 h 969818"/>
              <a:gd name="connsiteX18" fmla="*/ 887027 w 896263"/>
              <a:gd name="connsiteY18" fmla="*/ 332509 h 969818"/>
              <a:gd name="connsiteX19" fmla="*/ 868554 w 896263"/>
              <a:gd name="connsiteY19" fmla="*/ 258618 h 969818"/>
              <a:gd name="connsiteX20" fmla="*/ 850081 w 896263"/>
              <a:gd name="connsiteY20" fmla="*/ 230909 h 969818"/>
              <a:gd name="connsiteX21" fmla="*/ 785427 w 896263"/>
              <a:gd name="connsiteY21" fmla="*/ 120073 h 969818"/>
              <a:gd name="connsiteX22" fmla="*/ 674591 w 896263"/>
              <a:gd name="connsiteY22" fmla="*/ 27709 h 969818"/>
              <a:gd name="connsiteX23" fmla="*/ 600700 w 896263"/>
              <a:gd name="connsiteY23" fmla="*/ 9236 h 969818"/>
              <a:gd name="connsiteX24" fmla="*/ 563754 w 896263"/>
              <a:gd name="connsiteY24" fmla="*/ 0 h 969818"/>
              <a:gd name="connsiteX25" fmla="*/ 222009 w 896263"/>
              <a:gd name="connsiteY25" fmla="*/ 9236 h 969818"/>
              <a:gd name="connsiteX26" fmla="*/ 10 w 896263"/>
              <a:gd name="connsiteY26" fmla="*/ 12878 h 969818"/>
              <a:gd name="connsiteX0" fmla="*/ 9 w 896262"/>
              <a:gd name="connsiteY0" fmla="*/ 12878 h 969818"/>
              <a:gd name="connsiteX1" fmla="*/ 212511 w 896262"/>
              <a:gd name="connsiteY1" fmla="*/ 164206 h 969818"/>
              <a:gd name="connsiteX2" fmla="*/ 166590 w 896262"/>
              <a:gd name="connsiteY2" fmla="*/ 277091 h 969818"/>
              <a:gd name="connsiteX3" fmla="*/ 175826 w 896262"/>
              <a:gd name="connsiteY3" fmla="*/ 415636 h 969818"/>
              <a:gd name="connsiteX4" fmla="*/ 185062 w 896262"/>
              <a:gd name="connsiteY4" fmla="*/ 766618 h 969818"/>
              <a:gd name="connsiteX5" fmla="*/ 194299 w 896262"/>
              <a:gd name="connsiteY5" fmla="*/ 942109 h 969818"/>
              <a:gd name="connsiteX6" fmla="*/ 249717 w 896262"/>
              <a:gd name="connsiteY6" fmla="*/ 969818 h 969818"/>
              <a:gd name="connsiteX7" fmla="*/ 369790 w 896262"/>
              <a:gd name="connsiteY7" fmla="*/ 960582 h 969818"/>
              <a:gd name="connsiteX8" fmla="*/ 517571 w 896262"/>
              <a:gd name="connsiteY8" fmla="*/ 942109 h 969818"/>
              <a:gd name="connsiteX9" fmla="*/ 637644 w 896262"/>
              <a:gd name="connsiteY9" fmla="*/ 905163 h 969818"/>
              <a:gd name="connsiteX10" fmla="*/ 683826 w 896262"/>
              <a:gd name="connsiteY10" fmla="*/ 877454 h 969818"/>
              <a:gd name="connsiteX11" fmla="*/ 720771 w 896262"/>
              <a:gd name="connsiteY11" fmla="*/ 849745 h 969818"/>
              <a:gd name="connsiteX12" fmla="*/ 813135 w 896262"/>
              <a:gd name="connsiteY12" fmla="*/ 748145 h 969818"/>
              <a:gd name="connsiteX13" fmla="*/ 840844 w 896262"/>
              <a:gd name="connsiteY13" fmla="*/ 683491 h 969818"/>
              <a:gd name="connsiteX14" fmla="*/ 859317 w 896262"/>
              <a:gd name="connsiteY14" fmla="*/ 655782 h 969818"/>
              <a:gd name="connsiteX15" fmla="*/ 877790 w 896262"/>
              <a:gd name="connsiteY15" fmla="*/ 609600 h 969818"/>
              <a:gd name="connsiteX16" fmla="*/ 887026 w 896262"/>
              <a:gd name="connsiteY16" fmla="*/ 563418 h 969818"/>
              <a:gd name="connsiteX17" fmla="*/ 896262 w 896262"/>
              <a:gd name="connsiteY17" fmla="*/ 535709 h 969818"/>
              <a:gd name="connsiteX18" fmla="*/ 887026 w 896262"/>
              <a:gd name="connsiteY18" fmla="*/ 332509 h 969818"/>
              <a:gd name="connsiteX19" fmla="*/ 868553 w 896262"/>
              <a:gd name="connsiteY19" fmla="*/ 258618 h 969818"/>
              <a:gd name="connsiteX20" fmla="*/ 850080 w 896262"/>
              <a:gd name="connsiteY20" fmla="*/ 230909 h 969818"/>
              <a:gd name="connsiteX21" fmla="*/ 785426 w 896262"/>
              <a:gd name="connsiteY21" fmla="*/ 120073 h 969818"/>
              <a:gd name="connsiteX22" fmla="*/ 674590 w 896262"/>
              <a:gd name="connsiteY22" fmla="*/ 27709 h 969818"/>
              <a:gd name="connsiteX23" fmla="*/ 600699 w 896262"/>
              <a:gd name="connsiteY23" fmla="*/ 9236 h 969818"/>
              <a:gd name="connsiteX24" fmla="*/ 563753 w 896262"/>
              <a:gd name="connsiteY24" fmla="*/ 0 h 969818"/>
              <a:gd name="connsiteX25" fmla="*/ 222008 w 896262"/>
              <a:gd name="connsiteY25" fmla="*/ 9236 h 969818"/>
              <a:gd name="connsiteX26" fmla="*/ 9 w 896262"/>
              <a:gd name="connsiteY26" fmla="*/ 12878 h 969818"/>
              <a:gd name="connsiteX0" fmla="*/ 300 w 896553"/>
              <a:gd name="connsiteY0" fmla="*/ 12878 h 969818"/>
              <a:gd name="connsiteX1" fmla="*/ 170946 w 896553"/>
              <a:gd name="connsiteY1" fmla="*/ 135228 h 969818"/>
              <a:gd name="connsiteX2" fmla="*/ 166881 w 896553"/>
              <a:gd name="connsiteY2" fmla="*/ 277091 h 969818"/>
              <a:gd name="connsiteX3" fmla="*/ 176117 w 896553"/>
              <a:gd name="connsiteY3" fmla="*/ 415636 h 969818"/>
              <a:gd name="connsiteX4" fmla="*/ 185353 w 896553"/>
              <a:gd name="connsiteY4" fmla="*/ 766618 h 969818"/>
              <a:gd name="connsiteX5" fmla="*/ 194590 w 896553"/>
              <a:gd name="connsiteY5" fmla="*/ 942109 h 969818"/>
              <a:gd name="connsiteX6" fmla="*/ 250008 w 896553"/>
              <a:gd name="connsiteY6" fmla="*/ 969818 h 969818"/>
              <a:gd name="connsiteX7" fmla="*/ 370081 w 896553"/>
              <a:gd name="connsiteY7" fmla="*/ 960582 h 969818"/>
              <a:gd name="connsiteX8" fmla="*/ 517862 w 896553"/>
              <a:gd name="connsiteY8" fmla="*/ 942109 h 969818"/>
              <a:gd name="connsiteX9" fmla="*/ 637935 w 896553"/>
              <a:gd name="connsiteY9" fmla="*/ 905163 h 969818"/>
              <a:gd name="connsiteX10" fmla="*/ 684117 w 896553"/>
              <a:gd name="connsiteY10" fmla="*/ 877454 h 969818"/>
              <a:gd name="connsiteX11" fmla="*/ 721062 w 896553"/>
              <a:gd name="connsiteY11" fmla="*/ 849745 h 969818"/>
              <a:gd name="connsiteX12" fmla="*/ 813426 w 896553"/>
              <a:gd name="connsiteY12" fmla="*/ 748145 h 969818"/>
              <a:gd name="connsiteX13" fmla="*/ 841135 w 896553"/>
              <a:gd name="connsiteY13" fmla="*/ 683491 h 969818"/>
              <a:gd name="connsiteX14" fmla="*/ 859608 w 896553"/>
              <a:gd name="connsiteY14" fmla="*/ 655782 h 969818"/>
              <a:gd name="connsiteX15" fmla="*/ 878081 w 896553"/>
              <a:gd name="connsiteY15" fmla="*/ 609600 h 969818"/>
              <a:gd name="connsiteX16" fmla="*/ 887317 w 896553"/>
              <a:gd name="connsiteY16" fmla="*/ 563418 h 969818"/>
              <a:gd name="connsiteX17" fmla="*/ 896553 w 896553"/>
              <a:gd name="connsiteY17" fmla="*/ 535709 h 969818"/>
              <a:gd name="connsiteX18" fmla="*/ 887317 w 896553"/>
              <a:gd name="connsiteY18" fmla="*/ 332509 h 969818"/>
              <a:gd name="connsiteX19" fmla="*/ 868844 w 896553"/>
              <a:gd name="connsiteY19" fmla="*/ 258618 h 969818"/>
              <a:gd name="connsiteX20" fmla="*/ 850371 w 896553"/>
              <a:gd name="connsiteY20" fmla="*/ 230909 h 969818"/>
              <a:gd name="connsiteX21" fmla="*/ 785717 w 896553"/>
              <a:gd name="connsiteY21" fmla="*/ 120073 h 969818"/>
              <a:gd name="connsiteX22" fmla="*/ 674881 w 896553"/>
              <a:gd name="connsiteY22" fmla="*/ 27709 h 969818"/>
              <a:gd name="connsiteX23" fmla="*/ 600990 w 896553"/>
              <a:gd name="connsiteY23" fmla="*/ 9236 h 969818"/>
              <a:gd name="connsiteX24" fmla="*/ 564044 w 896553"/>
              <a:gd name="connsiteY24" fmla="*/ 0 h 969818"/>
              <a:gd name="connsiteX25" fmla="*/ 222299 w 896553"/>
              <a:gd name="connsiteY25" fmla="*/ 9236 h 969818"/>
              <a:gd name="connsiteX26" fmla="*/ 300 w 896553"/>
              <a:gd name="connsiteY26" fmla="*/ 12878 h 969818"/>
              <a:gd name="connsiteX0" fmla="*/ 46606 w 791532"/>
              <a:gd name="connsiteY0" fmla="*/ 3683 h 1008918"/>
              <a:gd name="connsiteX1" fmla="*/ 65925 w 791532"/>
              <a:gd name="connsiteY1" fmla="*/ 174328 h 1008918"/>
              <a:gd name="connsiteX2" fmla="*/ 61860 w 791532"/>
              <a:gd name="connsiteY2" fmla="*/ 316191 h 1008918"/>
              <a:gd name="connsiteX3" fmla="*/ 71096 w 791532"/>
              <a:gd name="connsiteY3" fmla="*/ 454736 h 1008918"/>
              <a:gd name="connsiteX4" fmla="*/ 80332 w 791532"/>
              <a:gd name="connsiteY4" fmla="*/ 805718 h 1008918"/>
              <a:gd name="connsiteX5" fmla="*/ 89569 w 791532"/>
              <a:gd name="connsiteY5" fmla="*/ 981209 h 1008918"/>
              <a:gd name="connsiteX6" fmla="*/ 144987 w 791532"/>
              <a:gd name="connsiteY6" fmla="*/ 1008918 h 1008918"/>
              <a:gd name="connsiteX7" fmla="*/ 265060 w 791532"/>
              <a:gd name="connsiteY7" fmla="*/ 999682 h 1008918"/>
              <a:gd name="connsiteX8" fmla="*/ 412841 w 791532"/>
              <a:gd name="connsiteY8" fmla="*/ 981209 h 1008918"/>
              <a:gd name="connsiteX9" fmla="*/ 532914 w 791532"/>
              <a:gd name="connsiteY9" fmla="*/ 944263 h 1008918"/>
              <a:gd name="connsiteX10" fmla="*/ 579096 w 791532"/>
              <a:gd name="connsiteY10" fmla="*/ 916554 h 1008918"/>
              <a:gd name="connsiteX11" fmla="*/ 616041 w 791532"/>
              <a:gd name="connsiteY11" fmla="*/ 888845 h 1008918"/>
              <a:gd name="connsiteX12" fmla="*/ 708405 w 791532"/>
              <a:gd name="connsiteY12" fmla="*/ 787245 h 1008918"/>
              <a:gd name="connsiteX13" fmla="*/ 736114 w 791532"/>
              <a:gd name="connsiteY13" fmla="*/ 722591 h 1008918"/>
              <a:gd name="connsiteX14" fmla="*/ 754587 w 791532"/>
              <a:gd name="connsiteY14" fmla="*/ 694882 h 1008918"/>
              <a:gd name="connsiteX15" fmla="*/ 773060 w 791532"/>
              <a:gd name="connsiteY15" fmla="*/ 648700 h 1008918"/>
              <a:gd name="connsiteX16" fmla="*/ 782296 w 791532"/>
              <a:gd name="connsiteY16" fmla="*/ 602518 h 1008918"/>
              <a:gd name="connsiteX17" fmla="*/ 791532 w 791532"/>
              <a:gd name="connsiteY17" fmla="*/ 574809 h 1008918"/>
              <a:gd name="connsiteX18" fmla="*/ 782296 w 791532"/>
              <a:gd name="connsiteY18" fmla="*/ 371609 h 1008918"/>
              <a:gd name="connsiteX19" fmla="*/ 763823 w 791532"/>
              <a:gd name="connsiteY19" fmla="*/ 297718 h 1008918"/>
              <a:gd name="connsiteX20" fmla="*/ 745350 w 791532"/>
              <a:gd name="connsiteY20" fmla="*/ 270009 h 1008918"/>
              <a:gd name="connsiteX21" fmla="*/ 680696 w 791532"/>
              <a:gd name="connsiteY21" fmla="*/ 159173 h 1008918"/>
              <a:gd name="connsiteX22" fmla="*/ 569860 w 791532"/>
              <a:gd name="connsiteY22" fmla="*/ 66809 h 1008918"/>
              <a:gd name="connsiteX23" fmla="*/ 495969 w 791532"/>
              <a:gd name="connsiteY23" fmla="*/ 48336 h 1008918"/>
              <a:gd name="connsiteX24" fmla="*/ 459023 w 791532"/>
              <a:gd name="connsiteY24" fmla="*/ 39100 h 1008918"/>
              <a:gd name="connsiteX25" fmla="*/ 117278 w 791532"/>
              <a:gd name="connsiteY25" fmla="*/ 48336 h 1008918"/>
              <a:gd name="connsiteX26" fmla="*/ 46606 w 791532"/>
              <a:gd name="connsiteY26" fmla="*/ 3683 h 1008918"/>
              <a:gd name="connsiteX0" fmla="*/ 14093 w 759019"/>
              <a:gd name="connsiteY0" fmla="*/ 7286 h 1012521"/>
              <a:gd name="connsiteX1" fmla="*/ 33412 w 759019"/>
              <a:gd name="connsiteY1" fmla="*/ 177931 h 1012521"/>
              <a:gd name="connsiteX2" fmla="*/ 29347 w 759019"/>
              <a:gd name="connsiteY2" fmla="*/ 319794 h 1012521"/>
              <a:gd name="connsiteX3" fmla="*/ 38583 w 759019"/>
              <a:gd name="connsiteY3" fmla="*/ 458339 h 1012521"/>
              <a:gd name="connsiteX4" fmla="*/ 47819 w 759019"/>
              <a:gd name="connsiteY4" fmla="*/ 809321 h 1012521"/>
              <a:gd name="connsiteX5" fmla="*/ 57056 w 759019"/>
              <a:gd name="connsiteY5" fmla="*/ 984812 h 1012521"/>
              <a:gd name="connsiteX6" fmla="*/ 112474 w 759019"/>
              <a:gd name="connsiteY6" fmla="*/ 1012521 h 1012521"/>
              <a:gd name="connsiteX7" fmla="*/ 232547 w 759019"/>
              <a:gd name="connsiteY7" fmla="*/ 1003285 h 1012521"/>
              <a:gd name="connsiteX8" fmla="*/ 380328 w 759019"/>
              <a:gd name="connsiteY8" fmla="*/ 984812 h 1012521"/>
              <a:gd name="connsiteX9" fmla="*/ 500401 w 759019"/>
              <a:gd name="connsiteY9" fmla="*/ 947866 h 1012521"/>
              <a:gd name="connsiteX10" fmla="*/ 546583 w 759019"/>
              <a:gd name="connsiteY10" fmla="*/ 920157 h 1012521"/>
              <a:gd name="connsiteX11" fmla="*/ 583528 w 759019"/>
              <a:gd name="connsiteY11" fmla="*/ 892448 h 1012521"/>
              <a:gd name="connsiteX12" fmla="*/ 675892 w 759019"/>
              <a:gd name="connsiteY12" fmla="*/ 790848 h 1012521"/>
              <a:gd name="connsiteX13" fmla="*/ 703601 w 759019"/>
              <a:gd name="connsiteY13" fmla="*/ 726194 h 1012521"/>
              <a:gd name="connsiteX14" fmla="*/ 722074 w 759019"/>
              <a:gd name="connsiteY14" fmla="*/ 698485 h 1012521"/>
              <a:gd name="connsiteX15" fmla="*/ 740547 w 759019"/>
              <a:gd name="connsiteY15" fmla="*/ 652303 h 1012521"/>
              <a:gd name="connsiteX16" fmla="*/ 749783 w 759019"/>
              <a:gd name="connsiteY16" fmla="*/ 606121 h 1012521"/>
              <a:gd name="connsiteX17" fmla="*/ 759019 w 759019"/>
              <a:gd name="connsiteY17" fmla="*/ 578412 h 1012521"/>
              <a:gd name="connsiteX18" fmla="*/ 749783 w 759019"/>
              <a:gd name="connsiteY18" fmla="*/ 375212 h 1012521"/>
              <a:gd name="connsiteX19" fmla="*/ 731310 w 759019"/>
              <a:gd name="connsiteY19" fmla="*/ 301321 h 1012521"/>
              <a:gd name="connsiteX20" fmla="*/ 712837 w 759019"/>
              <a:gd name="connsiteY20" fmla="*/ 273612 h 1012521"/>
              <a:gd name="connsiteX21" fmla="*/ 648183 w 759019"/>
              <a:gd name="connsiteY21" fmla="*/ 162776 h 1012521"/>
              <a:gd name="connsiteX22" fmla="*/ 537347 w 759019"/>
              <a:gd name="connsiteY22" fmla="*/ 70412 h 1012521"/>
              <a:gd name="connsiteX23" fmla="*/ 463456 w 759019"/>
              <a:gd name="connsiteY23" fmla="*/ 51939 h 1012521"/>
              <a:gd name="connsiteX24" fmla="*/ 426510 w 759019"/>
              <a:gd name="connsiteY24" fmla="*/ 42703 h 1012521"/>
              <a:gd name="connsiteX25" fmla="*/ 271509 w 759019"/>
              <a:gd name="connsiteY25" fmla="*/ 22961 h 1012521"/>
              <a:gd name="connsiteX26" fmla="*/ 14093 w 759019"/>
              <a:gd name="connsiteY26" fmla="*/ 7286 h 1012521"/>
              <a:gd name="connsiteX0" fmla="*/ 14093 w 759019"/>
              <a:gd name="connsiteY0" fmla="*/ 10900 h 1016135"/>
              <a:gd name="connsiteX1" fmla="*/ 33412 w 759019"/>
              <a:gd name="connsiteY1" fmla="*/ 181545 h 1016135"/>
              <a:gd name="connsiteX2" fmla="*/ 29347 w 759019"/>
              <a:gd name="connsiteY2" fmla="*/ 323408 h 1016135"/>
              <a:gd name="connsiteX3" fmla="*/ 38583 w 759019"/>
              <a:gd name="connsiteY3" fmla="*/ 461953 h 1016135"/>
              <a:gd name="connsiteX4" fmla="*/ 47819 w 759019"/>
              <a:gd name="connsiteY4" fmla="*/ 812935 h 1016135"/>
              <a:gd name="connsiteX5" fmla="*/ 57056 w 759019"/>
              <a:gd name="connsiteY5" fmla="*/ 988426 h 1016135"/>
              <a:gd name="connsiteX6" fmla="*/ 112474 w 759019"/>
              <a:gd name="connsiteY6" fmla="*/ 1016135 h 1016135"/>
              <a:gd name="connsiteX7" fmla="*/ 232547 w 759019"/>
              <a:gd name="connsiteY7" fmla="*/ 1006899 h 1016135"/>
              <a:gd name="connsiteX8" fmla="*/ 380328 w 759019"/>
              <a:gd name="connsiteY8" fmla="*/ 988426 h 1016135"/>
              <a:gd name="connsiteX9" fmla="*/ 500401 w 759019"/>
              <a:gd name="connsiteY9" fmla="*/ 951480 h 1016135"/>
              <a:gd name="connsiteX10" fmla="*/ 546583 w 759019"/>
              <a:gd name="connsiteY10" fmla="*/ 923771 h 1016135"/>
              <a:gd name="connsiteX11" fmla="*/ 583528 w 759019"/>
              <a:gd name="connsiteY11" fmla="*/ 896062 h 1016135"/>
              <a:gd name="connsiteX12" fmla="*/ 675892 w 759019"/>
              <a:gd name="connsiteY12" fmla="*/ 794462 h 1016135"/>
              <a:gd name="connsiteX13" fmla="*/ 703601 w 759019"/>
              <a:gd name="connsiteY13" fmla="*/ 729808 h 1016135"/>
              <a:gd name="connsiteX14" fmla="*/ 722074 w 759019"/>
              <a:gd name="connsiteY14" fmla="*/ 702099 h 1016135"/>
              <a:gd name="connsiteX15" fmla="*/ 740547 w 759019"/>
              <a:gd name="connsiteY15" fmla="*/ 655917 h 1016135"/>
              <a:gd name="connsiteX16" fmla="*/ 749783 w 759019"/>
              <a:gd name="connsiteY16" fmla="*/ 609735 h 1016135"/>
              <a:gd name="connsiteX17" fmla="*/ 759019 w 759019"/>
              <a:gd name="connsiteY17" fmla="*/ 582026 h 1016135"/>
              <a:gd name="connsiteX18" fmla="*/ 749783 w 759019"/>
              <a:gd name="connsiteY18" fmla="*/ 378826 h 1016135"/>
              <a:gd name="connsiteX19" fmla="*/ 731310 w 759019"/>
              <a:gd name="connsiteY19" fmla="*/ 304935 h 1016135"/>
              <a:gd name="connsiteX20" fmla="*/ 712837 w 759019"/>
              <a:gd name="connsiteY20" fmla="*/ 277226 h 1016135"/>
              <a:gd name="connsiteX21" fmla="*/ 648183 w 759019"/>
              <a:gd name="connsiteY21" fmla="*/ 166390 h 1016135"/>
              <a:gd name="connsiteX22" fmla="*/ 537347 w 759019"/>
              <a:gd name="connsiteY22" fmla="*/ 74026 h 1016135"/>
              <a:gd name="connsiteX23" fmla="*/ 463456 w 759019"/>
              <a:gd name="connsiteY23" fmla="*/ 55553 h 1016135"/>
              <a:gd name="connsiteX24" fmla="*/ 426510 w 759019"/>
              <a:gd name="connsiteY24" fmla="*/ 46317 h 1016135"/>
              <a:gd name="connsiteX25" fmla="*/ 271509 w 759019"/>
              <a:gd name="connsiteY25" fmla="*/ 26575 h 1016135"/>
              <a:gd name="connsiteX26" fmla="*/ 14093 w 759019"/>
              <a:gd name="connsiteY26" fmla="*/ 10900 h 1016135"/>
              <a:gd name="connsiteX0" fmla="*/ 45 w 744971"/>
              <a:gd name="connsiteY0" fmla="*/ 28026 h 1033261"/>
              <a:gd name="connsiteX1" fmla="*/ 19364 w 744971"/>
              <a:gd name="connsiteY1" fmla="*/ 198671 h 1033261"/>
              <a:gd name="connsiteX2" fmla="*/ 15299 w 744971"/>
              <a:gd name="connsiteY2" fmla="*/ 340534 h 1033261"/>
              <a:gd name="connsiteX3" fmla="*/ 24535 w 744971"/>
              <a:gd name="connsiteY3" fmla="*/ 479079 h 1033261"/>
              <a:gd name="connsiteX4" fmla="*/ 33771 w 744971"/>
              <a:gd name="connsiteY4" fmla="*/ 830061 h 1033261"/>
              <a:gd name="connsiteX5" fmla="*/ 43008 w 744971"/>
              <a:gd name="connsiteY5" fmla="*/ 1005552 h 1033261"/>
              <a:gd name="connsiteX6" fmla="*/ 98426 w 744971"/>
              <a:gd name="connsiteY6" fmla="*/ 1033261 h 1033261"/>
              <a:gd name="connsiteX7" fmla="*/ 218499 w 744971"/>
              <a:gd name="connsiteY7" fmla="*/ 1024025 h 1033261"/>
              <a:gd name="connsiteX8" fmla="*/ 366280 w 744971"/>
              <a:gd name="connsiteY8" fmla="*/ 1005552 h 1033261"/>
              <a:gd name="connsiteX9" fmla="*/ 486353 w 744971"/>
              <a:gd name="connsiteY9" fmla="*/ 968606 h 1033261"/>
              <a:gd name="connsiteX10" fmla="*/ 532535 w 744971"/>
              <a:gd name="connsiteY10" fmla="*/ 940897 h 1033261"/>
              <a:gd name="connsiteX11" fmla="*/ 569480 w 744971"/>
              <a:gd name="connsiteY11" fmla="*/ 913188 h 1033261"/>
              <a:gd name="connsiteX12" fmla="*/ 661844 w 744971"/>
              <a:gd name="connsiteY12" fmla="*/ 811588 h 1033261"/>
              <a:gd name="connsiteX13" fmla="*/ 689553 w 744971"/>
              <a:gd name="connsiteY13" fmla="*/ 746934 h 1033261"/>
              <a:gd name="connsiteX14" fmla="*/ 708026 w 744971"/>
              <a:gd name="connsiteY14" fmla="*/ 719225 h 1033261"/>
              <a:gd name="connsiteX15" fmla="*/ 726499 w 744971"/>
              <a:gd name="connsiteY15" fmla="*/ 673043 h 1033261"/>
              <a:gd name="connsiteX16" fmla="*/ 735735 w 744971"/>
              <a:gd name="connsiteY16" fmla="*/ 626861 h 1033261"/>
              <a:gd name="connsiteX17" fmla="*/ 744971 w 744971"/>
              <a:gd name="connsiteY17" fmla="*/ 599152 h 1033261"/>
              <a:gd name="connsiteX18" fmla="*/ 735735 w 744971"/>
              <a:gd name="connsiteY18" fmla="*/ 395952 h 1033261"/>
              <a:gd name="connsiteX19" fmla="*/ 717262 w 744971"/>
              <a:gd name="connsiteY19" fmla="*/ 322061 h 1033261"/>
              <a:gd name="connsiteX20" fmla="*/ 698789 w 744971"/>
              <a:gd name="connsiteY20" fmla="*/ 294352 h 1033261"/>
              <a:gd name="connsiteX21" fmla="*/ 634135 w 744971"/>
              <a:gd name="connsiteY21" fmla="*/ 183516 h 1033261"/>
              <a:gd name="connsiteX22" fmla="*/ 523299 w 744971"/>
              <a:gd name="connsiteY22" fmla="*/ 91152 h 1033261"/>
              <a:gd name="connsiteX23" fmla="*/ 449408 w 744971"/>
              <a:gd name="connsiteY23" fmla="*/ 72679 h 1033261"/>
              <a:gd name="connsiteX24" fmla="*/ 412462 w 744971"/>
              <a:gd name="connsiteY24" fmla="*/ 63443 h 1033261"/>
              <a:gd name="connsiteX25" fmla="*/ 257461 w 744971"/>
              <a:gd name="connsiteY25" fmla="*/ 43701 h 1033261"/>
              <a:gd name="connsiteX26" fmla="*/ 45 w 744971"/>
              <a:gd name="connsiteY26" fmla="*/ 28026 h 1033261"/>
              <a:gd name="connsiteX0" fmla="*/ 33595 w 730226"/>
              <a:gd name="connsiteY0" fmla="*/ 25861 h 1040756"/>
              <a:gd name="connsiteX1" fmla="*/ 4619 w 730226"/>
              <a:gd name="connsiteY1" fmla="*/ 206166 h 1040756"/>
              <a:gd name="connsiteX2" fmla="*/ 554 w 730226"/>
              <a:gd name="connsiteY2" fmla="*/ 348029 h 1040756"/>
              <a:gd name="connsiteX3" fmla="*/ 9790 w 730226"/>
              <a:gd name="connsiteY3" fmla="*/ 486574 h 1040756"/>
              <a:gd name="connsiteX4" fmla="*/ 19026 w 730226"/>
              <a:gd name="connsiteY4" fmla="*/ 837556 h 1040756"/>
              <a:gd name="connsiteX5" fmla="*/ 28263 w 730226"/>
              <a:gd name="connsiteY5" fmla="*/ 1013047 h 1040756"/>
              <a:gd name="connsiteX6" fmla="*/ 83681 w 730226"/>
              <a:gd name="connsiteY6" fmla="*/ 1040756 h 1040756"/>
              <a:gd name="connsiteX7" fmla="*/ 203754 w 730226"/>
              <a:gd name="connsiteY7" fmla="*/ 1031520 h 1040756"/>
              <a:gd name="connsiteX8" fmla="*/ 351535 w 730226"/>
              <a:gd name="connsiteY8" fmla="*/ 1013047 h 1040756"/>
              <a:gd name="connsiteX9" fmla="*/ 471608 w 730226"/>
              <a:gd name="connsiteY9" fmla="*/ 976101 h 1040756"/>
              <a:gd name="connsiteX10" fmla="*/ 517790 w 730226"/>
              <a:gd name="connsiteY10" fmla="*/ 948392 h 1040756"/>
              <a:gd name="connsiteX11" fmla="*/ 554735 w 730226"/>
              <a:gd name="connsiteY11" fmla="*/ 920683 h 1040756"/>
              <a:gd name="connsiteX12" fmla="*/ 647099 w 730226"/>
              <a:gd name="connsiteY12" fmla="*/ 819083 h 1040756"/>
              <a:gd name="connsiteX13" fmla="*/ 674808 w 730226"/>
              <a:gd name="connsiteY13" fmla="*/ 754429 h 1040756"/>
              <a:gd name="connsiteX14" fmla="*/ 693281 w 730226"/>
              <a:gd name="connsiteY14" fmla="*/ 726720 h 1040756"/>
              <a:gd name="connsiteX15" fmla="*/ 711754 w 730226"/>
              <a:gd name="connsiteY15" fmla="*/ 680538 h 1040756"/>
              <a:gd name="connsiteX16" fmla="*/ 720990 w 730226"/>
              <a:gd name="connsiteY16" fmla="*/ 634356 h 1040756"/>
              <a:gd name="connsiteX17" fmla="*/ 730226 w 730226"/>
              <a:gd name="connsiteY17" fmla="*/ 606647 h 1040756"/>
              <a:gd name="connsiteX18" fmla="*/ 720990 w 730226"/>
              <a:gd name="connsiteY18" fmla="*/ 403447 h 1040756"/>
              <a:gd name="connsiteX19" fmla="*/ 702517 w 730226"/>
              <a:gd name="connsiteY19" fmla="*/ 329556 h 1040756"/>
              <a:gd name="connsiteX20" fmla="*/ 684044 w 730226"/>
              <a:gd name="connsiteY20" fmla="*/ 301847 h 1040756"/>
              <a:gd name="connsiteX21" fmla="*/ 619390 w 730226"/>
              <a:gd name="connsiteY21" fmla="*/ 191011 h 1040756"/>
              <a:gd name="connsiteX22" fmla="*/ 508554 w 730226"/>
              <a:gd name="connsiteY22" fmla="*/ 98647 h 1040756"/>
              <a:gd name="connsiteX23" fmla="*/ 434663 w 730226"/>
              <a:gd name="connsiteY23" fmla="*/ 80174 h 1040756"/>
              <a:gd name="connsiteX24" fmla="*/ 397717 w 730226"/>
              <a:gd name="connsiteY24" fmla="*/ 70938 h 1040756"/>
              <a:gd name="connsiteX25" fmla="*/ 242716 w 730226"/>
              <a:gd name="connsiteY25" fmla="*/ 51196 h 1040756"/>
              <a:gd name="connsiteX26" fmla="*/ 33595 w 730226"/>
              <a:gd name="connsiteY26" fmla="*/ 25861 h 1040756"/>
              <a:gd name="connsiteX0" fmla="*/ 78 w 735346"/>
              <a:gd name="connsiteY0" fmla="*/ 27268 h 1035724"/>
              <a:gd name="connsiteX1" fmla="*/ 9739 w 735346"/>
              <a:gd name="connsiteY1" fmla="*/ 201134 h 1035724"/>
              <a:gd name="connsiteX2" fmla="*/ 5674 w 735346"/>
              <a:gd name="connsiteY2" fmla="*/ 342997 h 1035724"/>
              <a:gd name="connsiteX3" fmla="*/ 14910 w 735346"/>
              <a:gd name="connsiteY3" fmla="*/ 481542 h 1035724"/>
              <a:gd name="connsiteX4" fmla="*/ 24146 w 735346"/>
              <a:gd name="connsiteY4" fmla="*/ 832524 h 1035724"/>
              <a:gd name="connsiteX5" fmla="*/ 33383 w 735346"/>
              <a:gd name="connsiteY5" fmla="*/ 1008015 h 1035724"/>
              <a:gd name="connsiteX6" fmla="*/ 88801 w 735346"/>
              <a:gd name="connsiteY6" fmla="*/ 1035724 h 1035724"/>
              <a:gd name="connsiteX7" fmla="*/ 208874 w 735346"/>
              <a:gd name="connsiteY7" fmla="*/ 1026488 h 1035724"/>
              <a:gd name="connsiteX8" fmla="*/ 356655 w 735346"/>
              <a:gd name="connsiteY8" fmla="*/ 1008015 h 1035724"/>
              <a:gd name="connsiteX9" fmla="*/ 476728 w 735346"/>
              <a:gd name="connsiteY9" fmla="*/ 971069 h 1035724"/>
              <a:gd name="connsiteX10" fmla="*/ 522910 w 735346"/>
              <a:gd name="connsiteY10" fmla="*/ 943360 h 1035724"/>
              <a:gd name="connsiteX11" fmla="*/ 559855 w 735346"/>
              <a:gd name="connsiteY11" fmla="*/ 915651 h 1035724"/>
              <a:gd name="connsiteX12" fmla="*/ 652219 w 735346"/>
              <a:gd name="connsiteY12" fmla="*/ 814051 h 1035724"/>
              <a:gd name="connsiteX13" fmla="*/ 679928 w 735346"/>
              <a:gd name="connsiteY13" fmla="*/ 749397 h 1035724"/>
              <a:gd name="connsiteX14" fmla="*/ 698401 w 735346"/>
              <a:gd name="connsiteY14" fmla="*/ 721688 h 1035724"/>
              <a:gd name="connsiteX15" fmla="*/ 716874 w 735346"/>
              <a:gd name="connsiteY15" fmla="*/ 675506 h 1035724"/>
              <a:gd name="connsiteX16" fmla="*/ 726110 w 735346"/>
              <a:gd name="connsiteY16" fmla="*/ 629324 h 1035724"/>
              <a:gd name="connsiteX17" fmla="*/ 735346 w 735346"/>
              <a:gd name="connsiteY17" fmla="*/ 601615 h 1035724"/>
              <a:gd name="connsiteX18" fmla="*/ 726110 w 735346"/>
              <a:gd name="connsiteY18" fmla="*/ 398415 h 1035724"/>
              <a:gd name="connsiteX19" fmla="*/ 707637 w 735346"/>
              <a:gd name="connsiteY19" fmla="*/ 324524 h 1035724"/>
              <a:gd name="connsiteX20" fmla="*/ 689164 w 735346"/>
              <a:gd name="connsiteY20" fmla="*/ 296815 h 1035724"/>
              <a:gd name="connsiteX21" fmla="*/ 624510 w 735346"/>
              <a:gd name="connsiteY21" fmla="*/ 185979 h 1035724"/>
              <a:gd name="connsiteX22" fmla="*/ 513674 w 735346"/>
              <a:gd name="connsiteY22" fmla="*/ 93615 h 1035724"/>
              <a:gd name="connsiteX23" fmla="*/ 439783 w 735346"/>
              <a:gd name="connsiteY23" fmla="*/ 75142 h 1035724"/>
              <a:gd name="connsiteX24" fmla="*/ 402837 w 735346"/>
              <a:gd name="connsiteY24" fmla="*/ 65906 h 1035724"/>
              <a:gd name="connsiteX25" fmla="*/ 247836 w 735346"/>
              <a:gd name="connsiteY25" fmla="*/ 46164 h 1035724"/>
              <a:gd name="connsiteX26" fmla="*/ 78 w 735346"/>
              <a:gd name="connsiteY26" fmla="*/ 27268 h 1035724"/>
              <a:gd name="connsiteX0" fmla="*/ 78 w 735346"/>
              <a:gd name="connsiteY0" fmla="*/ 27268 h 1035724"/>
              <a:gd name="connsiteX1" fmla="*/ 9739 w 735346"/>
              <a:gd name="connsiteY1" fmla="*/ 201134 h 1035724"/>
              <a:gd name="connsiteX2" fmla="*/ 5674 w 735346"/>
              <a:gd name="connsiteY2" fmla="*/ 342997 h 1035724"/>
              <a:gd name="connsiteX3" fmla="*/ 14910 w 735346"/>
              <a:gd name="connsiteY3" fmla="*/ 481542 h 1035724"/>
              <a:gd name="connsiteX4" fmla="*/ 24146 w 735346"/>
              <a:gd name="connsiteY4" fmla="*/ 832524 h 1035724"/>
              <a:gd name="connsiteX5" fmla="*/ 17285 w 735346"/>
              <a:gd name="connsiteY5" fmla="*/ 1027333 h 1035724"/>
              <a:gd name="connsiteX6" fmla="*/ 88801 w 735346"/>
              <a:gd name="connsiteY6" fmla="*/ 1035724 h 1035724"/>
              <a:gd name="connsiteX7" fmla="*/ 208874 w 735346"/>
              <a:gd name="connsiteY7" fmla="*/ 1026488 h 1035724"/>
              <a:gd name="connsiteX8" fmla="*/ 356655 w 735346"/>
              <a:gd name="connsiteY8" fmla="*/ 1008015 h 1035724"/>
              <a:gd name="connsiteX9" fmla="*/ 476728 w 735346"/>
              <a:gd name="connsiteY9" fmla="*/ 971069 h 1035724"/>
              <a:gd name="connsiteX10" fmla="*/ 522910 w 735346"/>
              <a:gd name="connsiteY10" fmla="*/ 943360 h 1035724"/>
              <a:gd name="connsiteX11" fmla="*/ 559855 w 735346"/>
              <a:gd name="connsiteY11" fmla="*/ 915651 h 1035724"/>
              <a:gd name="connsiteX12" fmla="*/ 652219 w 735346"/>
              <a:gd name="connsiteY12" fmla="*/ 814051 h 1035724"/>
              <a:gd name="connsiteX13" fmla="*/ 679928 w 735346"/>
              <a:gd name="connsiteY13" fmla="*/ 749397 h 1035724"/>
              <a:gd name="connsiteX14" fmla="*/ 698401 w 735346"/>
              <a:gd name="connsiteY14" fmla="*/ 721688 h 1035724"/>
              <a:gd name="connsiteX15" fmla="*/ 716874 w 735346"/>
              <a:gd name="connsiteY15" fmla="*/ 675506 h 1035724"/>
              <a:gd name="connsiteX16" fmla="*/ 726110 w 735346"/>
              <a:gd name="connsiteY16" fmla="*/ 629324 h 1035724"/>
              <a:gd name="connsiteX17" fmla="*/ 735346 w 735346"/>
              <a:gd name="connsiteY17" fmla="*/ 601615 h 1035724"/>
              <a:gd name="connsiteX18" fmla="*/ 726110 w 735346"/>
              <a:gd name="connsiteY18" fmla="*/ 398415 h 1035724"/>
              <a:gd name="connsiteX19" fmla="*/ 707637 w 735346"/>
              <a:gd name="connsiteY19" fmla="*/ 324524 h 1035724"/>
              <a:gd name="connsiteX20" fmla="*/ 689164 w 735346"/>
              <a:gd name="connsiteY20" fmla="*/ 296815 h 1035724"/>
              <a:gd name="connsiteX21" fmla="*/ 624510 w 735346"/>
              <a:gd name="connsiteY21" fmla="*/ 185979 h 1035724"/>
              <a:gd name="connsiteX22" fmla="*/ 513674 w 735346"/>
              <a:gd name="connsiteY22" fmla="*/ 93615 h 1035724"/>
              <a:gd name="connsiteX23" fmla="*/ 439783 w 735346"/>
              <a:gd name="connsiteY23" fmla="*/ 75142 h 1035724"/>
              <a:gd name="connsiteX24" fmla="*/ 402837 w 735346"/>
              <a:gd name="connsiteY24" fmla="*/ 65906 h 1035724"/>
              <a:gd name="connsiteX25" fmla="*/ 247836 w 735346"/>
              <a:gd name="connsiteY25" fmla="*/ 46164 h 1035724"/>
              <a:gd name="connsiteX26" fmla="*/ 78 w 735346"/>
              <a:gd name="connsiteY26" fmla="*/ 27268 h 1035724"/>
              <a:gd name="connsiteX0" fmla="*/ 78 w 735346"/>
              <a:gd name="connsiteY0" fmla="*/ 27268 h 1035724"/>
              <a:gd name="connsiteX1" fmla="*/ 9739 w 735346"/>
              <a:gd name="connsiteY1" fmla="*/ 201134 h 1035724"/>
              <a:gd name="connsiteX2" fmla="*/ 5674 w 735346"/>
              <a:gd name="connsiteY2" fmla="*/ 342997 h 1035724"/>
              <a:gd name="connsiteX3" fmla="*/ 14910 w 735346"/>
              <a:gd name="connsiteY3" fmla="*/ 481542 h 1035724"/>
              <a:gd name="connsiteX4" fmla="*/ 24146 w 735346"/>
              <a:gd name="connsiteY4" fmla="*/ 832524 h 1035724"/>
              <a:gd name="connsiteX5" fmla="*/ 17285 w 735346"/>
              <a:gd name="connsiteY5" fmla="*/ 1027333 h 1035724"/>
              <a:gd name="connsiteX6" fmla="*/ 88801 w 735346"/>
              <a:gd name="connsiteY6" fmla="*/ 1035724 h 1035724"/>
              <a:gd name="connsiteX7" fmla="*/ 208874 w 735346"/>
              <a:gd name="connsiteY7" fmla="*/ 1026488 h 1035724"/>
              <a:gd name="connsiteX8" fmla="*/ 356655 w 735346"/>
              <a:gd name="connsiteY8" fmla="*/ 1008015 h 1035724"/>
              <a:gd name="connsiteX9" fmla="*/ 476728 w 735346"/>
              <a:gd name="connsiteY9" fmla="*/ 971069 h 1035724"/>
              <a:gd name="connsiteX10" fmla="*/ 522910 w 735346"/>
              <a:gd name="connsiteY10" fmla="*/ 943360 h 1035724"/>
              <a:gd name="connsiteX11" fmla="*/ 559855 w 735346"/>
              <a:gd name="connsiteY11" fmla="*/ 915651 h 1035724"/>
              <a:gd name="connsiteX12" fmla="*/ 652219 w 735346"/>
              <a:gd name="connsiteY12" fmla="*/ 814051 h 1035724"/>
              <a:gd name="connsiteX13" fmla="*/ 679928 w 735346"/>
              <a:gd name="connsiteY13" fmla="*/ 749397 h 1035724"/>
              <a:gd name="connsiteX14" fmla="*/ 698401 w 735346"/>
              <a:gd name="connsiteY14" fmla="*/ 721688 h 1035724"/>
              <a:gd name="connsiteX15" fmla="*/ 716874 w 735346"/>
              <a:gd name="connsiteY15" fmla="*/ 675506 h 1035724"/>
              <a:gd name="connsiteX16" fmla="*/ 726110 w 735346"/>
              <a:gd name="connsiteY16" fmla="*/ 629324 h 1035724"/>
              <a:gd name="connsiteX17" fmla="*/ 735346 w 735346"/>
              <a:gd name="connsiteY17" fmla="*/ 601615 h 1035724"/>
              <a:gd name="connsiteX18" fmla="*/ 726110 w 735346"/>
              <a:gd name="connsiteY18" fmla="*/ 398415 h 1035724"/>
              <a:gd name="connsiteX19" fmla="*/ 707637 w 735346"/>
              <a:gd name="connsiteY19" fmla="*/ 324524 h 1035724"/>
              <a:gd name="connsiteX20" fmla="*/ 689164 w 735346"/>
              <a:gd name="connsiteY20" fmla="*/ 296815 h 1035724"/>
              <a:gd name="connsiteX21" fmla="*/ 624510 w 735346"/>
              <a:gd name="connsiteY21" fmla="*/ 185979 h 1035724"/>
              <a:gd name="connsiteX22" fmla="*/ 513674 w 735346"/>
              <a:gd name="connsiteY22" fmla="*/ 93615 h 1035724"/>
              <a:gd name="connsiteX23" fmla="*/ 439783 w 735346"/>
              <a:gd name="connsiteY23" fmla="*/ 75142 h 1035724"/>
              <a:gd name="connsiteX24" fmla="*/ 402837 w 735346"/>
              <a:gd name="connsiteY24" fmla="*/ 65906 h 1035724"/>
              <a:gd name="connsiteX25" fmla="*/ 247836 w 735346"/>
              <a:gd name="connsiteY25" fmla="*/ 46164 h 1035724"/>
              <a:gd name="connsiteX26" fmla="*/ 78 w 735346"/>
              <a:gd name="connsiteY26" fmla="*/ 27268 h 1035724"/>
              <a:gd name="connsiteX0" fmla="*/ 78 w 735346"/>
              <a:gd name="connsiteY0" fmla="*/ 27268 h 1045262"/>
              <a:gd name="connsiteX1" fmla="*/ 9739 w 735346"/>
              <a:gd name="connsiteY1" fmla="*/ 201134 h 1045262"/>
              <a:gd name="connsiteX2" fmla="*/ 5674 w 735346"/>
              <a:gd name="connsiteY2" fmla="*/ 342997 h 1045262"/>
              <a:gd name="connsiteX3" fmla="*/ 14910 w 735346"/>
              <a:gd name="connsiteY3" fmla="*/ 481542 h 1045262"/>
              <a:gd name="connsiteX4" fmla="*/ 11267 w 735346"/>
              <a:gd name="connsiteY4" fmla="*/ 816425 h 1045262"/>
              <a:gd name="connsiteX5" fmla="*/ 17285 w 735346"/>
              <a:gd name="connsiteY5" fmla="*/ 1027333 h 1045262"/>
              <a:gd name="connsiteX6" fmla="*/ 88801 w 735346"/>
              <a:gd name="connsiteY6" fmla="*/ 1035724 h 1045262"/>
              <a:gd name="connsiteX7" fmla="*/ 208874 w 735346"/>
              <a:gd name="connsiteY7" fmla="*/ 1026488 h 1045262"/>
              <a:gd name="connsiteX8" fmla="*/ 356655 w 735346"/>
              <a:gd name="connsiteY8" fmla="*/ 1008015 h 1045262"/>
              <a:gd name="connsiteX9" fmla="*/ 476728 w 735346"/>
              <a:gd name="connsiteY9" fmla="*/ 971069 h 1045262"/>
              <a:gd name="connsiteX10" fmla="*/ 522910 w 735346"/>
              <a:gd name="connsiteY10" fmla="*/ 943360 h 1045262"/>
              <a:gd name="connsiteX11" fmla="*/ 559855 w 735346"/>
              <a:gd name="connsiteY11" fmla="*/ 915651 h 1045262"/>
              <a:gd name="connsiteX12" fmla="*/ 652219 w 735346"/>
              <a:gd name="connsiteY12" fmla="*/ 814051 h 1045262"/>
              <a:gd name="connsiteX13" fmla="*/ 679928 w 735346"/>
              <a:gd name="connsiteY13" fmla="*/ 749397 h 1045262"/>
              <a:gd name="connsiteX14" fmla="*/ 698401 w 735346"/>
              <a:gd name="connsiteY14" fmla="*/ 721688 h 1045262"/>
              <a:gd name="connsiteX15" fmla="*/ 716874 w 735346"/>
              <a:gd name="connsiteY15" fmla="*/ 675506 h 1045262"/>
              <a:gd name="connsiteX16" fmla="*/ 726110 w 735346"/>
              <a:gd name="connsiteY16" fmla="*/ 629324 h 1045262"/>
              <a:gd name="connsiteX17" fmla="*/ 735346 w 735346"/>
              <a:gd name="connsiteY17" fmla="*/ 601615 h 1045262"/>
              <a:gd name="connsiteX18" fmla="*/ 726110 w 735346"/>
              <a:gd name="connsiteY18" fmla="*/ 398415 h 1045262"/>
              <a:gd name="connsiteX19" fmla="*/ 707637 w 735346"/>
              <a:gd name="connsiteY19" fmla="*/ 324524 h 1045262"/>
              <a:gd name="connsiteX20" fmla="*/ 689164 w 735346"/>
              <a:gd name="connsiteY20" fmla="*/ 296815 h 1045262"/>
              <a:gd name="connsiteX21" fmla="*/ 624510 w 735346"/>
              <a:gd name="connsiteY21" fmla="*/ 185979 h 1045262"/>
              <a:gd name="connsiteX22" fmla="*/ 513674 w 735346"/>
              <a:gd name="connsiteY22" fmla="*/ 93615 h 1045262"/>
              <a:gd name="connsiteX23" fmla="*/ 439783 w 735346"/>
              <a:gd name="connsiteY23" fmla="*/ 75142 h 1045262"/>
              <a:gd name="connsiteX24" fmla="*/ 402837 w 735346"/>
              <a:gd name="connsiteY24" fmla="*/ 65906 h 1045262"/>
              <a:gd name="connsiteX25" fmla="*/ 247836 w 735346"/>
              <a:gd name="connsiteY25" fmla="*/ 46164 h 1045262"/>
              <a:gd name="connsiteX26" fmla="*/ 78 w 735346"/>
              <a:gd name="connsiteY26" fmla="*/ 27268 h 104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5346" h="1045262">
                <a:moveTo>
                  <a:pt x="78" y="27268"/>
                </a:moveTo>
                <a:cubicBezTo>
                  <a:pt x="-969" y="91732"/>
                  <a:pt x="8806" y="148513"/>
                  <a:pt x="9739" y="201134"/>
                </a:cubicBezTo>
                <a:cubicBezTo>
                  <a:pt x="10672" y="253755"/>
                  <a:pt x="4812" y="296262"/>
                  <a:pt x="5674" y="342997"/>
                </a:cubicBezTo>
                <a:cubicBezTo>
                  <a:pt x="6536" y="389732"/>
                  <a:pt x="11831" y="435360"/>
                  <a:pt x="14910" y="481542"/>
                </a:cubicBezTo>
                <a:cubicBezTo>
                  <a:pt x="17989" y="598536"/>
                  <a:pt x="10871" y="725460"/>
                  <a:pt x="11267" y="816425"/>
                </a:cubicBezTo>
                <a:cubicBezTo>
                  <a:pt x="11663" y="907390"/>
                  <a:pt x="4363" y="990783"/>
                  <a:pt x="17285" y="1027333"/>
                </a:cubicBezTo>
                <a:cubicBezTo>
                  <a:pt x="30207" y="1063883"/>
                  <a:pt x="79838" y="1032737"/>
                  <a:pt x="88801" y="1035724"/>
                </a:cubicBezTo>
                <a:lnTo>
                  <a:pt x="208874" y="1026488"/>
                </a:lnTo>
                <a:cubicBezTo>
                  <a:pt x="255388" y="1022443"/>
                  <a:pt x="309746" y="1018067"/>
                  <a:pt x="356655" y="1008015"/>
                </a:cubicBezTo>
                <a:cubicBezTo>
                  <a:pt x="398000" y="999155"/>
                  <a:pt x="438732" y="990067"/>
                  <a:pt x="476728" y="971069"/>
                </a:cubicBezTo>
                <a:cubicBezTo>
                  <a:pt x="492785" y="963040"/>
                  <a:pt x="507973" y="953318"/>
                  <a:pt x="522910" y="943360"/>
                </a:cubicBezTo>
                <a:cubicBezTo>
                  <a:pt x="535718" y="934821"/>
                  <a:pt x="548413" y="925949"/>
                  <a:pt x="559855" y="915651"/>
                </a:cubicBezTo>
                <a:cubicBezTo>
                  <a:pt x="609401" y="871060"/>
                  <a:pt x="613905" y="861944"/>
                  <a:pt x="652219" y="814051"/>
                </a:cubicBezTo>
                <a:cubicBezTo>
                  <a:pt x="662581" y="782963"/>
                  <a:pt x="661666" y="781356"/>
                  <a:pt x="679928" y="749397"/>
                </a:cubicBezTo>
                <a:cubicBezTo>
                  <a:pt x="685436" y="739759"/>
                  <a:pt x="693437" y="731617"/>
                  <a:pt x="698401" y="721688"/>
                </a:cubicBezTo>
                <a:cubicBezTo>
                  <a:pt x="705816" y="706859"/>
                  <a:pt x="710716" y="690900"/>
                  <a:pt x="716874" y="675506"/>
                </a:cubicBezTo>
                <a:cubicBezTo>
                  <a:pt x="719953" y="660112"/>
                  <a:pt x="722303" y="644554"/>
                  <a:pt x="726110" y="629324"/>
                </a:cubicBezTo>
                <a:cubicBezTo>
                  <a:pt x="728471" y="619879"/>
                  <a:pt x="735346" y="611351"/>
                  <a:pt x="735346" y="601615"/>
                </a:cubicBezTo>
                <a:cubicBezTo>
                  <a:pt x="735346" y="533812"/>
                  <a:pt x="732857" y="465882"/>
                  <a:pt x="726110" y="398415"/>
                </a:cubicBezTo>
                <a:cubicBezTo>
                  <a:pt x="723584" y="373153"/>
                  <a:pt x="721720" y="345648"/>
                  <a:pt x="707637" y="324524"/>
                </a:cubicBezTo>
                <a:cubicBezTo>
                  <a:pt x="701479" y="315288"/>
                  <a:pt x="694480" y="306560"/>
                  <a:pt x="689164" y="296815"/>
                </a:cubicBezTo>
                <a:cubicBezTo>
                  <a:pt x="659563" y="242546"/>
                  <a:pt x="660788" y="226288"/>
                  <a:pt x="624510" y="185979"/>
                </a:cubicBezTo>
                <a:cubicBezTo>
                  <a:pt x="606498" y="165965"/>
                  <a:pt x="545699" y="101621"/>
                  <a:pt x="513674" y="93615"/>
                </a:cubicBezTo>
                <a:lnTo>
                  <a:pt x="439783" y="75142"/>
                </a:lnTo>
                <a:lnTo>
                  <a:pt x="402837" y="65906"/>
                </a:lnTo>
                <a:cubicBezTo>
                  <a:pt x="288922" y="68985"/>
                  <a:pt x="361664" y="40744"/>
                  <a:pt x="247836" y="46164"/>
                </a:cubicBezTo>
                <a:cubicBezTo>
                  <a:pt x="115433" y="30851"/>
                  <a:pt x="1125" y="-37196"/>
                  <a:pt x="78" y="272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1659053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Tableau 43"/>
          <p:cNvGraphicFramePr>
            <a:graphicFrameLocks noGrp="1"/>
          </p:cNvGraphicFramePr>
          <p:nvPr/>
        </p:nvGraphicFramePr>
        <p:xfrm>
          <a:off x="193141" y="5214077"/>
          <a:ext cx="9516541" cy="150082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5165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6924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63905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5135793"/>
              </p:ext>
            </p:extLst>
          </p:nvPr>
        </p:nvGraphicFramePr>
        <p:xfrm>
          <a:off x="193138" y="104244"/>
          <a:ext cx="9516540" cy="496453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721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72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721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0257"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 err="1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Quality</a:t>
                      </a:r>
                      <a:endParaRPr lang="fr-FR" sz="14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Delays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Costs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95904"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22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E0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0356"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2" name="Grouper 21"/>
          <p:cNvGrpSpPr/>
          <p:nvPr/>
        </p:nvGrpSpPr>
        <p:grpSpPr>
          <a:xfrm>
            <a:off x="908604" y="709942"/>
            <a:ext cx="2188633" cy="1941077"/>
            <a:chOff x="7785100" y="516036"/>
            <a:chExt cx="5098923" cy="6005293"/>
          </a:xfrm>
        </p:grpSpPr>
        <p:cxnSp>
          <p:nvCxnSpPr>
            <p:cNvPr id="23" name="Connecteur droit avec flèche 22"/>
            <p:cNvCxnSpPr/>
            <p:nvPr/>
          </p:nvCxnSpPr>
          <p:spPr>
            <a:xfrm>
              <a:off x="7789333" y="6508626"/>
              <a:ext cx="5094690" cy="0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necteur droit avec flèche 23"/>
            <p:cNvCxnSpPr/>
            <p:nvPr/>
          </p:nvCxnSpPr>
          <p:spPr>
            <a:xfrm flipV="1">
              <a:off x="7785100" y="516036"/>
              <a:ext cx="0" cy="6005293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25" name="Tableau 24"/>
          <p:cNvGraphicFramePr>
            <a:graphicFrameLocks noGrp="1" noChangeAspect="1"/>
          </p:cNvGraphicFramePr>
          <p:nvPr/>
        </p:nvGraphicFramePr>
        <p:xfrm>
          <a:off x="923374" y="993930"/>
          <a:ext cx="1800000" cy="16319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0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59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095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6" name="Rectangle 25"/>
          <p:cNvSpPr/>
          <p:nvPr/>
        </p:nvSpPr>
        <p:spPr>
          <a:xfrm>
            <a:off x="2672202" y="2765349"/>
            <a:ext cx="414867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54031" y="711183"/>
            <a:ext cx="414867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grpSp>
        <p:nvGrpSpPr>
          <p:cNvPr id="32" name="Grouper 31"/>
          <p:cNvGrpSpPr/>
          <p:nvPr/>
        </p:nvGrpSpPr>
        <p:grpSpPr>
          <a:xfrm>
            <a:off x="4107666" y="709942"/>
            <a:ext cx="2188633" cy="1941077"/>
            <a:chOff x="7785100" y="516036"/>
            <a:chExt cx="5098923" cy="6005293"/>
          </a:xfrm>
        </p:grpSpPr>
        <p:cxnSp>
          <p:nvCxnSpPr>
            <p:cNvPr id="33" name="Connecteur droit avec flèche 32"/>
            <p:cNvCxnSpPr/>
            <p:nvPr/>
          </p:nvCxnSpPr>
          <p:spPr>
            <a:xfrm>
              <a:off x="7789333" y="6508626"/>
              <a:ext cx="5094690" cy="0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Connecteur droit avec flèche 33"/>
            <p:cNvCxnSpPr/>
            <p:nvPr/>
          </p:nvCxnSpPr>
          <p:spPr>
            <a:xfrm flipV="1">
              <a:off x="7785100" y="516036"/>
              <a:ext cx="0" cy="6005293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5" name="Tableau 34"/>
          <p:cNvGraphicFramePr>
            <a:graphicFrameLocks noGrp="1" noChangeAspect="1"/>
          </p:cNvGraphicFramePr>
          <p:nvPr/>
        </p:nvGraphicFramePr>
        <p:xfrm>
          <a:off x="4126059" y="1004170"/>
          <a:ext cx="1800000" cy="162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6" name="Rectangle 35"/>
          <p:cNvSpPr/>
          <p:nvPr/>
        </p:nvSpPr>
        <p:spPr>
          <a:xfrm>
            <a:off x="5871263" y="2765349"/>
            <a:ext cx="414867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3553093" y="711183"/>
            <a:ext cx="414867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grpSp>
        <p:nvGrpSpPr>
          <p:cNvPr id="38" name="Grouper 37"/>
          <p:cNvGrpSpPr/>
          <p:nvPr/>
        </p:nvGrpSpPr>
        <p:grpSpPr>
          <a:xfrm>
            <a:off x="7309404" y="709942"/>
            <a:ext cx="2188633" cy="1941077"/>
            <a:chOff x="7785100" y="516036"/>
            <a:chExt cx="5098923" cy="6005293"/>
          </a:xfrm>
        </p:grpSpPr>
        <p:cxnSp>
          <p:nvCxnSpPr>
            <p:cNvPr id="39" name="Connecteur droit avec flèche 38"/>
            <p:cNvCxnSpPr/>
            <p:nvPr/>
          </p:nvCxnSpPr>
          <p:spPr>
            <a:xfrm>
              <a:off x="7789333" y="6508626"/>
              <a:ext cx="5094690" cy="0"/>
            </a:xfrm>
            <a:prstGeom prst="straightConnector1">
              <a:avLst/>
            </a:prstGeom>
            <a:ln w="12700" cmpd="sng">
              <a:solidFill>
                <a:schemeClr val="bg1">
                  <a:lumMod val="50000"/>
                </a:schemeClr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eur droit avec flèche 39"/>
            <p:cNvCxnSpPr/>
            <p:nvPr/>
          </p:nvCxnSpPr>
          <p:spPr>
            <a:xfrm flipV="1">
              <a:off x="7785100" y="516036"/>
              <a:ext cx="0" cy="6005293"/>
            </a:xfrm>
            <a:prstGeom prst="straightConnector1">
              <a:avLst/>
            </a:prstGeom>
            <a:ln w="12700" cmpd="sng">
              <a:solidFill>
                <a:schemeClr val="bg1">
                  <a:lumMod val="50000"/>
                </a:schemeClr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1" name="Tableau 40"/>
          <p:cNvGraphicFramePr>
            <a:graphicFrameLocks noGrp="1" noChangeAspect="1"/>
          </p:cNvGraphicFramePr>
          <p:nvPr/>
        </p:nvGraphicFramePr>
        <p:xfrm>
          <a:off x="7332858" y="1004170"/>
          <a:ext cx="1800000" cy="162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800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2" name="Rectangle 41"/>
          <p:cNvSpPr/>
          <p:nvPr/>
        </p:nvSpPr>
        <p:spPr>
          <a:xfrm>
            <a:off x="9073002" y="2765349"/>
            <a:ext cx="414867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754831" y="711183"/>
            <a:ext cx="414867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pic>
        <p:nvPicPr>
          <p:cNvPr id="29" name="Image 28" descr="icon-parking.png"/>
          <p:cNvPicPr>
            <a:picLocks noChangeAspect="1"/>
          </p:cNvPicPr>
          <p:nvPr/>
        </p:nvPicPr>
        <p:blipFill>
          <a:blip r:embed="rId3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3334" y="5864649"/>
            <a:ext cx="540000" cy="544250"/>
          </a:xfrm>
          <a:prstGeom prst="rect">
            <a:avLst/>
          </a:prstGeom>
        </p:spPr>
      </p:pic>
      <p:pic>
        <p:nvPicPr>
          <p:cNvPr id="30" name="Image 29" descr="icon-balloon-grenn.png"/>
          <p:cNvPicPr>
            <a:picLocks noChangeAspect="1"/>
          </p:cNvPicPr>
          <p:nvPr/>
        </p:nvPicPr>
        <p:blipFill>
          <a:blip r:embed="rId4" cstate="email">
            <a:alphaModFix amt="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0311" y="4003968"/>
            <a:ext cx="612000" cy="616817"/>
          </a:xfrm>
          <a:prstGeom prst="rect">
            <a:avLst/>
          </a:prstGeom>
        </p:spPr>
      </p:pic>
      <p:pic>
        <p:nvPicPr>
          <p:cNvPr id="31" name="Image 30" descr="icon-balloon-orange.png"/>
          <p:cNvPicPr>
            <a:picLocks noChangeAspect="1"/>
          </p:cNvPicPr>
          <p:nvPr/>
        </p:nvPicPr>
        <p:blipFill>
          <a:blip r:embed="rId5" cstate="email">
            <a:alphaModFix amt="3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4928" y="4003968"/>
            <a:ext cx="612000" cy="616817"/>
          </a:xfrm>
          <a:prstGeom prst="rect">
            <a:avLst/>
          </a:prstGeom>
        </p:spPr>
      </p:pic>
      <p:pic>
        <p:nvPicPr>
          <p:cNvPr id="46" name="Image 45" descr="icon-balloon-violet.png"/>
          <p:cNvPicPr>
            <a:picLocks noChangeAspect="1"/>
          </p:cNvPicPr>
          <p:nvPr/>
        </p:nvPicPr>
        <p:blipFill>
          <a:blip r:embed="rId6" cstate="email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9671" y="4003968"/>
            <a:ext cx="612000" cy="616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496149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92896"/>
              </p:ext>
            </p:extLst>
          </p:nvPr>
        </p:nvGraphicFramePr>
        <p:xfrm>
          <a:off x="109556" y="80017"/>
          <a:ext cx="9716278" cy="6775901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2078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9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5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63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52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916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0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9620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1368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9329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1737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895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1207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9490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1577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59120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2847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5785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1416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592816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1786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621682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21559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85417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</a:tblGrid>
              <a:tr h="246957"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 dirty="0" err="1">
                          <a:latin typeface="Arial"/>
                          <a:cs typeface="Arial"/>
                        </a:rPr>
                        <a:t>January</a:t>
                      </a:r>
                      <a:endParaRPr lang="fr-FR" sz="1000" b="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February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March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April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May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 dirty="0" err="1">
                          <a:latin typeface="Arial"/>
                          <a:cs typeface="Arial"/>
                        </a:rPr>
                        <a:t>June</a:t>
                      </a:r>
                      <a:endParaRPr lang="fr-FR" sz="1000" b="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July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August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September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October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November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December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071"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000" marB="36000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913284" y="6452083"/>
            <a:ext cx="818223" cy="43427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fr-FR" sz="800" dirty="0">
                <a:solidFill>
                  <a:srgbClr val="0D0D0D"/>
                </a:solidFill>
                <a:latin typeface="Arial"/>
                <a:cs typeface="Arial"/>
              </a:rPr>
              <a:t>YEAR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  <a:p>
            <a:pPr algn="ctr"/>
            <a:r>
              <a:rPr lang="fr-FR" sz="1400" dirty="0">
                <a:solidFill>
                  <a:srgbClr val="0D0D0D"/>
                </a:solidFill>
                <a:latin typeface="Arial"/>
                <a:cs typeface="Arial"/>
              </a:rPr>
              <a:t>2020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</p:txBody>
      </p:sp>
      <p:pic>
        <p:nvPicPr>
          <p:cNvPr id="21" name="Image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50092" y="3798707"/>
            <a:ext cx="93450" cy="99291"/>
          </a:xfrm>
          <a:prstGeom prst="rect">
            <a:avLst/>
          </a:prstGeom>
        </p:spPr>
      </p:pic>
      <p:pic>
        <p:nvPicPr>
          <p:cNvPr id="22" name="Image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56" y="3823905"/>
            <a:ext cx="200571" cy="107999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4677C83F-68D8-6047-9530-3B80F9833FA8}"/>
              </a:ext>
            </a:extLst>
          </p:cNvPr>
          <p:cNvSpPr/>
          <p:nvPr/>
        </p:nvSpPr>
        <p:spPr>
          <a:xfrm>
            <a:off x="465611" y="46994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01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0634B6C-120C-0D4F-B5CC-54D184343122}"/>
              </a:ext>
            </a:extLst>
          </p:cNvPr>
          <p:cNvSpPr/>
          <p:nvPr/>
        </p:nvSpPr>
        <p:spPr>
          <a:xfrm>
            <a:off x="465611" y="150267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02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190DA17-7689-8E46-821F-5D966EDF040B}"/>
              </a:ext>
            </a:extLst>
          </p:cNvPr>
          <p:cNvSpPr/>
          <p:nvPr/>
        </p:nvSpPr>
        <p:spPr>
          <a:xfrm>
            <a:off x="465611" y="296004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03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AC87AE7-8335-AB41-A252-044AE83F3FC2}"/>
              </a:ext>
            </a:extLst>
          </p:cNvPr>
          <p:cNvSpPr/>
          <p:nvPr/>
        </p:nvSpPr>
        <p:spPr>
          <a:xfrm>
            <a:off x="465611" y="441144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04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57815E7-4D47-8A49-B32A-E384F7475E10}"/>
              </a:ext>
            </a:extLst>
          </p:cNvPr>
          <p:cNvSpPr/>
          <p:nvPr/>
        </p:nvSpPr>
        <p:spPr>
          <a:xfrm>
            <a:off x="465611" y="586999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05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7DF90CD-10B9-3C49-AC83-29DC55B0A904}"/>
              </a:ext>
            </a:extLst>
          </p:cNvPr>
          <p:cNvSpPr/>
          <p:nvPr/>
        </p:nvSpPr>
        <p:spPr>
          <a:xfrm>
            <a:off x="1277236" y="88388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06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0BB9D8B-BB53-5F4C-837C-DA7D8D732C53}"/>
              </a:ext>
            </a:extLst>
          </p:cNvPr>
          <p:cNvSpPr/>
          <p:nvPr/>
        </p:nvSpPr>
        <p:spPr>
          <a:xfrm>
            <a:off x="1277236" y="232840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07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D7CD644-D015-CC4A-8BCA-35DC5E90D789}"/>
              </a:ext>
            </a:extLst>
          </p:cNvPr>
          <p:cNvSpPr/>
          <p:nvPr/>
        </p:nvSpPr>
        <p:spPr>
          <a:xfrm>
            <a:off x="1277236" y="377741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08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29E912D-C2CF-054C-835B-2392B17009FF}"/>
              </a:ext>
            </a:extLst>
          </p:cNvPr>
          <p:cNvSpPr/>
          <p:nvPr/>
        </p:nvSpPr>
        <p:spPr>
          <a:xfrm>
            <a:off x="1277236" y="523479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09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47BB7BD-1C75-3A42-9D3D-4A142FF66309}"/>
              </a:ext>
            </a:extLst>
          </p:cNvPr>
          <p:cNvSpPr/>
          <p:nvPr/>
        </p:nvSpPr>
        <p:spPr>
          <a:xfrm>
            <a:off x="2078222" y="67317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10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1E6E43F-FF4B-8046-A46C-0F496373C4DD}"/>
              </a:ext>
            </a:extLst>
          </p:cNvPr>
          <p:cNvSpPr/>
          <p:nvPr/>
        </p:nvSpPr>
        <p:spPr>
          <a:xfrm>
            <a:off x="2078222" y="211515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11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E505751-58E2-4841-B638-F03959EF3D10}"/>
              </a:ext>
            </a:extLst>
          </p:cNvPr>
          <p:cNvSpPr/>
          <p:nvPr/>
        </p:nvSpPr>
        <p:spPr>
          <a:xfrm>
            <a:off x="2078222" y="358218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12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2F317A2-FDCE-8D40-BA3C-53BD779F6CEA}"/>
              </a:ext>
            </a:extLst>
          </p:cNvPr>
          <p:cNvSpPr/>
          <p:nvPr/>
        </p:nvSpPr>
        <p:spPr>
          <a:xfrm>
            <a:off x="2078222" y="503420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13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535C498-101F-6F45-A079-F8D14B54FC9B}"/>
              </a:ext>
            </a:extLst>
          </p:cNvPr>
          <p:cNvSpPr/>
          <p:nvPr/>
        </p:nvSpPr>
        <p:spPr>
          <a:xfrm>
            <a:off x="2078222" y="647814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14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4CE8796-B409-6F49-A4E6-81FB4282AA74}"/>
              </a:ext>
            </a:extLst>
          </p:cNvPr>
          <p:cNvSpPr/>
          <p:nvPr/>
        </p:nvSpPr>
        <p:spPr>
          <a:xfrm>
            <a:off x="2889844" y="149702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15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5081B4A5-7CE9-1445-A9E9-3A7F8FDF135F}"/>
              </a:ext>
            </a:extLst>
          </p:cNvPr>
          <p:cNvSpPr/>
          <p:nvPr/>
        </p:nvSpPr>
        <p:spPr>
          <a:xfrm>
            <a:off x="2889844" y="294612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16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F151BE7-A369-3D41-ABA0-4D7B32C38887}"/>
              </a:ext>
            </a:extLst>
          </p:cNvPr>
          <p:cNvSpPr/>
          <p:nvPr/>
        </p:nvSpPr>
        <p:spPr>
          <a:xfrm>
            <a:off x="2889844" y="441144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17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7FC63F1-DC8E-0A43-8BC7-ABF6FED84057}"/>
              </a:ext>
            </a:extLst>
          </p:cNvPr>
          <p:cNvSpPr/>
          <p:nvPr/>
        </p:nvSpPr>
        <p:spPr>
          <a:xfrm>
            <a:off x="2889844" y="584664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18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412611E-53F7-F44E-AB85-01BBF7601F18}"/>
              </a:ext>
            </a:extLst>
          </p:cNvPr>
          <p:cNvSpPr/>
          <p:nvPr/>
        </p:nvSpPr>
        <p:spPr>
          <a:xfrm>
            <a:off x="3690821" y="107921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19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66AA94E-8886-9A43-A221-8FA32EFD26EA}"/>
              </a:ext>
            </a:extLst>
          </p:cNvPr>
          <p:cNvSpPr/>
          <p:nvPr/>
        </p:nvSpPr>
        <p:spPr>
          <a:xfrm>
            <a:off x="3690821" y="253106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20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CE2014E4-FE7C-B84A-A509-A74CFAB43DBA}"/>
              </a:ext>
            </a:extLst>
          </p:cNvPr>
          <p:cNvSpPr/>
          <p:nvPr/>
        </p:nvSpPr>
        <p:spPr>
          <a:xfrm>
            <a:off x="3690821" y="398994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21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BE708C8-C58F-4544-9F2C-56CC494B4BEC}"/>
              </a:ext>
            </a:extLst>
          </p:cNvPr>
          <p:cNvSpPr/>
          <p:nvPr/>
        </p:nvSpPr>
        <p:spPr>
          <a:xfrm>
            <a:off x="3690821" y="544179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22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33AF3CF-4AD0-444C-961F-9A9F8A86943C}"/>
              </a:ext>
            </a:extLst>
          </p:cNvPr>
          <p:cNvSpPr/>
          <p:nvPr/>
        </p:nvSpPr>
        <p:spPr>
          <a:xfrm>
            <a:off x="4509541" y="46994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23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207FC5E-B93E-4843-9154-D95554B7AB13}"/>
              </a:ext>
            </a:extLst>
          </p:cNvPr>
          <p:cNvSpPr/>
          <p:nvPr/>
        </p:nvSpPr>
        <p:spPr>
          <a:xfrm>
            <a:off x="4509541" y="190815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24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8ED25BD-C758-EE4A-BAA8-694E8D78ADE0}"/>
              </a:ext>
            </a:extLst>
          </p:cNvPr>
          <p:cNvSpPr/>
          <p:nvPr/>
        </p:nvSpPr>
        <p:spPr>
          <a:xfrm>
            <a:off x="4509541" y="335916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25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F422A65-8F72-854F-91C6-2514B43E43B0}"/>
              </a:ext>
            </a:extLst>
          </p:cNvPr>
          <p:cNvSpPr/>
          <p:nvPr/>
        </p:nvSpPr>
        <p:spPr>
          <a:xfrm>
            <a:off x="4509541" y="481777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26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3AC1451-CEA1-5D4F-AC48-9FA86214804E}"/>
              </a:ext>
            </a:extLst>
          </p:cNvPr>
          <p:cNvSpPr/>
          <p:nvPr/>
        </p:nvSpPr>
        <p:spPr>
          <a:xfrm>
            <a:off x="5306985" y="149415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28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A49A3B9D-1729-F04A-B788-4BDFEDE40F02}"/>
              </a:ext>
            </a:extLst>
          </p:cNvPr>
          <p:cNvSpPr/>
          <p:nvPr/>
        </p:nvSpPr>
        <p:spPr>
          <a:xfrm>
            <a:off x="5306985" y="295270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29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5F1BF80-DF3F-B141-B044-802B0D0C1372}"/>
              </a:ext>
            </a:extLst>
          </p:cNvPr>
          <p:cNvSpPr/>
          <p:nvPr/>
        </p:nvSpPr>
        <p:spPr>
          <a:xfrm>
            <a:off x="5306985" y="440404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30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8EB6880C-54A4-A84F-8091-184DE4F2E040}"/>
              </a:ext>
            </a:extLst>
          </p:cNvPr>
          <p:cNvSpPr/>
          <p:nvPr/>
        </p:nvSpPr>
        <p:spPr>
          <a:xfrm>
            <a:off x="5306985" y="585579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31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4A57DDF7-0C67-5849-9663-006CE0152200}"/>
              </a:ext>
            </a:extLst>
          </p:cNvPr>
          <p:cNvSpPr/>
          <p:nvPr/>
        </p:nvSpPr>
        <p:spPr>
          <a:xfrm>
            <a:off x="4509541" y="627291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27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5E2DBC64-6509-1448-AB38-AA6EF5E5B672}"/>
              </a:ext>
            </a:extLst>
          </p:cNvPr>
          <p:cNvSpPr/>
          <p:nvPr/>
        </p:nvSpPr>
        <p:spPr>
          <a:xfrm>
            <a:off x="6118608" y="88017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32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0BCF8383-E49A-5146-B018-BCFF6F397F42}"/>
              </a:ext>
            </a:extLst>
          </p:cNvPr>
          <p:cNvSpPr/>
          <p:nvPr/>
        </p:nvSpPr>
        <p:spPr>
          <a:xfrm>
            <a:off x="6118608" y="232214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33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1634AA35-28F6-DD42-9EE5-6C54F3D42302}"/>
              </a:ext>
            </a:extLst>
          </p:cNvPr>
          <p:cNvSpPr/>
          <p:nvPr/>
        </p:nvSpPr>
        <p:spPr>
          <a:xfrm>
            <a:off x="6118608" y="378983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34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1BB2782C-64C4-824F-BB6F-588A7AD1F850}"/>
              </a:ext>
            </a:extLst>
          </p:cNvPr>
          <p:cNvSpPr/>
          <p:nvPr/>
        </p:nvSpPr>
        <p:spPr>
          <a:xfrm>
            <a:off x="6118608" y="523479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35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4284C1D-AEEF-394B-BE79-849E814E629F}"/>
              </a:ext>
            </a:extLst>
          </p:cNvPr>
          <p:cNvSpPr/>
          <p:nvPr/>
        </p:nvSpPr>
        <p:spPr>
          <a:xfrm>
            <a:off x="6926682" y="170967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37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95C42859-CBE1-A74A-8E4E-DB950BF82498}"/>
              </a:ext>
            </a:extLst>
          </p:cNvPr>
          <p:cNvSpPr/>
          <p:nvPr/>
        </p:nvSpPr>
        <p:spPr>
          <a:xfrm>
            <a:off x="6926682" y="317095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38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88F46C10-FFAB-3F48-B6F0-56EA09DC2933}"/>
              </a:ext>
            </a:extLst>
          </p:cNvPr>
          <p:cNvSpPr/>
          <p:nvPr/>
        </p:nvSpPr>
        <p:spPr>
          <a:xfrm>
            <a:off x="6926682" y="461104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39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70FBE5F-78CE-D542-B6C0-C9312C74A2A9}"/>
              </a:ext>
            </a:extLst>
          </p:cNvPr>
          <p:cNvSpPr/>
          <p:nvPr/>
        </p:nvSpPr>
        <p:spPr>
          <a:xfrm>
            <a:off x="6926682" y="605992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40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79C6F6E6-7341-A841-9AE3-2182DEFE917F}"/>
              </a:ext>
            </a:extLst>
          </p:cNvPr>
          <p:cNvSpPr/>
          <p:nvPr/>
        </p:nvSpPr>
        <p:spPr>
          <a:xfrm>
            <a:off x="6926682" y="46068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36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075D389B-446F-3947-AFED-EE9629930F81}"/>
              </a:ext>
            </a:extLst>
          </p:cNvPr>
          <p:cNvSpPr/>
          <p:nvPr/>
        </p:nvSpPr>
        <p:spPr>
          <a:xfrm>
            <a:off x="7738298" y="129567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41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28D5E289-DF90-424C-9961-C152F162CB09}"/>
              </a:ext>
            </a:extLst>
          </p:cNvPr>
          <p:cNvSpPr/>
          <p:nvPr/>
        </p:nvSpPr>
        <p:spPr>
          <a:xfrm>
            <a:off x="7738298" y="273806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42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DED04ECB-C146-9949-8D2B-6F985EDDF598}"/>
              </a:ext>
            </a:extLst>
          </p:cNvPr>
          <p:cNvSpPr/>
          <p:nvPr/>
        </p:nvSpPr>
        <p:spPr>
          <a:xfrm>
            <a:off x="7738298" y="419704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43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BA98624F-45E2-9D4A-A418-849D86EE47D2}"/>
              </a:ext>
            </a:extLst>
          </p:cNvPr>
          <p:cNvSpPr/>
          <p:nvPr/>
        </p:nvSpPr>
        <p:spPr>
          <a:xfrm>
            <a:off x="7738298" y="564879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44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F15BFC03-2A95-584B-AC44-C5A8EB4199EB}"/>
              </a:ext>
            </a:extLst>
          </p:cNvPr>
          <p:cNvSpPr/>
          <p:nvPr/>
        </p:nvSpPr>
        <p:spPr>
          <a:xfrm>
            <a:off x="8567638" y="211515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46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C032F62-7A11-9646-B9F5-86642CDBF899}"/>
              </a:ext>
            </a:extLst>
          </p:cNvPr>
          <p:cNvSpPr/>
          <p:nvPr/>
        </p:nvSpPr>
        <p:spPr>
          <a:xfrm>
            <a:off x="8567638" y="358283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47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8DECBBF-2AFE-3F44-8DAE-988A5FFB89C9}"/>
              </a:ext>
            </a:extLst>
          </p:cNvPr>
          <p:cNvSpPr/>
          <p:nvPr/>
        </p:nvSpPr>
        <p:spPr>
          <a:xfrm>
            <a:off x="8567638" y="502477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48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513BCD2A-9EEA-FF47-BC90-57C20E3DE488}"/>
              </a:ext>
            </a:extLst>
          </p:cNvPr>
          <p:cNvSpPr/>
          <p:nvPr/>
        </p:nvSpPr>
        <p:spPr>
          <a:xfrm>
            <a:off x="8567638" y="67694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45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8AD611C3-F8F1-744E-8A93-B5FFAAED455A}"/>
              </a:ext>
            </a:extLst>
          </p:cNvPr>
          <p:cNvSpPr/>
          <p:nvPr/>
        </p:nvSpPr>
        <p:spPr>
          <a:xfrm>
            <a:off x="9386343" y="170112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50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DD52FD13-A4F4-5A4D-8CB3-811275DC3F69}"/>
              </a:ext>
            </a:extLst>
          </p:cNvPr>
          <p:cNvSpPr/>
          <p:nvPr/>
        </p:nvSpPr>
        <p:spPr>
          <a:xfrm>
            <a:off x="9386343" y="315970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51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E328E02-D5AB-074E-B3B4-7555DEAFE14D}"/>
              </a:ext>
            </a:extLst>
          </p:cNvPr>
          <p:cNvSpPr/>
          <p:nvPr/>
        </p:nvSpPr>
        <p:spPr>
          <a:xfrm>
            <a:off x="9386343" y="461805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52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A370FC57-0856-0244-8AE5-C31A45743E51}"/>
              </a:ext>
            </a:extLst>
          </p:cNvPr>
          <p:cNvSpPr/>
          <p:nvPr/>
        </p:nvSpPr>
        <p:spPr>
          <a:xfrm>
            <a:off x="9386343" y="607699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53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D823E542-008C-1142-87A2-D47401DEA35A}"/>
              </a:ext>
            </a:extLst>
          </p:cNvPr>
          <p:cNvSpPr/>
          <p:nvPr/>
        </p:nvSpPr>
        <p:spPr>
          <a:xfrm>
            <a:off x="9386343" y="46994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49</a:t>
            </a:r>
          </a:p>
        </p:txBody>
      </p:sp>
    </p:spTree>
    <p:extLst>
      <p:ext uri="{BB962C8B-B14F-4D97-AF65-F5344CB8AC3E}">
        <p14:creationId xmlns:p14="http://schemas.microsoft.com/office/powerpoint/2010/main" val="4243055922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9244304"/>
              </p:ext>
            </p:extLst>
          </p:nvPr>
        </p:nvGraphicFramePr>
        <p:xfrm>
          <a:off x="109556" y="80017"/>
          <a:ext cx="9716278" cy="6775901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2078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9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5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63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52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916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07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9620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1368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9329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1737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895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1207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9490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1577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59120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2847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5785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1416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592816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1786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621682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21559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85417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</a:tblGrid>
              <a:tr h="246957"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 dirty="0" err="1">
                          <a:latin typeface="Arial"/>
                          <a:cs typeface="Arial"/>
                        </a:rPr>
                        <a:t>January</a:t>
                      </a:r>
                      <a:endParaRPr lang="fr-FR" sz="1000" b="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February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March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April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May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 dirty="0" err="1">
                          <a:latin typeface="Arial"/>
                          <a:cs typeface="Arial"/>
                        </a:rPr>
                        <a:t>June</a:t>
                      </a:r>
                      <a:endParaRPr lang="fr-FR" sz="1000" b="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July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August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September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October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November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December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071"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tx1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000" marB="36000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913284" y="6341913"/>
            <a:ext cx="818223" cy="43427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fr-FR" sz="800" dirty="0">
                <a:solidFill>
                  <a:srgbClr val="0D0D0D"/>
                </a:solidFill>
                <a:latin typeface="Arial"/>
                <a:cs typeface="Arial"/>
              </a:rPr>
              <a:t>YEAR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  <a:p>
            <a:pPr algn="ctr"/>
            <a:r>
              <a:rPr lang="fr-FR" sz="1400" dirty="0">
                <a:solidFill>
                  <a:srgbClr val="0D0D0D"/>
                </a:solidFill>
                <a:latin typeface="Arial"/>
                <a:cs typeface="Arial"/>
              </a:rPr>
              <a:t>2021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677C83F-68D8-6047-9530-3B80F9833FA8}"/>
              </a:ext>
            </a:extLst>
          </p:cNvPr>
          <p:cNvSpPr/>
          <p:nvPr/>
        </p:nvSpPr>
        <p:spPr>
          <a:xfrm>
            <a:off x="476244" y="108302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01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0634B6C-120C-0D4F-B5CC-54D184343122}"/>
              </a:ext>
            </a:extLst>
          </p:cNvPr>
          <p:cNvSpPr/>
          <p:nvPr/>
        </p:nvSpPr>
        <p:spPr>
          <a:xfrm>
            <a:off x="476244" y="253745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02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190DA17-7689-8E46-821F-5D966EDF040B}"/>
              </a:ext>
            </a:extLst>
          </p:cNvPr>
          <p:cNvSpPr/>
          <p:nvPr/>
        </p:nvSpPr>
        <p:spPr>
          <a:xfrm>
            <a:off x="476244" y="398516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03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AC87AE7-8335-AB41-A252-044AE83F3FC2}"/>
              </a:ext>
            </a:extLst>
          </p:cNvPr>
          <p:cNvSpPr/>
          <p:nvPr/>
        </p:nvSpPr>
        <p:spPr>
          <a:xfrm>
            <a:off x="476244" y="544179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04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7DF90CD-10B9-3C49-AC83-29DC55B0A904}"/>
              </a:ext>
            </a:extLst>
          </p:cNvPr>
          <p:cNvSpPr/>
          <p:nvPr/>
        </p:nvSpPr>
        <p:spPr>
          <a:xfrm>
            <a:off x="1277236" y="46278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05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0BB9D8B-BB53-5F4C-837C-DA7D8D732C53}"/>
              </a:ext>
            </a:extLst>
          </p:cNvPr>
          <p:cNvSpPr/>
          <p:nvPr/>
        </p:nvSpPr>
        <p:spPr>
          <a:xfrm>
            <a:off x="1277236" y="192729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06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D7CD644-D015-CC4A-8BCA-35DC5E90D789}"/>
              </a:ext>
            </a:extLst>
          </p:cNvPr>
          <p:cNvSpPr/>
          <p:nvPr/>
        </p:nvSpPr>
        <p:spPr>
          <a:xfrm>
            <a:off x="1277236" y="336792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07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29E912D-C2CF-054C-835B-2392B17009FF}"/>
              </a:ext>
            </a:extLst>
          </p:cNvPr>
          <p:cNvSpPr/>
          <p:nvPr/>
        </p:nvSpPr>
        <p:spPr>
          <a:xfrm>
            <a:off x="1277236" y="482155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08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47BB7BD-1C75-3A42-9D3D-4A142FF66309}"/>
              </a:ext>
            </a:extLst>
          </p:cNvPr>
          <p:cNvSpPr/>
          <p:nvPr/>
        </p:nvSpPr>
        <p:spPr>
          <a:xfrm>
            <a:off x="2078222" y="46278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09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1E6E43F-FF4B-8046-A46C-0F496373C4DD}"/>
              </a:ext>
            </a:extLst>
          </p:cNvPr>
          <p:cNvSpPr/>
          <p:nvPr/>
        </p:nvSpPr>
        <p:spPr>
          <a:xfrm>
            <a:off x="2078222" y="191734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10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E505751-58E2-4841-B638-F03959EF3D10}"/>
              </a:ext>
            </a:extLst>
          </p:cNvPr>
          <p:cNvSpPr/>
          <p:nvPr/>
        </p:nvSpPr>
        <p:spPr>
          <a:xfrm>
            <a:off x="2078222" y="336752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11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2F317A2-FDCE-8D40-BA3C-53BD779F6CEA}"/>
              </a:ext>
            </a:extLst>
          </p:cNvPr>
          <p:cNvSpPr/>
          <p:nvPr/>
        </p:nvSpPr>
        <p:spPr>
          <a:xfrm>
            <a:off x="2078222" y="482155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12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535C498-101F-6F45-A079-F8D14B54FC9B}"/>
              </a:ext>
            </a:extLst>
          </p:cNvPr>
          <p:cNvSpPr/>
          <p:nvPr/>
        </p:nvSpPr>
        <p:spPr>
          <a:xfrm>
            <a:off x="2078222" y="627647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13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4CE8796-B409-6F49-A4E6-81FB4282AA74}"/>
              </a:ext>
            </a:extLst>
          </p:cNvPr>
          <p:cNvSpPr/>
          <p:nvPr/>
        </p:nvSpPr>
        <p:spPr>
          <a:xfrm>
            <a:off x="2889844" y="128773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14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5081B4A5-7CE9-1445-A9E9-3A7F8FDF135F}"/>
              </a:ext>
            </a:extLst>
          </p:cNvPr>
          <p:cNvSpPr/>
          <p:nvPr/>
        </p:nvSpPr>
        <p:spPr>
          <a:xfrm>
            <a:off x="2889844" y="274444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15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F151BE7-A369-3D41-ABA0-4D7B32C38887}"/>
              </a:ext>
            </a:extLst>
          </p:cNvPr>
          <p:cNvSpPr/>
          <p:nvPr/>
        </p:nvSpPr>
        <p:spPr>
          <a:xfrm>
            <a:off x="2889844" y="419216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7FC63F1-DC8E-0A43-8BC7-ABF6FED84057}"/>
              </a:ext>
            </a:extLst>
          </p:cNvPr>
          <p:cNvSpPr/>
          <p:nvPr/>
        </p:nvSpPr>
        <p:spPr>
          <a:xfrm>
            <a:off x="2889844" y="563249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17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412611E-53F7-F44E-AB85-01BBF7601F18}"/>
              </a:ext>
            </a:extLst>
          </p:cNvPr>
          <p:cNvSpPr/>
          <p:nvPr/>
        </p:nvSpPr>
        <p:spPr>
          <a:xfrm>
            <a:off x="3701454" y="87210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18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66AA94E-8886-9A43-A221-8FA32EFD26EA}"/>
              </a:ext>
            </a:extLst>
          </p:cNvPr>
          <p:cNvSpPr/>
          <p:nvPr/>
        </p:nvSpPr>
        <p:spPr>
          <a:xfrm>
            <a:off x="3701454" y="232849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19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CE2014E4-FE7C-B84A-A509-A74CFAB43DBA}"/>
              </a:ext>
            </a:extLst>
          </p:cNvPr>
          <p:cNvSpPr/>
          <p:nvPr/>
        </p:nvSpPr>
        <p:spPr>
          <a:xfrm>
            <a:off x="3701454" y="381721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20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BE708C8-C58F-4544-9F2C-56CC494B4BEC}"/>
              </a:ext>
            </a:extLst>
          </p:cNvPr>
          <p:cNvSpPr/>
          <p:nvPr/>
        </p:nvSpPr>
        <p:spPr>
          <a:xfrm>
            <a:off x="3701454" y="523479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21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33AF3CF-4AD0-444C-961F-9A9F8A86943C}"/>
              </a:ext>
            </a:extLst>
          </p:cNvPr>
          <p:cNvSpPr/>
          <p:nvPr/>
        </p:nvSpPr>
        <p:spPr>
          <a:xfrm>
            <a:off x="4498908" y="46278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22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207FC5E-B93E-4843-9154-D95554B7AB13}"/>
              </a:ext>
            </a:extLst>
          </p:cNvPr>
          <p:cNvSpPr/>
          <p:nvPr/>
        </p:nvSpPr>
        <p:spPr>
          <a:xfrm>
            <a:off x="4498908" y="171034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23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8ED25BD-C758-EE4A-BAA8-694E8D78ADE0}"/>
              </a:ext>
            </a:extLst>
          </p:cNvPr>
          <p:cNvSpPr/>
          <p:nvPr/>
        </p:nvSpPr>
        <p:spPr>
          <a:xfrm>
            <a:off x="4498908" y="316052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24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F422A65-8F72-854F-91C6-2514B43E43B0}"/>
              </a:ext>
            </a:extLst>
          </p:cNvPr>
          <p:cNvSpPr/>
          <p:nvPr/>
        </p:nvSpPr>
        <p:spPr>
          <a:xfrm>
            <a:off x="4498908" y="459903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25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3AC1451-CEA1-5D4F-AC48-9FA86214804E}"/>
              </a:ext>
            </a:extLst>
          </p:cNvPr>
          <p:cNvSpPr/>
          <p:nvPr/>
        </p:nvSpPr>
        <p:spPr>
          <a:xfrm>
            <a:off x="5306985" y="129212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27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A49A3B9D-1729-F04A-B788-4BDFEDE40F02}"/>
              </a:ext>
            </a:extLst>
          </p:cNvPr>
          <p:cNvSpPr/>
          <p:nvPr/>
        </p:nvSpPr>
        <p:spPr>
          <a:xfrm>
            <a:off x="5306985" y="274170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28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5F1BF80-DF3F-B141-B044-802B0D0C1372}"/>
              </a:ext>
            </a:extLst>
          </p:cNvPr>
          <p:cNvSpPr/>
          <p:nvPr/>
        </p:nvSpPr>
        <p:spPr>
          <a:xfrm>
            <a:off x="5306985" y="418790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29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8EB6880C-54A4-A84F-8091-184DE4F2E040}"/>
              </a:ext>
            </a:extLst>
          </p:cNvPr>
          <p:cNvSpPr/>
          <p:nvPr/>
        </p:nvSpPr>
        <p:spPr>
          <a:xfrm>
            <a:off x="5306985" y="565233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30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4A57DDF7-0C67-5849-9663-006CE0152200}"/>
              </a:ext>
            </a:extLst>
          </p:cNvPr>
          <p:cNvSpPr/>
          <p:nvPr/>
        </p:nvSpPr>
        <p:spPr>
          <a:xfrm>
            <a:off x="4498908" y="604953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26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5E2DBC64-6509-1448-AB38-AA6EF5E5B672}"/>
              </a:ext>
            </a:extLst>
          </p:cNvPr>
          <p:cNvSpPr/>
          <p:nvPr/>
        </p:nvSpPr>
        <p:spPr>
          <a:xfrm>
            <a:off x="6118608" y="67841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31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0BCF8383-E49A-5146-B018-BCFF6F397F42}"/>
              </a:ext>
            </a:extLst>
          </p:cNvPr>
          <p:cNvSpPr/>
          <p:nvPr/>
        </p:nvSpPr>
        <p:spPr>
          <a:xfrm>
            <a:off x="6118608" y="212433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32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1634AA35-28F6-DD42-9EE5-6C54F3D42302}"/>
              </a:ext>
            </a:extLst>
          </p:cNvPr>
          <p:cNvSpPr/>
          <p:nvPr/>
        </p:nvSpPr>
        <p:spPr>
          <a:xfrm>
            <a:off x="6118608" y="357116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33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1BB2782C-64C4-824F-BB6F-588A7AD1F850}"/>
              </a:ext>
            </a:extLst>
          </p:cNvPr>
          <p:cNvSpPr/>
          <p:nvPr/>
        </p:nvSpPr>
        <p:spPr>
          <a:xfrm>
            <a:off x="6118608" y="502779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34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4284C1D-AEEF-394B-BE79-849E814E629F}"/>
              </a:ext>
            </a:extLst>
          </p:cNvPr>
          <p:cNvSpPr/>
          <p:nvPr/>
        </p:nvSpPr>
        <p:spPr>
          <a:xfrm>
            <a:off x="6916049" y="149473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36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95C42859-CBE1-A74A-8E4E-DB950BF82498}"/>
              </a:ext>
            </a:extLst>
          </p:cNvPr>
          <p:cNvSpPr/>
          <p:nvPr/>
        </p:nvSpPr>
        <p:spPr>
          <a:xfrm>
            <a:off x="6916049" y="294236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37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88F46C10-FFAB-3F48-B6F0-56EA09DC2933}"/>
              </a:ext>
            </a:extLst>
          </p:cNvPr>
          <p:cNvSpPr/>
          <p:nvPr/>
        </p:nvSpPr>
        <p:spPr>
          <a:xfrm>
            <a:off x="6916049" y="440417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38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70FBE5F-78CE-D542-B6C0-C9312C74A2A9}"/>
              </a:ext>
            </a:extLst>
          </p:cNvPr>
          <p:cNvSpPr/>
          <p:nvPr/>
        </p:nvSpPr>
        <p:spPr>
          <a:xfrm>
            <a:off x="6916049" y="585933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39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79C6F6E6-7341-A841-9AE3-2182DEFE917F}"/>
              </a:ext>
            </a:extLst>
          </p:cNvPr>
          <p:cNvSpPr/>
          <p:nvPr/>
        </p:nvSpPr>
        <p:spPr>
          <a:xfrm>
            <a:off x="6118608" y="648347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35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075D389B-446F-3947-AFED-EE9629930F81}"/>
              </a:ext>
            </a:extLst>
          </p:cNvPr>
          <p:cNvSpPr/>
          <p:nvPr/>
        </p:nvSpPr>
        <p:spPr>
          <a:xfrm>
            <a:off x="7727665" y="109342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40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28D5E289-DF90-424C-9961-C152F162CB09}"/>
              </a:ext>
            </a:extLst>
          </p:cNvPr>
          <p:cNvSpPr/>
          <p:nvPr/>
        </p:nvSpPr>
        <p:spPr>
          <a:xfrm>
            <a:off x="7727665" y="253744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41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DED04ECB-C146-9949-8D2B-6F985EDDF598}"/>
              </a:ext>
            </a:extLst>
          </p:cNvPr>
          <p:cNvSpPr/>
          <p:nvPr/>
        </p:nvSpPr>
        <p:spPr>
          <a:xfrm>
            <a:off x="7727665" y="400359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42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BA98624F-45E2-9D4A-A418-849D86EE47D2}"/>
              </a:ext>
            </a:extLst>
          </p:cNvPr>
          <p:cNvSpPr/>
          <p:nvPr/>
        </p:nvSpPr>
        <p:spPr>
          <a:xfrm>
            <a:off x="7727665" y="544179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43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F15BFC03-2A95-584B-AC44-C5A8EB4199EB}"/>
              </a:ext>
            </a:extLst>
          </p:cNvPr>
          <p:cNvSpPr/>
          <p:nvPr/>
        </p:nvSpPr>
        <p:spPr>
          <a:xfrm>
            <a:off x="8567638" y="191733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45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C032F62-7A11-9646-B9F5-86642CDBF899}"/>
              </a:ext>
            </a:extLst>
          </p:cNvPr>
          <p:cNvSpPr/>
          <p:nvPr/>
        </p:nvSpPr>
        <p:spPr>
          <a:xfrm>
            <a:off x="8567638" y="336430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46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8DECBBF-2AFE-3F44-8DAE-988A5FFB89C9}"/>
              </a:ext>
            </a:extLst>
          </p:cNvPr>
          <p:cNvSpPr/>
          <p:nvPr/>
        </p:nvSpPr>
        <p:spPr>
          <a:xfrm>
            <a:off x="8567638" y="483139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47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513BCD2A-9EEA-FF47-BC90-57C20E3DE488}"/>
              </a:ext>
            </a:extLst>
          </p:cNvPr>
          <p:cNvSpPr/>
          <p:nvPr/>
        </p:nvSpPr>
        <p:spPr>
          <a:xfrm>
            <a:off x="8567638" y="45429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44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8AD611C3-F8F1-744E-8A93-B5FFAAED455A}"/>
              </a:ext>
            </a:extLst>
          </p:cNvPr>
          <p:cNvSpPr/>
          <p:nvPr/>
        </p:nvSpPr>
        <p:spPr>
          <a:xfrm>
            <a:off x="9386343" y="150334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49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DD52FD13-A4F4-5A4D-8CB3-811275DC3F69}"/>
              </a:ext>
            </a:extLst>
          </p:cNvPr>
          <p:cNvSpPr/>
          <p:nvPr/>
        </p:nvSpPr>
        <p:spPr>
          <a:xfrm>
            <a:off x="9386343" y="295352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50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E328E02-D5AB-074E-B3B4-7555DEAFE14D}"/>
              </a:ext>
            </a:extLst>
          </p:cNvPr>
          <p:cNvSpPr/>
          <p:nvPr/>
        </p:nvSpPr>
        <p:spPr>
          <a:xfrm>
            <a:off x="9386343" y="440417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51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A370FC57-0856-0244-8AE5-C31A45743E51}"/>
              </a:ext>
            </a:extLst>
          </p:cNvPr>
          <p:cNvSpPr/>
          <p:nvPr/>
        </p:nvSpPr>
        <p:spPr>
          <a:xfrm>
            <a:off x="9386343" y="584253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52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D823E542-008C-1142-87A2-D47401DEA35A}"/>
              </a:ext>
            </a:extLst>
          </p:cNvPr>
          <p:cNvSpPr/>
          <p:nvPr/>
        </p:nvSpPr>
        <p:spPr>
          <a:xfrm>
            <a:off x="9386343" y="4627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48</a:t>
            </a:r>
          </a:p>
        </p:txBody>
      </p:sp>
      <p:pic>
        <p:nvPicPr>
          <p:cNvPr id="68" name="Image 67">
            <a:extLst>
              <a:ext uri="{FF2B5EF4-FFF2-40B4-BE49-F238E27FC236}">
                <a16:creationId xmlns:a16="http://schemas.microsoft.com/office/drawing/2014/main" id="{8F402B39-8BA7-1047-9F5B-FF42F70B50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50092" y="3782269"/>
            <a:ext cx="93450" cy="99291"/>
          </a:xfrm>
          <a:prstGeom prst="rect">
            <a:avLst/>
          </a:prstGeom>
        </p:spPr>
      </p:pic>
      <p:pic>
        <p:nvPicPr>
          <p:cNvPr id="69" name="Image 68">
            <a:extLst>
              <a:ext uri="{FF2B5EF4-FFF2-40B4-BE49-F238E27FC236}">
                <a16:creationId xmlns:a16="http://schemas.microsoft.com/office/drawing/2014/main" id="{5B87490E-BB18-9640-B0CC-146A4EEA9AA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56" y="3807467"/>
            <a:ext cx="200571" cy="10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083293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0953085"/>
              </p:ext>
            </p:extLst>
          </p:nvPr>
        </p:nvGraphicFramePr>
        <p:xfrm>
          <a:off x="193146" y="680657"/>
          <a:ext cx="9516541" cy="60724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321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4869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495612">
                <a:tc>
                  <a:txBody>
                    <a:bodyPr/>
                    <a:lstStyle/>
                    <a:p>
                      <a:pPr algn="l"/>
                      <a:endParaRPr lang="fr-FR" sz="11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7880" marR="77880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8426668"/>
              </p:ext>
            </p:extLst>
          </p:nvPr>
        </p:nvGraphicFramePr>
        <p:xfrm>
          <a:off x="1930982" y="129349"/>
          <a:ext cx="194941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9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7981817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3608659"/>
              </p:ext>
            </p:extLst>
          </p:nvPr>
        </p:nvGraphicFramePr>
        <p:xfrm>
          <a:off x="193157" y="660646"/>
          <a:ext cx="9516535" cy="60557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1452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10310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10310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10310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10310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1767" marR="131767" marT="92160" marB="92160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6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8877711"/>
              </p:ext>
            </p:extLst>
          </p:nvPr>
        </p:nvGraphicFramePr>
        <p:xfrm>
          <a:off x="7888549" y="163388"/>
          <a:ext cx="187529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52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1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7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3603675"/>
              </p:ext>
            </p:extLst>
          </p:nvPr>
        </p:nvGraphicFramePr>
        <p:xfrm>
          <a:off x="4709796" y="163388"/>
          <a:ext cx="3108385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08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1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</a:t>
                      </a:r>
                      <a:r>
                        <a:rPr lang="en-US" sz="1100" b="0" dirty="0">
                          <a:solidFill>
                            <a:srgbClr val="7F7F7F"/>
                          </a:solidFill>
                          <a:latin typeface="Arial"/>
                          <a:cs typeface="Arial"/>
                        </a:rPr>
                        <a:t>:</a:t>
                      </a:r>
                    </a:p>
                  </a:txBody>
                  <a:tcPr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371895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9071409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Jan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Feb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JANUARY 2020</a:t>
            </a:r>
          </a:p>
        </p:txBody>
      </p:sp>
    </p:spTree>
    <p:extLst>
      <p:ext uri="{BB962C8B-B14F-4D97-AF65-F5344CB8AC3E}">
        <p14:creationId xmlns:p14="http://schemas.microsoft.com/office/powerpoint/2010/main" val="367187806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3834422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Feb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Mar 1</a:t>
                      </a:r>
                      <a:endParaRPr lang="en-US" sz="1600" dirty="0">
                        <a:solidFill>
                          <a:schemeClr val="bg1">
                            <a:lumMod val="6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FEBRUARY 2020</a:t>
            </a:r>
          </a:p>
        </p:txBody>
      </p:sp>
    </p:spTree>
    <p:extLst>
      <p:ext uri="{BB962C8B-B14F-4D97-AF65-F5344CB8AC3E}">
        <p14:creationId xmlns:p14="http://schemas.microsoft.com/office/powerpoint/2010/main" val="303303029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287406"/>
              </p:ext>
            </p:extLst>
          </p:nvPr>
        </p:nvGraphicFramePr>
        <p:xfrm>
          <a:off x="193157" y="659558"/>
          <a:ext cx="9516535" cy="61395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6854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Mar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6854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6854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6854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6854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6854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MARCH 2020</a:t>
            </a:r>
          </a:p>
        </p:txBody>
      </p:sp>
    </p:spTree>
    <p:extLst>
      <p:ext uri="{BB962C8B-B14F-4D97-AF65-F5344CB8AC3E}">
        <p14:creationId xmlns:p14="http://schemas.microsoft.com/office/powerpoint/2010/main" val="326506602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1932667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APRIL 2020</a:t>
            </a:r>
          </a:p>
        </p:txBody>
      </p:sp>
    </p:spTree>
    <p:extLst>
      <p:ext uri="{BB962C8B-B14F-4D97-AF65-F5344CB8AC3E}">
        <p14:creationId xmlns:p14="http://schemas.microsoft.com/office/powerpoint/2010/main" val="229428222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4931603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May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MAY 2020</a:t>
            </a:r>
          </a:p>
        </p:txBody>
      </p:sp>
      <p:grpSp>
        <p:nvGrpSpPr>
          <p:cNvPr id="4" name="Grouper 3">
            <a:extLst>
              <a:ext uri="{FF2B5EF4-FFF2-40B4-BE49-F238E27FC236}">
                <a16:creationId xmlns:a16="http://schemas.microsoft.com/office/drawing/2014/main" id="{38DB694F-7012-254E-B92D-51B9BAAEB2FA}"/>
              </a:ext>
            </a:extLst>
          </p:cNvPr>
          <p:cNvGrpSpPr/>
          <p:nvPr/>
        </p:nvGrpSpPr>
        <p:grpSpPr>
          <a:xfrm>
            <a:off x="8468947" y="4208929"/>
            <a:ext cx="837226" cy="158691"/>
            <a:chOff x="7011020" y="3917941"/>
            <a:chExt cx="837226" cy="158691"/>
          </a:xfrm>
        </p:grpSpPr>
        <p:pic>
          <p:nvPicPr>
            <p:cNvPr id="5" name="Image 4">
              <a:extLst>
                <a:ext uri="{FF2B5EF4-FFF2-40B4-BE49-F238E27FC236}">
                  <a16:creationId xmlns:a16="http://schemas.microsoft.com/office/drawing/2014/main" id="{1F19F602-D8D6-8E4F-8915-B922A7E1D55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11020" y="3917941"/>
              <a:ext cx="120486" cy="128016"/>
            </a:xfrm>
            <a:prstGeom prst="rect">
              <a:avLst/>
            </a:prstGeom>
          </p:spPr>
        </p:pic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EF696B75-43B5-2E48-AFF1-2FDC20675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1246" y="3950632"/>
              <a:ext cx="657000" cy="12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0486856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Ellipse 1"/>
          <p:cNvSpPr/>
          <p:nvPr/>
        </p:nvSpPr>
        <p:spPr>
          <a:xfrm>
            <a:off x="1479932" y="4083432"/>
            <a:ext cx="2160000" cy="2159836"/>
          </a:xfrm>
          <a:custGeom>
            <a:avLst/>
            <a:gdLst>
              <a:gd name="connsiteX0" fmla="*/ 0 w 3422243"/>
              <a:gd name="connsiteY0" fmla="*/ 1711122 h 3422243"/>
              <a:gd name="connsiteX1" fmla="*/ 1711122 w 3422243"/>
              <a:gd name="connsiteY1" fmla="*/ 0 h 3422243"/>
              <a:gd name="connsiteX2" fmla="*/ 3422244 w 3422243"/>
              <a:gd name="connsiteY2" fmla="*/ 1711122 h 3422243"/>
              <a:gd name="connsiteX3" fmla="*/ 1711122 w 3422243"/>
              <a:gd name="connsiteY3" fmla="*/ 3422244 h 3422243"/>
              <a:gd name="connsiteX4" fmla="*/ 0 w 3422243"/>
              <a:gd name="connsiteY4" fmla="*/ 1711122 h 3422243"/>
              <a:gd name="connsiteX0" fmla="*/ 0 w 3422244"/>
              <a:gd name="connsiteY0" fmla="*/ 1711122 h 3422244"/>
              <a:gd name="connsiteX1" fmla="*/ 1711122 w 3422244"/>
              <a:gd name="connsiteY1" fmla="*/ 0 h 3422244"/>
              <a:gd name="connsiteX2" fmla="*/ 3422244 w 3422244"/>
              <a:gd name="connsiteY2" fmla="*/ 1711122 h 3422244"/>
              <a:gd name="connsiteX3" fmla="*/ 1711122 w 3422244"/>
              <a:gd name="connsiteY3" fmla="*/ 3422244 h 3422244"/>
              <a:gd name="connsiteX4" fmla="*/ 0 w 3422244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583 w 3422827"/>
              <a:gd name="connsiteY0" fmla="*/ 1702244 h 3413366"/>
              <a:gd name="connsiteX1" fmla="*/ 1862625 w 3422827"/>
              <a:gd name="connsiteY1" fmla="*/ 0 h 3413366"/>
              <a:gd name="connsiteX2" fmla="*/ 3422827 w 3422827"/>
              <a:gd name="connsiteY2" fmla="*/ 1702244 h 3413366"/>
              <a:gd name="connsiteX3" fmla="*/ 1711705 w 3422827"/>
              <a:gd name="connsiteY3" fmla="*/ 3413366 h 3413366"/>
              <a:gd name="connsiteX4" fmla="*/ 583 w 3422827"/>
              <a:gd name="connsiteY4" fmla="*/ 1702244 h 3413366"/>
              <a:gd name="connsiteX0" fmla="*/ 583 w 3422827"/>
              <a:gd name="connsiteY0" fmla="*/ 1704576 h 3415698"/>
              <a:gd name="connsiteX1" fmla="*/ 1862625 w 3422827"/>
              <a:gd name="connsiteY1" fmla="*/ 2332 h 3415698"/>
              <a:gd name="connsiteX2" fmla="*/ 3422827 w 3422827"/>
              <a:gd name="connsiteY2" fmla="*/ 1704576 h 3415698"/>
              <a:gd name="connsiteX3" fmla="*/ 1711705 w 3422827"/>
              <a:gd name="connsiteY3" fmla="*/ 3415698 h 3415698"/>
              <a:gd name="connsiteX4" fmla="*/ 583 w 3422827"/>
              <a:gd name="connsiteY4" fmla="*/ 1704576 h 3415698"/>
              <a:gd name="connsiteX0" fmla="*/ 583 w 3422827"/>
              <a:gd name="connsiteY0" fmla="*/ 1715811 h 3426933"/>
              <a:gd name="connsiteX1" fmla="*/ 1862625 w 3422827"/>
              <a:gd name="connsiteY1" fmla="*/ 13567 h 3426933"/>
              <a:gd name="connsiteX2" fmla="*/ 3422827 w 3422827"/>
              <a:gd name="connsiteY2" fmla="*/ 1715811 h 3426933"/>
              <a:gd name="connsiteX3" fmla="*/ 1711705 w 3422827"/>
              <a:gd name="connsiteY3" fmla="*/ 3426933 h 3426933"/>
              <a:gd name="connsiteX4" fmla="*/ 583 w 3422827"/>
              <a:gd name="connsiteY4" fmla="*/ 1715811 h 3426933"/>
              <a:gd name="connsiteX0" fmla="*/ 5 w 3422249"/>
              <a:gd name="connsiteY0" fmla="*/ 1718472 h 3429594"/>
              <a:gd name="connsiteX1" fmla="*/ 1862047 w 3422249"/>
              <a:gd name="connsiteY1" fmla="*/ 16228 h 3429594"/>
              <a:gd name="connsiteX2" fmla="*/ 3422249 w 3422249"/>
              <a:gd name="connsiteY2" fmla="*/ 1718472 h 3429594"/>
              <a:gd name="connsiteX3" fmla="*/ 1711127 w 3422249"/>
              <a:gd name="connsiteY3" fmla="*/ 3429594 h 3429594"/>
              <a:gd name="connsiteX4" fmla="*/ 5 w 3422249"/>
              <a:gd name="connsiteY4" fmla="*/ 1718472 h 3429594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113"/>
              <a:gd name="connsiteX1" fmla="*/ 1862045 w 3422247"/>
              <a:gd name="connsiteY1" fmla="*/ 14672 h 3428113"/>
              <a:gd name="connsiteX2" fmla="*/ 3422247 w 3422247"/>
              <a:gd name="connsiteY2" fmla="*/ 1716916 h 3428113"/>
              <a:gd name="connsiteX3" fmla="*/ 1711125 w 3422247"/>
              <a:gd name="connsiteY3" fmla="*/ 3428038 h 3428113"/>
              <a:gd name="connsiteX4" fmla="*/ 3 w 3422247"/>
              <a:gd name="connsiteY4" fmla="*/ 1716916 h 3428113"/>
              <a:gd name="connsiteX0" fmla="*/ 141733 w 1852855"/>
              <a:gd name="connsiteY0" fmla="*/ 3413366 h 3460535"/>
              <a:gd name="connsiteX1" fmla="*/ 292653 w 1852855"/>
              <a:gd name="connsiteY1" fmla="*/ 0 h 3460535"/>
              <a:gd name="connsiteX2" fmla="*/ 1852855 w 1852855"/>
              <a:gd name="connsiteY2" fmla="*/ 1702244 h 3460535"/>
              <a:gd name="connsiteX3" fmla="*/ 141733 w 1852855"/>
              <a:gd name="connsiteY3" fmla="*/ 3413366 h 3460535"/>
              <a:gd name="connsiteX0" fmla="*/ 160772 w 1809751"/>
              <a:gd name="connsiteY0" fmla="*/ 1824594 h 2236736"/>
              <a:gd name="connsiteX1" fmla="*/ 249549 w 1809751"/>
              <a:gd name="connsiteY1" fmla="*/ 331 h 2236736"/>
              <a:gd name="connsiteX2" fmla="*/ 1809751 w 1809751"/>
              <a:gd name="connsiteY2" fmla="*/ 1702575 h 2236736"/>
              <a:gd name="connsiteX3" fmla="*/ 160772 w 1809751"/>
              <a:gd name="connsiteY3" fmla="*/ 1824594 h 2236736"/>
              <a:gd name="connsiteX0" fmla="*/ 160772 w 1809751"/>
              <a:gd name="connsiteY0" fmla="*/ 1788921 h 2223163"/>
              <a:gd name="connsiteX1" fmla="*/ 249549 w 1809751"/>
              <a:gd name="connsiteY1" fmla="*/ 169 h 2223163"/>
              <a:gd name="connsiteX2" fmla="*/ 1809751 w 1809751"/>
              <a:gd name="connsiteY2" fmla="*/ 1702413 h 2223163"/>
              <a:gd name="connsiteX3" fmla="*/ 160772 w 1809751"/>
              <a:gd name="connsiteY3" fmla="*/ 1788921 h 2223163"/>
              <a:gd name="connsiteX0" fmla="*/ 180244 w 1775957"/>
              <a:gd name="connsiteY0" fmla="*/ 1771105 h 2216614"/>
              <a:gd name="connsiteX1" fmla="*/ 215755 w 1775957"/>
              <a:gd name="connsiteY1" fmla="*/ 108 h 2216614"/>
              <a:gd name="connsiteX2" fmla="*/ 1775957 w 1775957"/>
              <a:gd name="connsiteY2" fmla="*/ 1702352 h 2216614"/>
              <a:gd name="connsiteX3" fmla="*/ 180244 w 1775957"/>
              <a:gd name="connsiteY3" fmla="*/ 1771105 h 2216614"/>
              <a:gd name="connsiteX0" fmla="*/ 95621 w 1691334"/>
              <a:gd name="connsiteY0" fmla="*/ 1771105 h 2208845"/>
              <a:gd name="connsiteX1" fmla="*/ 131132 w 1691334"/>
              <a:gd name="connsiteY1" fmla="*/ 108 h 2208845"/>
              <a:gd name="connsiteX2" fmla="*/ 1691334 w 1691334"/>
              <a:gd name="connsiteY2" fmla="*/ 1702352 h 2208845"/>
              <a:gd name="connsiteX3" fmla="*/ 95621 w 1691334"/>
              <a:gd name="connsiteY3" fmla="*/ 1771105 h 220884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140870"/>
              <a:gd name="connsiteX1" fmla="*/ 38079 w 1598281"/>
              <a:gd name="connsiteY1" fmla="*/ 108 h 2140870"/>
              <a:gd name="connsiteX2" fmla="*/ 1598281 w 1598281"/>
              <a:gd name="connsiteY2" fmla="*/ 1702352 h 2140870"/>
              <a:gd name="connsiteX3" fmla="*/ 2568 w 1598281"/>
              <a:gd name="connsiteY3" fmla="*/ 1771105 h 2140870"/>
              <a:gd name="connsiteX0" fmla="*/ 2568 w 1269807"/>
              <a:gd name="connsiteY0" fmla="*/ 1772715 h 1772715"/>
              <a:gd name="connsiteX1" fmla="*/ 38079 w 1269807"/>
              <a:gd name="connsiteY1" fmla="*/ 1718 h 1772715"/>
              <a:gd name="connsiteX2" fmla="*/ 1269807 w 1269807"/>
              <a:gd name="connsiteY2" fmla="*/ 816195 h 1772715"/>
              <a:gd name="connsiteX3" fmla="*/ 2568 w 1269807"/>
              <a:gd name="connsiteY3" fmla="*/ 1772715 h 1772715"/>
              <a:gd name="connsiteX0" fmla="*/ 2568 w 1562770"/>
              <a:gd name="connsiteY0" fmla="*/ 1771105 h 2140870"/>
              <a:gd name="connsiteX1" fmla="*/ 38079 w 1562770"/>
              <a:gd name="connsiteY1" fmla="*/ 108 h 2140870"/>
              <a:gd name="connsiteX2" fmla="*/ 1562770 w 1562770"/>
              <a:gd name="connsiteY2" fmla="*/ 1702352 h 2140870"/>
              <a:gd name="connsiteX3" fmla="*/ 2568 w 1562770"/>
              <a:gd name="connsiteY3" fmla="*/ 1771105 h 2140870"/>
              <a:gd name="connsiteX0" fmla="*/ 2568 w 1562770"/>
              <a:gd name="connsiteY0" fmla="*/ 1771105 h 1773732"/>
              <a:gd name="connsiteX1" fmla="*/ 38079 w 1562770"/>
              <a:gd name="connsiteY1" fmla="*/ 108 h 1773732"/>
              <a:gd name="connsiteX2" fmla="*/ 1562770 w 1562770"/>
              <a:gd name="connsiteY2" fmla="*/ 1702352 h 1773732"/>
              <a:gd name="connsiteX3" fmla="*/ 2568 w 1562770"/>
              <a:gd name="connsiteY3" fmla="*/ 1771105 h 1773732"/>
              <a:gd name="connsiteX0" fmla="*/ 2568 w 1562770"/>
              <a:gd name="connsiteY0" fmla="*/ 1771105 h 1771105"/>
              <a:gd name="connsiteX1" fmla="*/ 38079 w 1562770"/>
              <a:gd name="connsiteY1" fmla="*/ 108 h 1771105"/>
              <a:gd name="connsiteX2" fmla="*/ 1562770 w 1562770"/>
              <a:gd name="connsiteY2" fmla="*/ 1702352 h 1771105"/>
              <a:gd name="connsiteX3" fmla="*/ 2568 w 1562770"/>
              <a:gd name="connsiteY3" fmla="*/ 1771105 h 1771105"/>
              <a:gd name="connsiteX0" fmla="*/ 2568 w 1562770"/>
              <a:gd name="connsiteY0" fmla="*/ 1771100 h 1780372"/>
              <a:gd name="connsiteX1" fmla="*/ 38079 w 1562770"/>
              <a:gd name="connsiteY1" fmla="*/ 103 h 1780372"/>
              <a:gd name="connsiteX2" fmla="*/ 1562770 w 1562770"/>
              <a:gd name="connsiteY2" fmla="*/ 1746736 h 1780372"/>
              <a:gd name="connsiteX3" fmla="*/ 2568 w 1562770"/>
              <a:gd name="connsiteY3" fmla="*/ 1771100 h 1780372"/>
              <a:gd name="connsiteX0" fmla="*/ 2568 w 1562770"/>
              <a:gd name="connsiteY0" fmla="*/ 1771123 h 1780395"/>
              <a:gd name="connsiteX1" fmla="*/ 38079 w 1562770"/>
              <a:gd name="connsiteY1" fmla="*/ 126 h 1780395"/>
              <a:gd name="connsiteX2" fmla="*/ 1562770 w 1562770"/>
              <a:gd name="connsiteY2" fmla="*/ 1746759 h 1780395"/>
              <a:gd name="connsiteX3" fmla="*/ 2568 w 1562770"/>
              <a:gd name="connsiteY3" fmla="*/ 1771123 h 1780395"/>
              <a:gd name="connsiteX0" fmla="*/ 2568 w 1722568"/>
              <a:gd name="connsiteY0" fmla="*/ 1771121 h 1791701"/>
              <a:gd name="connsiteX1" fmla="*/ 38079 w 1722568"/>
              <a:gd name="connsiteY1" fmla="*/ 124 h 1791701"/>
              <a:gd name="connsiteX2" fmla="*/ 1722568 w 1722568"/>
              <a:gd name="connsiteY2" fmla="*/ 1764513 h 1791701"/>
              <a:gd name="connsiteX3" fmla="*/ 2568 w 1722568"/>
              <a:gd name="connsiteY3" fmla="*/ 1771121 h 1791701"/>
              <a:gd name="connsiteX0" fmla="*/ 23924 w 1743924"/>
              <a:gd name="connsiteY0" fmla="*/ 1762245 h 1782825"/>
              <a:gd name="connsiteX1" fmla="*/ 6169 w 1743924"/>
              <a:gd name="connsiteY1" fmla="*/ 126 h 1782825"/>
              <a:gd name="connsiteX2" fmla="*/ 1743924 w 1743924"/>
              <a:gd name="connsiteY2" fmla="*/ 1755637 h 1782825"/>
              <a:gd name="connsiteX3" fmla="*/ 23924 w 1743924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37755"/>
              <a:gd name="connsiteY0" fmla="*/ 1762270 h 1782850"/>
              <a:gd name="connsiteX1" fmla="*/ 0 w 1737755"/>
              <a:gd name="connsiteY1" fmla="*/ 151 h 1782850"/>
              <a:gd name="connsiteX2" fmla="*/ 1737755 w 1737755"/>
              <a:gd name="connsiteY2" fmla="*/ 1755662 h 1782850"/>
              <a:gd name="connsiteX3" fmla="*/ 17755 w 1737755"/>
              <a:gd name="connsiteY3" fmla="*/ 1762270 h 1782850"/>
              <a:gd name="connsiteX0" fmla="*/ 17755 w 1737755"/>
              <a:gd name="connsiteY0" fmla="*/ 1762298 h 1782878"/>
              <a:gd name="connsiteX1" fmla="*/ 0 w 1737755"/>
              <a:gd name="connsiteY1" fmla="*/ 179 h 1782878"/>
              <a:gd name="connsiteX2" fmla="*/ 1737755 w 1737755"/>
              <a:gd name="connsiteY2" fmla="*/ 1755690 h 1782878"/>
              <a:gd name="connsiteX3" fmla="*/ 17755 w 1737755"/>
              <a:gd name="connsiteY3" fmla="*/ 1762298 h 1782878"/>
              <a:gd name="connsiteX0" fmla="*/ 17755 w 1737755"/>
              <a:gd name="connsiteY0" fmla="*/ 1762277 h 1782857"/>
              <a:gd name="connsiteX1" fmla="*/ 0 w 1737755"/>
              <a:gd name="connsiteY1" fmla="*/ 158 h 1782857"/>
              <a:gd name="connsiteX2" fmla="*/ 1737755 w 1737755"/>
              <a:gd name="connsiteY2" fmla="*/ 1755669 h 1782857"/>
              <a:gd name="connsiteX3" fmla="*/ 17755 w 1737755"/>
              <a:gd name="connsiteY3" fmla="*/ 1762277 h 1782857"/>
              <a:gd name="connsiteX0" fmla="*/ 17755 w 1737755"/>
              <a:gd name="connsiteY0" fmla="*/ 1762119 h 1782699"/>
              <a:gd name="connsiteX1" fmla="*/ 0 w 1737755"/>
              <a:gd name="connsiteY1" fmla="*/ 0 h 1782699"/>
              <a:gd name="connsiteX2" fmla="*/ 1737755 w 1737755"/>
              <a:gd name="connsiteY2" fmla="*/ 1755511 h 1782699"/>
              <a:gd name="connsiteX3" fmla="*/ 17755 w 1737755"/>
              <a:gd name="connsiteY3" fmla="*/ 1762119 h 1782699"/>
              <a:gd name="connsiteX0" fmla="*/ 17755 w 1737755"/>
              <a:gd name="connsiteY0" fmla="*/ 1762166 h 1782746"/>
              <a:gd name="connsiteX1" fmla="*/ 0 w 1737755"/>
              <a:gd name="connsiteY1" fmla="*/ 47 h 1782746"/>
              <a:gd name="connsiteX2" fmla="*/ 1737755 w 1737755"/>
              <a:gd name="connsiteY2" fmla="*/ 1755558 h 1782746"/>
              <a:gd name="connsiteX3" fmla="*/ 17755 w 1737755"/>
              <a:gd name="connsiteY3" fmla="*/ 1762166 h 1782746"/>
              <a:gd name="connsiteX0" fmla="*/ 17755 w 1737755"/>
              <a:gd name="connsiteY0" fmla="*/ 1762166 h 1782746"/>
              <a:gd name="connsiteX1" fmla="*/ 0 w 1737755"/>
              <a:gd name="connsiteY1" fmla="*/ 47 h 1782746"/>
              <a:gd name="connsiteX2" fmla="*/ 1737755 w 1737755"/>
              <a:gd name="connsiteY2" fmla="*/ 1755558 h 1782746"/>
              <a:gd name="connsiteX3" fmla="*/ 17755 w 1737755"/>
              <a:gd name="connsiteY3" fmla="*/ 1762166 h 1782746"/>
              <a:gd name="connsiteX0" fmla="*/ 17755 w 1737755"/>
              <a:gd name="connsiteY0" fmla="*/ 1762162 h 1782742"/>
              <a:gd name="connsiteX1" fmla="*/ 0 w 1737755"/>
              <a:gd name="connsiteY1" fmla="*/ 43 h 1782742"/>
              <a:gd name="connsiteX2" fmla="*/ 1737755 w 1737755"/>
              <a:gd name="connsiteY2" fmla="*/ 1755554 h 1782742"/>
              <a:gd name="connsiteX3" fmla="*/ 17755 w 1737755"/>
              <a:gd name="connsiteY3" fmla="*/ 1762162 h 178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7755" h="1782742">
                <a:moveTo>
                  <a:pt x="17755" y="1762162"/>
                </a:moveTo>
                <a:cubicBezTo>
                  <a:pt x="6296" y="1505088"/>
                  <a:pt x="379" y="366609"/>
                  <a:pt x="0" y="43"/>
                </a:cubicBezTo>
                <a:cubicBezTo>
                  <a:pt x="900039" y="-6220"/>
                  <a:pt x="1722979" y="684654"/>
                  <a:pt x="1737755" y="1755554"/>
                </a:cubicBezTo>
                <a:cubicBezTo>
                  <a:pt x="1719999" y="1812813"/>
                  <a:pt x="837082" y="1761784"/>
                  <a:pt x="17755" y="1762162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61" name="Ellipse 1"/>
          <p:cNvSpPr/>
          <p:nvPr/>
        </p:nvSpPr>
        <p:spPr>
          <a:xfrm rot="10800000">
            <a:off x="6921110" y="1042982"/>
            <a:ext cx="2862583" cy="2874041"/>
          </a:xfrm>
          <a:custGeom>
            <a:avLst/>
            <a:gdLst>
              <a:gd name="connsiteX0" fmla="*/ 0 w 3422243"/>
              <a:gd name="connsiteY0" fmla="*/ 1711122 h 3422243"/>
              <a:gd name="connsiteX1" fmla="*/ 1711122 w 3422243"/>
              <a:gd name="connsiteY1" fmla="*/ 0 h 3422243"/>
              <a:gd name="connsiteX2" fmla="*/ 3422244 w 3422243"/>
              <a:gd name="connsiteY2" fmla="*/ 1711122 h 3422243"/>
              <a:gd name="connsiteX3" fmla="*/ 1711122 w 3422243"/>
              <a:gd name="connsiteY3" fmla="*/ 3422244 h 3422243"/>
              <a:gd name="connsiteX4" fmla="*/ 0 w 3422243"/>
              <a:gd name="connsiteY4" fmla="*/ 1711122 h 3422243"/>
              <a:gd name="connsiteX0" fmla="*/ 0 w 3422244"/>
              <a:gd name="connsiteY0" fmla="*/ 1711122 h 3422244"/>
              <a:gd name="connsiteX1" fmla="*/ 1711122 w 3422244"/>
              <a:gd name="connsiteY1" fmla="*/ 0 h 3422244"/>
              <a:gd name="connsiteX2" fmla="*/ 3422244 w 3422244"/>
              <a:gd name="connsiteY2" fmla="*/ 1711122 h 3422244"/>
              <a:gd name="connsiteX3" fmla="*/ 1711122 w 3422244"/>
              <a:gd name="connsiteY3" fmla="*/ 3422244 h 3422244"/>
              <a:gd name="connsiteX4" fmla="*/ 0 w 3422244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583 w 3422827"/>
              <a:gd name="connsiteY0" fmla="*/ 1702244 h 3413366"/>
              <a:gd name="connsiteX1" fmla="*/ 1862625 w 3422827"/>
              <a:gd name="connsiteY1" fmla="*/ 0 h 3413366"/>
              <a:gd name="connsiteX2" fmla="*/ 3422827 w 3422827"/>
              <a:gd name="connsiteY2" fmla="*/ 1702244 h 3413366"/>
              <a:gd name="connsiteX3" fmla="*/ 1711705 w 3422827"/>
              <a:gd name="connsiteY3" fmla="*/ 3413366 h 3413366"/>
              <a:gd name="connsiteX4" fmla="*/ 583 w 3422827"/>
              <a:gd name="connsiteY4" fmla="*/ 1702244 h 3413366"/>
              <a:gd name="connsiteX0" fmla="*/ 583 w 3422827"/>
              <a:gd name="connsiteY0" fmla="*/ 1704576 h 3415698"/>
              <a:gd name="connsiteX1" fmla="*/ 1862625 w 3422827"/>
              <a:gd name="connsiteY1" fmla="*/ 2332 h 3415698"/>
              <a:gd name="connsiteX2" fmla="*/ 3422827 w 3422827"/>
              <a:gd name="connsiteY2" fmla="*/ 1704576 h 3415698"/>
              <a:gd name="connsiteX3" fmla="*/ 1711705 w 3422827"/>
              <a:gd name="connsiteY3" fmla="*/ 3415698 h 3415698"/>
              <a:gd name="connsiteX4" fmla="*/ 583 w 3422827"/>
              <a:gd name="connsiteY4" fmla="*/ 1704576 h 3415698"/>
              <a:gd name="connsiteX0" fmla="*/ 583 w 3422827"/>
              <a:gd name="connsiteY0" fmla="*/ 1715811 h 3426933"/>
              <a:gd name="connsiteX1" fmla="*/ 1862625 w 3422827"/>
              <a:gd name="connsiteY1" fmla="*/ 13567 h 3426933"/>
              <a:gd name="connsiteX2" fmla="*/ 3422827 w 3422827"/>
              <a:gd name="connsiteY2" fmla="*/ 1715811 h 3426933"/>
              <a:gd name="connsiteX3" fmla="*/ 1711705 w 3422827"/>
              <a:gd name="connsiteY3" fmla="*/ 3426933 h 3426933"/>
              <a:gd name="connsiteX4" fmla="*/ 583 w 3422827"/>
              <a:gd name="connsiteY4" fmla="*/ 1715811 h 3426933"/>
              <a:gd name="connsiteX0" fmla="*/ 5 w 3422249"/>
              <a:gd name="connsiteY0" fmla="*/ 1718472 h 3429594"/>
              <a:gd name="connsiteX1" fmla="*/ 1862047 w 3422249"/>
              <a:gd name="connsiteY1" fmla="*/ 16228 h 3429594"/>
              <a:gd name="connsiteX2" fmla="*/ 3422249 w 3422249"/>
              <a:gd name="connsiteY2" fmla="*/ 1718472 h 3429594"/>
              <a:gd name="connsiteX3" fmla="*/ 1711127 w 3422249"/>
              <a:gd name="connsiteY3" fmla="*/ 3429594 h 3429594"/>
              <a:gd name="connsiteX4" fmla="*/ 5 w 3422249"/>
              <a:gd name="connsiteY4" fmla="*/ 1718472 h 3429594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113"/>
              <a:gd name="connsiteX1" fmla="*/ 1862045 w 3422247"/>
              <a:gd name="connsiteY1" fmla="*/ 14672 h 3428113"/>
              <a:gd name="connsiteX2" fmla="*/ 3422247 w 3422247"/>
              <a:gd name="connsiteY2" fmla="*/ 1716916 h 3428113"/>
              <a:gd name="connsiteX3" fmla="*/ 1711125 w 3422247"/>
              <a:gd name="connsiteY3" fmla="*/ 3428038 h 3428113"/>
              <a:gd name="connsiteX4" fmla="*/ 3 w 3422247"/>
              <a:gd name="connsiteY4" fmla="*/ 1716916 h 3428113"/>
              <a:gd name="connsiteX0" fmla="*/ 141733 w 1852855"/>
              <a:gd name="connsiteY0" fmla="*/ 3413366 h 3460535"/>
              <a:gd name="connsiteX1" fmla="*/ 292653 w 1852855"/>
              <a:gd name="connsiteY1" fmla="*/ 0 h 3460535"/>
              <a:gd name="connsiteX2" fmla="*/ 1852855 w 1852855"/>
              <a:gd name="connsiteY2" fmla="*/ 1702244 h 3460535"/>
              <a:gd name="connsiteX3" fmla="*/ 141733 w 1852855"/>
              <a:gd name="connsiteY3" fmla="*/ 3413366 h 3460535"/>
              <a:gd name="connsiteX0" fmla="*/ 160772 w 1809751"/>
              <a:gd name="connsiteY0" fmla="*/ 1824594 h 2236736"/>
              <a:gd name="connsiteX1" fmla="*/ 249549 w 1809751"/>
              <a:gd name="connsiteY1" fmla="*/ 331 h 2236736"/>
              <a:gd name="connsiteX2" fmla="*/ 1809751 w 1809751"/>
              <a:gd name="connsiteY2" fmla="*/ 1702575 h 2236736"/>
              <a:gd name="connsiteX3" fmla="*/ 160772 w 1809751"/>
              <a:gd name="connsiteY3" fmla="*/ 1824594 h 2236736"/>
              <a:gd name="connsiteX0" fmla="*/ 160772 w 1809751"/>
              <a:gd name="connsiteY0" fmla="*/ 1788921 h 2223163"/>
              <a:gd name="connsiteX1" fmla="*/ 249549 w 1809751"/>
              <a:gd name="connsiteY1" fmla="*/ 169 h 2223163"/>
              <a:gd name="connsiteX2" fmla="*/ 1809751 w 1809751"/>
              <a:gd name="connsiteY2" fmla="*/ 1702413 h 2223163"/>
              <a:gd name="connsiteX3" fmla="*/ 160772 w 1809751"/>
              <a:gd name="connsiteY3" fmla="*/ 1788921 h 2223163"/>
              <a:gd name="connsiteX0" fmla="*/ 180244 w 1775957"/>
              <a:gd name="connsiteY0" fmla="*/ 1771105 h 2216614"/>
              <a:gd name="connsiteX1" fmla="*/ 215755 w 1775957"/>
              <a:gd name="connsiteY1" fmla="*/ 108 h 2216614"/>
              <a:gd name="connsiteX2" fmla="*/ 1775957 w 1775957"/>
              <a:gd name="connsiteY2" fmla="*/ 1702352 h 2216614"/>
              <a:gd name="connsiteX3" fmla="*/ 180244 w 1775957"/>
              <a:gd name="connsiteY3" fmla="*/ 1771105 h 2216614"/>
              <a:gd name="connsiteX0" fmla="*/ 95621 w 1691334"/>
              <a:gd name="connsiteY0" fmla="*/ 1771105 h 2208845"/>
              <a:gd name="connsiteX1" fmla="*/ 131132 w 1691334"/>
              <a:gd name="connsiteY1" fmla="*/ 108 h 2208845"/>
              <a:gd name="connsiteX2" fmla="*/ 1691334 w 1691334"/>
              <a:gd name="connsiteY2" fmla="*/ 1702352 h 2208845"/>
              <a:gd name="connsiteX3" fmla="*/ 95621 w 1691334"/>
              <a:gd name="connsiteY3" fmla="*/ 1771105 h 220884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140870"/>
              <a:gd name="connsiteX1" fmla="*/ 38079 w 1598281"/>
              <a:gd name="connsiteY1" fmla="*/ 108 h 2140870"/>
              <a:gd name="connsiteX2" fmla="*/ 1598281 w 1598281"/>
              <a:gd name="connsiteY2" fmla="*/ 1702352 h 2140870"/>
              <a:gd name="connsiteX3" fmla="*/ 2568 w 1598281"/>
              <a:gd name="connsiteY3" fmla="*/ 1771105 h 2140870"/>
              <a:gd name="connsiteX0" fmla="*/ 2568 w 1269807"/>
              <a:gd name="connsiteY0" fmla="*/ 1772715 h 1772715"/>
              <a:gd name="connsiteX1" fmla="*/ 38079 w 1269807"/>
              <a:gd name="connsiteY1" fmla="*/ 1718 h 1772715"/>
              <a:gd name="connsiteX2" fmla="*/ 1269807 w 1269807"/>
              <a:gd name="connsiteY2" fmla="*/ 816195 h 1772715"/>
              <a:gd name="connsiteX3" fmla="*/ 2568 w 1269807"/>
              <a:gd name="connsiteY3" fmla="*/ 1772715 h 1772715"/>
              <a:gd name="connsiteX0" fmla="*/ 2568 w 1562770"/>
              <a:gd name="connsiteY0" fmla="*/ 1771105 h 2140870"/>
              <a:gd name="connsiteX1" fmla="*/ 38079 w 1562770"/>
              <a:gd name="connsiteY1" fmla="*/ 108 h 2140870"/>
              <a:gd name="connsiteX2" fmla="*/ 1562770 w 1562770"/>
              <a:gd name="connsiteY2" fmla="*/ 1702352 h 2140870"/>
              <a:gd name="connsiteX3" fmla="*/ 2568 w 1562770"/>
              <a:gd name="connsiteY3" fmla="*/ 1771105 h 2140870"/>
              <a:gd name="connsiteX0" fmla="*/ 2568 w 1562770"/>
              <a:gd name="connsiteY0" fmla="*/ 1771105 h 1773732"/>
              <a:gd name="connsiteX1" fmla="*/ 38079 w 1562770"/>
              <a:gd name="connsiteY1" fmla="*/ 108 h 1773732"/>
              <a:gd name="connsiteX2" fmla="*/ 1562770 w 1562770"/>
              <a:gd name="connsiteY2" fmla="*/ 1702352 h 1773732"/>
              <a:gd name="connsiteX3" fmla="*/ 2568 w 1562770"/>
              <a:gd name="connsiteY3" fmla="*/ 1771105 h 1773732"/>
              <a:gd name="connsiteX0" fmla="*/ 2568 w 1562770"/>
              <a:gd name="connsiteY0" fmla="*/ 1771105 h 1771105"/>
              <a:gd name="connsiteX1" fmla="*/ 38079 w 1562770"/>
              <a:gd name="connsiteY1" fmla="*/ 108 h 1771105"/>
              <a:gd name="connsiteX2" fmla="*/ 1562770 w 1562770"/>
              <a:gd name="connsiteY2" fmla="*/ 1702352 h 1771105"/>
              <a:gd name="connsiteX3" fmla="*/ 2568 w 1562770"/>
              <a:gd name="connsiteY3" fmla="*/ 1771105 h 1771105"/>
              <a:gd name="connsiteX0" fmla="*/ 2568 w 1562770"/>
              <a:gd name="connsiteY0" fmla="*/ 1771100 h 1780372"/>
              <a:gd name="connsiteX1" fmla="*/ 38079 w 1562770"/>
              <a:gd name="connsiteY1" fmla="*/ 103 h 1780372"/>
              <a:gd name="connsiteX2" fmla="*/ 1562770 w 1562770"/>
              <a:gd name="connsiteY2" fmla="*/ 1746736 h 1780372"/>
              <a:gd name="connsiteX3" fmla="*/ 2568 w 1562770"/>
              <a:gd name="connsiteY3" fmla="*/ 1771100 h 1780372"/>
              <a:gd name="connsiteX0" fmla="*/ 2568 w 1562770"/>
              <a:gd name="connsiteY0" fmla="*/ 1771123 h 1780395"/>
              <a:gd name="connsiteX1" fmla="*/ 38079 w 1562770"/>
              <a:gd name="connsiteY1" fmla="*/ 126 h 1780395"/>
              <a:gd name="connsiteX2" fmla="*/ 1562770 w 1562770"/>
              <a:gd name="connsiteY2" fmla="*/ 1746759 h 1780395"/>
              <a:gd name="connsiteX3" fmla="*/ 2568 w 1562770"/>
              <a:gd name="connsiteY3" fmla="*/ 1771123 h 1780395"/>
              <a:gd name="connsiteX0" fmla="*/ 2568 w 1722568"/>
              <a:gd name="connsiteY0" fmla="*/ 1771121 h 1791701"/>
              <a:gd name="connsiteX1" fmla="*/ 38079 w 1722568"/>
              <a:gd name="connsiteY1" fmla="*/ 124 h 1791701"/>
              <a:gd name="connsiteX2" fmla="*/ 1722568 w 1722568"/>
              <a:gd name="connsiteY2" fmla="*/ 1764513 h 1791701"/>
              <a:gd name="connsiteX3" fmla="*/ 2568 w 1722568"/>
              <a:gd name="connsiteY3" fmla="*/ 1771121 h 1791701"/>
              <a:gd name="connsiteX0" fmla="*/ 23924 w 1743924"/>
              <a:gd name="connsiteY0" fmla="*/ 1762245 h 1782825"/>
              <a:gd name="connsiteX1" fmla="*/ 6169 w 1743924"/>
              <a:gd name="connsiteY1" fmla="*/ 126 h 1782825"/>
              <a:gd name="connsiteX2" fmla="*/ 1743924 w 1743924"/>
              <a:gd name="connsiteY2" fmla="*/ 1755637 h 1782825"/>
              <a:gd name="connsiteX3" fmla="*/ 23924 w 1743924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27246"/>
              <a:gd name="connsiteY0" fmla="*/ 1762245 h 1779122"/>
              <a:gd name="connsiteX1" fmla="*/ 0 w 1727246"/>
              <a:gd name="connsiteY1" fmla="*/ 126 h 1779122"/>
              <a:gd name="connsiteX2" fmla="*/ 1727246 w 1727246"/>
              <a:gd name="connsiteY2" fmla="*/ 1750246 h 1779122"/>
              <a:gd name="connsiteX3" fmla="*/ 17755 w 1727246"/>
              <a:gd name="connsiteY3" fmla="*/ 1762245 h 1779122"/>
              <a:gd name="connsiteX0" fmla="*/ 17755 w 1727246"/>
              <a:gd name="connsiteY0" fmla="*/ 1762259 h 1779136"/>
              <a:gd name="connsiteX1" fmla="*/ 0 w 1727246"/>
              <a:gd name="connsiteY1" fmla="*/ 140 h 1779136"/>
              <a:gd name="connsiteX2" fmla="*/ 1727246 w 1727246"/>
              <a:gd name="connsiteY2" fmla="*/ 1750260 h 1779136"/>
              <a:gd name="connsiteX3" fmla="*/ 17755 w 1727246"/>
              <a:gd name="connsiteY3" fmla="*/ 1762259 h 1779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27246" h="1779136">
                <a:moveTo>
                  <a:pt x="17755" y="1762259"/>
                </a:moveTo>
                <a:cubicBezTo>
                  <a:pt x="6296" y="1505185"/>
                  <a:pt x="379" y="366706"/>
                  <a:pt x="0" y="140"/>
                </a:cubicBezTo>
                <a:cubicBezTo>
                  <a:pt x="843000" y="-11319"/>
                  <a:pt x="1709490" y="679982"/>
                  <a:pt x="1727246" y="1750260"/>
                </a:cubicBezTo>
                <a:cubicBezTo>
                  <a:pt x="1709490" y="1807519"/>
                  <a:pt x="837082" y="1761881"/>
                  <a:pt x="17755" y="1762259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6"/>
              </a:solidFill>
            </a:endParaRPr>
          </a:p>
        </p:txBody>
      </p:sp>
      <p:sp>
        <p:nvSpPr>
          <p:cNvPr id="64" name="Rectangle 3"/>
          <p:cNvSpPr/>
          <p:nvPr/>
        </p:nvSpPr>
        <p:spPr>
          <a:xfrm>
            <a:off x="1477574" y="2438399"/>
            <a:ext cx="3780000" cy="3780000"/>
          </a:xfrm>
          <a:custGeom>
            <a:avLst/>
            <a:gdLst>
              <a:gd name="connsiteX0" fmla="*/ 0 w 3128803"/>
              <a:gd name="connsiteY0" fmla="*/ 0 h 1181665"/>
              <a:gd name="connsiteX1" fmla="*/ 3128803 w 3128803"/>
              <a:gd name="connsiteY1" fmla="*/ 0 h 1181665"/>
              <a:gd name="connsiteX2" fmla="*/ 3128803 w 3128803"/>
              <a:gd name="connsiteY2" fmla="*/ 1181665 h 1181665"/>
              <a:gd name="connsiteX3" fmla="*/ 0 w 3128803"/>
              <a:gd name="connsiteY3" fmla="*/ 1181665 h 1181665"/>
              <a:gd name="connsiteX4" fmla="*/ 0 w 3128803"/>
              <a:gd name="connsiteY4" fmla="*/ 0 h 1181665"/>
              <a:gd name="connsiteX0" fmla="*/ 0 w 3128803"/>
              <a:gd name="connsiteY0" fmla="*/ 0 h 3730555"/>
              <a:gd name="connsiteX1" fmla="*/ 3128803 w 3128803"/>
              <a:gd name="connsiteY1" fmla="*/ 0 h 3730555"/>
              <a:gd name="connsiteX2" fmla="*/ 2534443 w 3128803"/>
              <a:gd name="connsiteY2" fmla="*/ 3730555 h 3730555"/>
              <a:gd name="connsiteX3" fmla="*/ 0 w 3128803"/>
              <a:gd name="connsiteY3" fmla="*/ 1181665 h 3730555"/>
              <a:gd name="connsiteX4" fmla="*/ 0 w 312880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4248943"/>
              <a:gd name="connsiteY0" fmla="*/ 0 h 3737610"/>
              <a:gd name="connsiteX1" fmla="*/ 4248943 w 4248943"/>
              <a:gd name="connsiteY1" fmla="*/ 3737610 h 3737610"/>
              <a:gd name="connsiteX2" fmla="*/ 2534443 w 4248943"/>
              <a:gd name="connsiteY2" fmla="*/ 3730555 h 3737610"/>
              <a:gd name="connsiteX3" fmla="*/ 0 w 4248943"/>
              <a:gd name="connsiteY3" fmla="*/ 1181665 h 3737610"/>
              <a:gd name="connsiteX4" fmla="*/ 0 w 4248943"/>
              <a:gd name="connsiteY4" fmla="*/ 0 h 3737610"/>
              <a:gd name="connsiteX0" fmla="*/ 0 w 4260373"/>
              <a:gd name="connsiteY0" fmla="*/ 0 h 3966210"/>
              <a:gd name="connsiteX1" fmla="*/ 4260373 w 4260373"/>
              <a:gd name="connsiteY1" fmla="*/ 3966210 h 3966210"/>
              <a:gd name="connsiteX2" fmla="*/ 2545873 w 4260373"/>
              <a:gd name="connsiteY2" fmla="*/ 3959155 h 3966210"/>
              <a:gd name="connsiteX3" fmla="*/ 11430 w 4260373"/>
              <a:gd name="connsiteY3" fmla="*/ 1410265 h 3966210"/>
              <a:gd name="connsiteX4" fmla="*/ 0 w 4260373"/>
              <a:gd name="connsiteY4" fmla="*/ 0 h 396621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620949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909588"/>
              <a:gd name="connsiteY0" fmla="*/ 0 h 3977640"/>
              <a:gd name="connsiteX1" fmla="*/ 4909588 w 4909588"/>
              <a:gd name="connsiteY1" fmla="*/ 3977640 h 3977640"/>
              <a:gd name="connsiteX2" fmla="*/ 2620949 w 4909588"/>
              <a:gd name="connsiteY2" fmla="*/ 3959155 h 3977640"/>
              <a:gd name="connsiteX3" fmla="*/ 23943 w 4909588"/>
              <a:gd name="connsiteY3" fmla="*/ 1912832 h 3977640"/>
              <a:gd name="connsiteX4" fmla="*/ 0 w 4909588"/>
              <a:gd name="connsiteY4" fmla="*/ 0 h 3977640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335 h 3959490"/>
              <a:gd name="connsiteX1" fmla="*/ 4909588 w 4909588"/>
              <a:gd name="connsiteY1" fmla="*/ 3950055 h 3959490"/>
              <a:gd name="connsiteX2" fmla="*/ 2620949 w 4909588"/>
              <a:gd name="connsiteY2" fmla="*/ 3959490 h 3959490"/>
              <a:gd name="connsiteX3" fmla="*/ 23943 w 4909588"/>
              <a:gd name="connsiteY3" fmla="*/ 1913167 h 3959490"/>
              <a:gd name="connsiteX4" fmla="*/ 0 w 4909588"/>
              <a:gd name="connsiteY4" fmla="*/ 335 h 3959490"/>
              <a:gd name="connsiteX0" fmla="*/ 0 w 3683342"/>
              <a:gd name="connsiteY0" fmla="*/ 335 h 3959490"/>
              <a:gd name="connsiteX1" fmla="*/ 3683342 w 3683342"/>
              <a:gd name="connsiteY1" fmla="*/ 3950055 h 3959490"/>
              <a:gd name="connsiteX2" fmla="*/ 2620949 w 3683342"/>
              <a:gd name="connsiteY2" fmla="*/ 3959490 h 3959490"/>
              <a:gd name="connsiteX3" fmla="*/ 23943 w 3683342"/>
              <a:gd name="connsiteY3" fmla="*/ 1913167 h 3959490"/>
              <a:gd name="connsiteX4" fmla="*/ 0 w 3683342"/>
              <a:gd name="connsiteY4" fmla="*/ 335 h 3959490"/>
              <a:gd name="connsiteX0" fmla="*/ 0 w 3683342"/>
              <a:gd name="connsiteY0" fmla="*/ 195 h 3959350"/>
              <a:gd name="connsiteX1" fmla="*/ 3683342 w 3683342"/>
              <a:gd name="connsiteY1" fmla="*/ 3949915 h 3959350"/>
              <a:gd name="connsiteX2" fmla="*/ 2620949 w 3683342"/>
              <a:gd name="connsiteY2" fmla="*/ 3959350 h 3959350"/>
              <a:gd name="connsiteX3" fmla="*/ 23943 w 3683342"/>
              <a:gd name="connsiteY3" fmla="*/ 1913027 h 3959350"/>
              <a:gd name="connsiteX4" fmla="*/ 0 w 3683342"/>
              <a:gd name="connsiteY4" fmla="*/ 195 h 395935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02180 w 3683342"/>
              <a:gd name="connsiteY2" fmla="*/ 397330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47 h 3977787"/>
              <a:gd name="connsiteX1" fmla="*/ 3683342 w 3683342"/>
              <a:gd name="connsiteY1" fmla="*/ 3977787 h 3977787"/>
              <a:gd name="connsiteX2" fmla="*/ 2602180 w 3683342"/>
              <a:gd name="connsiteY2" fmla="*/ 3973262 h 3977787"/>
              <a:gd name="connsiteX3" fmla="*/ 23943 w 3683342"/>
              <a:gd name="connsiteY3" fmla="*/ 1912979 h 3977787"/>
              <a:gd name="connsiteX4" fmla="*/ 0 w 3683342"/>
              <a:gd name="connsiteY4" fmla="*/ 147 h 3977787"/>
              <a:gd name="connsiteX0" fmla="*/ 0 w 3881251"/>
              <a:gd name="connsiteY0" fmla="*/ 145 h 3991745"/>
              <a:gd name="connsiteX1" fmla="*/ 3881251 w 3881251"/>
              <a:gd name="connsiteY1" fmla="*/ 3991745 h 3991745"/>
              <a:gd name="connsiteX2" fmla="*/ 2602180 w 3881251"/>
              <a:gd name="connsiteY2" fmla="*/ 3973260 h 3991745"/>
              <a:gd name="connsiteX3" fmla="*/ 23943 w 3881251"/>
              <a:gd name="connsiteY3" fmla="*/ 1912977 h 3991745"/>
              <a:gd name="connsiteX4" fmla="*/ 0 w 3881251"/>
              <a:gd name="connsiteY4" fmla="*/ 145 h 3991745"/>
              <a:gd name="connsiteX0" fmla="*/ 0 w 3962214"/>
              <a:gd name="connsiteY0" fmla="*/ 146 h 3977786"/>
              <a:gd name="connsiteX1" fmla="*/ 3962214 w 3962214"/>
              <a:gd name="connsiteY1" fmla="*/ 3977786 h 3977786"/>
              <a:gd name="connsiteX2" fmla="*/ 2602180 w 3962214"/>
              <a:gd name="connsiteY2" fmla="*/ 3973261 h 3977786"/>
              <a:gd name="connsiteX3" fmla="*/ 23943 w 3962214"/>
              <a:gd name="connsiteY3" fmla="*/ 1912978 h 3977786"/>
              <a:gd name="connsiteX4" fmla="*/ 0 w 3962214"/>
              <a:gd name="connsiteY4" fmla="*/ 146 h 3977786"/>
              <a:gd name="connsiteX0" fmla="*/ 1022 w 3963236"/>
              <a:gd name="connsiteY0" fmla="*/ 146 h 3977786"/>
              <a:gd name="connsiteX1" fmla="*/ 3963236 w 3963236"/>
              <a:gd name="connsiteY1" fmla="*/ 3977786 h 3977786"/>
              <a:gd name="connsiteX2" fmla="*/ 2603202 w 3963236"/>
              <a:gd name="connsiteY2" fmla="*/ 3973261 h 3977786"/>
              <a:gd name="connsiteX3" fmla="*/ 1109 w 3963236"/>
              <a:gd name="connsiteY3" fmla="*/ 1919149 h 3977786"/>
              <a:gd name="connsiteX4" fmla="*/ 1022 w 3963236"/>
              <a:gd name="connsiteY4" fmla="*/ 146 h 3977786"/>
              <a:gd name="connsiteX0" fmla="*/ 0 w 3990046"/>
              <a:gd name="connsiteY0" fmla="*/ 148 h 3965447"/>
              <a:gd name="connsiteX1" fmla="*/ 3990046 w 3990046"/>
              <a:gd name="connsiteY1" fmla="*/ 3965447 h 3965447"/>
              <a:gd name="connsiteX2" fmla="*/ 2630012 w 3990046"/>
              <a:gd name="connsiteY2" fmla="*/ 3960922 h 3965447"/>
              <a:gd name="connsiteX3" fmla="*/ 27919 w 3990046"/>
              <a:gd name="connsiteY3" fmla="*/ 1906810 h 3965447"/>
              <a:gd name="connsiteX4" fmla="*/ 0 w 3990046"/>
              <a:gd name="connsiteY4" fmla="*/ 148 h 3965447"/>
              <a:gd name="connsiteX0" fmla="*/ 0 w 3986070"/>
              <a:gd name="connsiteY0" fmla="*/ 149 h 3959278"/>
              <a:gd name="connsiteX1" fmla="*/ 3986070 w 3986070"/>
              <a:gd name="connsiteY1" fmla="*/ 3959278 h 3959278"/>
              <a:gd name="connsiteX2" fmla="*/ 2626036 w 3986070"/>
              <a:gd name="connsiteY2" fmla="*/ 3954753 h 3959278"/>
              <a:gd name="connsiteX3" fmla="*/ 23943 w 3986070"/>
              <a:gd name="connsiteY3" fmla="*/ 1900641 h 3959278"/>
              <a:gd name="connsiteX4" fmla="*/ 0 w 3986070"/>
              <a:gd name="connsiteY4" fmla="*/ 149 h 3959278"/>
              <a:gd name="connsiteX0" fmla="*/ 0 w 3978118"/>
              <a:gd name="connsiteY0" fmla="*/ 151 h 3946939"/>
              <a:gd name="connsiteX1" fmla="*/ 3978118 w 3978118"/>
              <a:gd name="connsiteY1" fmla="*/ 3946939 h 3946939"/>
              <a:gd name="connsiteX2" fmla="*/ 2618084 w 3978118"/>
              <a:gd name="connsiteY2" fmla="*/ 3942414 h 3946939"/>
              <a:gd name="connsiteX3" fmla="*/ 15991 w 3978118"/>
              <a:gd name="connsiteY3" fmla="*/ 1888302 h 3946939"/>
              <a:gd name="connsiteX4" fmla="*/ 0 w 3978118"/>
              <a:gd name="connsiteY4" fmla="*/ 151 h 3946939"/>
              <a:gd name="connsiteX0" fmla="*/ 0 w 3986070"/>
              <a:gd name="connsiteY0" fmla="*/ 150 h 3946938"/>
              <a:gd name="connsiteX1" fmla="*/ 3986070 w 3986070"/>
              <a:gd name="connsiteY1" fmla="*/ 3946938 h 3946938"/>
              <a:gd name="connsiteX2" fmla="*/ 2626036 w 3986070"/>
              <a:gd name="connsiteY2" fmla="*/ 3942413 h 3946938"/>
              <a:gd name="connsiteX3" fmla="*/ 23943 w 3986070"/>
              <a:gd name="connsiteY3" fmla="*/ 1888301 h 3946938"/>
              <a:gd name="connsiteX4" fmla="*/ 0 w 3986070"/>
              <a:gd name="connsiteY4" fmla="*/ 150 h 3946938"/>
              <a:gd name="connsiteX0" fmla="*/ 0 w 3986070"/>
              <a:gd name="connsiteY0" fmla="*/ 150 h 4130062"/>
              <a:gd name="connsiteX1" fmla="*/ 3986070 w 3986070"/>
              <a:gd name="connsiteY1" fmla="*/ 3946938 h 4130062"/>
              <a:gd name="connsiteX2" fmla="*/ 2626036 w 3986070"/>
              <a:gd name="connsiteY2" fmla="*/ 4130062 h 4130062"/>
              <a:gd name="connsiteX3" fmla="*/ 23943 w 3986070"/>
              <a:gd name="connsiteY3" fmla="*/ 1888301 h 4130062"/>
              <a:gd name="connsiteX4" fmla="*/ 0 w 3986070"/>
              <a:gd name="connsiteY4" fmla="*/ 150 h 4130062"/>
              <a:gd name="connsiteX0" fmla="*/ 0 w 4128227"/>
              <a:gd name="connsiteY0" fmla="*/ 134 h 4130046"/>
              <a:gd name="connsiteX1" fmla="*/ 4128227 w 4128227"/>
              <a:gd name="connsiteY1" fmla="*/ 4117512 h 4130046"/>
              <a:gd name="connsiteX2" fmla="*/ 2626036 w 4128227"/>
              <a:gd name="connsiteY2" fmla="*/ 4130046 h 4130046"/>
              <a:gd name="connsiteX3" fmla="*/ 23943 w 4128227"/>
              <a:gd name="connsiteY3" fmla="*/ 1888285 h 4130046"/>
              <a:gd name="connsiteX4" fmla="*/ 0 w 4128227"/>
              <a:gd name="connsiteY4" fmla="*/ 134 h 4130046"/>
              <a:gd name="connsiteX0" fmla="*/ 0 w 4137112"/>
              <a:gd name="connsiteY0" fmla="*/ 133 h 4130045"/>
              <a:gd name="connsiteX1" fmla="*/ 4137112 w 4137112"/>
              <a:gd name="connsiteY1" fmla="*/ 4128883 h 4130045"/>
              <a:gd name="connsiteX2" fmla="*/ 2626036 w 4137112"/>
              <a:gd name="connsiteY2" fmla="*/ 4130045 h 4130045"/>
              <a:gd name="connsiteX3" fmla="*/ 23943 w 4137112"/>
              <a:gd name="connsiteY3" fmla="*/ 1888284 h 4130045"/>
              <a:gd name="connsiteX4" fmla="*/ 0 w 4137112"/>
              <a:gd name="connsiteY4" fmla="*/ 133 h 4130045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6909 w 4137112"/>
              <a:gd name="connsiteY3" fmla="*/ 1888287 h 4130048"/>
              <a:gd name="connsiteX4" fmla="*/ 0 w 4137112"/>
              <a:gd name="connsiteY4" fmla="*/ 136 h 4130048"/>
              <a:gd name="connsiteX0" fmla="*/ 0 w 4149887"/>
              <a:gd name="connsiteY0" fmla="*/ 137 h 4124598"/>
              <a:gd name="connsiteX1" fmla="*/ 4149887 w 4149887"/>
              <a:gd name="connsiteY1" fmla="*/ 4123436 h 4124598"/>
              <a:gd name="connsiteX2" fmla="*/ 2638811 w 4149887"/>
              <a:gd name="connsiteY2" fmla="*/ 4124598 h 4124598"/>
              <a:gd name="connsiteX3" fmla="*/ 19684 w 4149887"/>
              <a:gd name="connsiteY3" fmla="*/ 1882837 h 4124598"/>
              <a:gd name="connsiteX4" fmla="*/ 0 w 4149887"/>
              <a:gd name="connsiteY4" fmla="*/ 137 h 4124598"/>
              <a:gd name="connsiteX0" fmla="*/ 3336 w 4131080"/>
              <a:gd name="connsiteY0" fmla="*/ 138 h 4117513"/>
              <a:gd name="connsiteX1" fmla="*/ 4131080 w 4131080"/>
              <a:gd name="connsiteY1" fmla="*/ 4116351 h 4117513"/>
              <a:gd name="connsiteX2" fmla="*/ 2620004 w 4131080"/>
              <a:gd name="connsiteY2" fmla="*/ 4117513 h 4117513"/>
              <a:gd name="connsiteX3" fmla="*/ 877 w 4131080"/>
              <a:gd name="connsiteY3" fmla="*/ 1875752 h 4117513"/>
              <a:gd name="connsiteX4" fmla="*/ 3336 w 4131080"/>
              <a:gd name="connsiteY4" fmla="*/ 138 h 4117513"/>
              <a:gd name="connsiteX0" fmla="*/ 0 w 4127744"/>
              <a:gd name="connsiteY0" fmla="*/ 138 h 4117513"/>
              <a:gd name="connsiteX1" fmla="*/ 4127744 w 4127744"/>
              <a:gd name="connsiteY1" fmla="*/ 4116351 h 4117513"/>
              <a:gd name="connsiteX2" fmla="*/ 2616668 w 4127744"/>
              <a:gd name="connsiteY2" fmla="*/ 4117513 h 4117513"/>
              <a:gd name="connsiteX3" fmla="*/ 25220 w 4127744"/>
              <a:gd name="connsiteY3" fmla="*/ 1882839 h 4117513"/>
              <a:gd name="connsiteX4" fmla="*/ 0 w 4127744"/>
              <a:gd name="connsiteY4" fmla="*/ 138 h 4117513"/>
              <a:gd name="connsiteX0" fmla="*/ 0 w 4127744"/>
              <a:gd name="connsiteY0" fmla="*/ 138 h 4117513"/>
              <a:gd name="connsiteX1" fmla="*/ 4127744 w 4127744"/>
              <a:gd name="connsiteY1" fmla="*/ 4116351 h 4117513"/>
              <a:gd name="connsiteX2" fmla="*/ 2416964 w 4127744"/>
              <a:gd name="connsiteY2" fmla="*/ 4117513 h 4117513"/>
              <a:gd name="connsiteX3" fmla="*/ 25220 w 4127744"/>
              <a:gd name="connsiteY3" fmla="*/ 1882839 h 4117513"/>
              <a:gd name="connsiteX4" fmla="*/ 0 w 4127744"/>
              <a:gd name="connsiteY4" fmla="*/ 138 h 4117513"/>
              <a:gd name="connsiteX0" fmla="*/ 0 w 4127744"/>
              <a:gd name="connsiteY0" fmla="*/ 138 h 4117513"/>
              <a:gd name="connsiteX1" fmla="*/ 4127744 w 4127744"/>
              <a:gd name="connsiteY1" fmla="*/ 4116351 h 4117513"/>
              <a:gd name="connsiteX2" fmla="*/ 2416964 w 4127744"/>
              <a:gd name="connsiteY2" fmla="*/ 4117513 h 4117513"/>
              <a:gd name="connsiteX3" fmla="*/ 25220 w 4127744"/>
              <a:gd name="connsiteY3" fmla="*/ 1750033 h 4117513"/>
              <a:gd name="connsiteX4" fmla="*/ 0 w 4127744"/>
              <a:gd name="connsiteY4" fmla="*/ 138 h 411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27744" h="4117513">
                <a:moveTo>
                  <a:pt x="0" y="138"/>
                </a:moveTo>
                <a:cubicBezTo>
                  <a:pt x="2296061" y="-16353"/>
                  <a:pt x="4079570" y="1453303"/>
                  <a:pt x="4127744" y="4116351"/>
                </a:cubicBezTo>
                <a:lnTo>
                  <a:pt x="2416964" y="4117513"/>
                </a:lnTo>
                <a:cubicBezTo>
                  <a:pt x="2408945" y="2996687"/>
                  <a:pt x="1708032" y="1768108"/>
                  <a:pt x="25220" y="1750033"/>
                </a:cubicBezTo>
                <a:cubicBezTo>
                  <a:pt x="21410" y="1279945"/>
                  <a:pt x="3810" y="470226"/>
                  <a:pt x="0" y="138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73" name="Rectangle 3"/>
          <p:cNvSpPr/>
          <p:nvPr/>
        </p:nvSpPr>
        <p:spPr>
          <a:xfrm>
            <a:off x="1466904" y="1033971"/>
            <a:ext cx="8310361" cy="5213929"/>
          </a:xfrm>
          <a:custGeom>
            <a:avLst/>
            <a:gdLst>
              <a:gd name="connsiteX0" fmla="*/ 0 w 3128803"/>
              <a:gd name="connsiteY0" fmla="*/ 0 h 1181665"/>
              <a:gd name="connsiteX1" fmla="*/ 3128803 w 3128803"/>
              <a:gd name="connsiteY1" fmla="*/ 0 h 1181665"/>
              <a:gd name="connsiteX2" fmla="*/ 3128803 w 3128803"/>
              <a:gd name="connsiteY2" fmla="*/ 1181665 h 1181665"/>
              <a:gd name="connsiteX3" fmla="*/ 0 w 3128803"/>
              <a:gd name="connsiteY3" fmla="*/ 1181665 h 1181665"/>
              <a:gd name="connsiteX4" fmla="*/ 0 w 3128803"/>
              <a:gd name="connsiteY4" fmla="*/ 0 h 1181665"/>
              <a:gd name="connsiteX0" fmla="*/ 0 w 3128803"/>
              <a:gd name="connsiteY0" fmla="*/ 0 h 3730555"/>
              <a:gd name="connsiteX1" fmla="*/ 3128803 w 3128803"/>
              <a:gd name="connsiteY1" fmla="*/ 0 h 3730555"/>
              <a:gd name="connsiteX2" fmla="*/ 2534443 w 3128803"/>
              <a:gd name="connsiteY2" fmla="*/ 3730555 h 3730555"/>
              <a:gd name="connsiteX3" fmla="*/ 0 w 3128803"/>
              <a:gd name="connsiteY3" fmla="*/ 1181665 h 3730555"/>
              <a:gd name="connsiteX4" fmla="*/ 0 w 312880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4248943"/>
              <a:gd name="connsiteY0" fmla="*/ 0 h 3737610"/>
              <a:gd name="connsiteX1" fmla="*/ 4248943 w 4248943"/>
              <a:gd name="connsiteY1" fmla="*/ 3737610 h 3737610"/>
              <a:gd name="connsiteX2" fmla="*/ 2534443 w 4248943"/>
              <a:gd name="connsiteY2" fmla="*/ 3730555 h 3737610"/>
              <a:gd name="connsiteX3" fmla="*/ 0 w 4248943"/>
              <a:gd name="connsiteY3" fmla="*/ 1181665 h 3737610"/>
              <a:gd name="connsiteX4" fmla="*/ 0 w 4248943"/>
              <a:gd name="connsiteY4" fmla="*/ 0 h 3737610"/>
              <a:gd name="connsiteX0" fmla="*/ 0 w 4260373"/>
              <a:gd name="connsiteY0" fmla="*/ 0 h 3966210"/>
              <a:gd name="connsiteX1" fmla="*/ 4260373 w 4260373"/>
              <a:gd name="connsiteY1" fmla="*/ 3966210 h 3966210"/>
              <a:gd name="connsiteX2" fmla="*/ 2545873 w 4260373"/>
              <a:gd name="connsiteY2" fmla="*/ 3959155 h 3966210"/>
              <a:gd name="connsiteX3" fmla="*/ 11430 w 4260373"/>
              <a:gd name="connsiteY3" fmla="*/ 1410265 h 3966210"/>
              <a:gd name="connsiteX4" fmla="*/ 0 w 4260373"/>
              <a:gd name="connsiteY4" fmla="*/ 0 h 396621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620949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909588"/>
              <a:gd name="connsiteY0" fmla="*/ 0 h 3977640"/>
              <a:gd name="connsiteX1" fmla="*/ 4909588 w 4909588"/>
              <a:gd name="connsiteY1" fmla="*/ 3977640 h 3977640"/>
              <a:gd name="connsiteX2" fmla="*/ 2620949 w 4909588"/>
              <a:gd name="connsiteY2" fmla="*/ 3959155 h 3977640"/>
              <a:gd name="connsiteX3" fmla="*/ 23943 w 4909588"/>
              <a:gd name="connsiteY3" fmla="*/ 1912832 h 3977640"/>
              <a:gd name="connsiteX4" fmla="*/ 0 w 4909588"/>
              <a:gd name="connsiteY4" fmla="*/ 0 h 3977640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335 h 3959490"/>
              <a:gd name="connsiteX1" fmla="*/ 4909588 w 4909588"/>
              <a:gd name="connsiteY1" fmla="*/ 3950055 h 3959490"/>
              <a:gd name="connsiteX2" fmla="*/ 2620949 w 4909588"/>
              <a:gd name="connsiteY2" fmla="*/ 3959490 h 3959490"/>
              <a:gd name="connsiteX3" fmla="*/ 23943 w 4909588"/>
              <a:gd name="connsiteY3" fmla="*/ 1913167 h 3959490"/>
              <a:gd name="connsiteX4" fmla="*/ 0 w 4909588"/>
              <a:gd name="connsiteY4" fmla="*/ 335 h 3959490"/>
              <a:gd name="connsiteX0" fmla="*/ 0 w 3683342"/>
              <a:gd name="connsiteY0" fmla="*/ 335 h 3959490"/>
              <a:gd name="connsiteX1" fmla="*/ 3683342 w 3683342"/>
              <a:gd name="connsiteY1" fmla="*/ 3950055 h 3959490"/>
              <a:gd name="connsiteX2" fmla="*/ 2620949 w 3683342"/>
              <a:gd name="connsiteY2" fmla="*/ 3959490 h 3959490"/>
              <a:gd name="connsiteX3" fmla="*/ 23943 w 3683342"/>
              <a:gd name="connsiteY3" fmla="*/ 1913167 h 3959490"/>
              <a:gd name="connsiteX4" fmla="*/ 0 w 3683342"/>
              <a:gd name="connsiteY4" fmla="*/ 335 h 3959490"/>
              <a:gd name="connsiteX0" fmla="*/ 0 w 3683342"/>
              <a:gd name="connsiteY0" fmla="*/ 195 h 3959350"/>
              <a:gd name="connsiteX1" fmla="*/ 3683342 w 3683342"/>
              <a:gd name="connsiteY1" fmla="*/ 3949915 h 3959350"/>
              <a:gd name="connsiteX2" fmla="*/ 2620949 w 3683342"/>
              <a:gd name="connsiteY2" fmla="*/ 3959350 h 3959350"/>
              <a:gd name="connsiteX3" fmla="*/ 23943 w 3683342"/>
              <a:gd name="connsiteY3" fmla="*/ 1913027 h 3959350"/>
              <a:gd name="connsiteX4" fmla="*/ 0 w 3683342"/>
              <a:gd name="connsiteY4" fmla="*/ 195 h 395935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02180 w 3683342"/>
              <a:gd name="connsiteY2" fmla="*/ 397330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47 h 3977787"/>
              <a:gd name="connsiteX1" fmla="*/ 3683342 w 3683342"/>
              <a:gd name="connsiteY1" fmla="*/ 3977787 h 3977787"/>
              <a:gd name="connsiteX2" fmla="*/ 2602180 w 3683342"/>
              <a:gd name="connsiteY2" fmla="*/ 3973262 h 3977787"/>
              <a:gd name="connsiteX3" fmla="*/ 23943 w 3683342"/>
              <a:gd name="connsiteY3" fmla="*/ 1912979 h 3977787"/>
              <a:gd name="connsiteX4" fmla="*/ 0 w 3683342"/>
              <a:gd name="connsiteY4" fmla="*/ 147 h 3977787"/>
              <a:gd name="connsiteX0" fmla="*/ 0 w 3881251"/>
              <a:gd name="connsiteY0" fmla="*/ 145 h 3991745"/>
              <a:gd name="connsiteX1" fmla="*/ 3881251 w 3881251"/>
              <a:gd name="connsiteY1" fmla="*/ 3991745 h 3991745"/>
              <a:gd name="connsiteX2" fmla="*/ 2602180 w 3881251"/>
              <a:gd name="connsiteY2" fmla="*/ 3973260 h 3991745"/>
              <a:gd name="connsiteX3" fmla="*/ 23943 w 3881251"/>
              <a:gd name="connsiteY3" fmla="*/ 1912977 h 3991745"/>
              <a:gd name="connsiteX4" fmla="*/ 0 w 3881251"/>
              <a:gd name="connsiteY4" fmla="*/ 145 h 3991745"/>
              <a:gd name="connsiteX0" fmla="*/ 0 w 3962214"/>
              <a:gd name="connsiteY0" fmla="*/ 146 h 3977786"/>
              <a:gd name="connsiteX1" fmla="*/ 3962214 w 3962214"/>
              <a:gd name="connsiteY1" fmla="*/ 3977786 h 3977786"/>
              <a:gd name="connsiteX2" fmla="*/ 2602180 w 3962214"/>
              <a:gd name="connsiteY2" fmla="*/ 3973261 h 3977786"/>
              <a:gd name="connsiteX3" fmla="*/ 23943 w 3962214"/>
              <a:gd name="connsiteY3" fmla="*/ 1912978 h 3977786"/>
              <a:gd name="connsiteX4" fmla="*/ 0 w 3962214"/>
              <a:gd name="connsiteY4" fmla="*/ 146 h 3977786"/>
              <a:gd name="connsiteX0" fmla="*/ 1022 w 3963236"/>
              <a:gd name="connsiteY0" fmla="*/ 146 h 3977786"/>
              <a:gd name="connsiteX1" fmla="*/ 3963236 w 3963236"/>
              <a:gd name="connsiteY1" fmla="*/ 3977786 h 3977786"/>
              <a:gd name="connsiteX2" fmla="*/ 2603202 w 3963236"/>
              <a:gd name="connsiteY2" fmla="*/ 3973261 h 3977786"/>
              <a:gd name="connsiteX3" fmla="*/ 1109 w 3963236"/>
              <a:gd name="connsiteY3" fmla="*/ 1919149 h 3977786"/>
              <a:gd name="connsiteX4" fmla="*/ 1022 w 3963236"/>
              <a:gd name="connsiteY4" fmla="*/ 146 h 3977786"/>
              <a:gd name="connsiteX0" fmla="*/ 0 w 3990046"/>
              <a:gd name="connsiteY0" fmla="*/ 148 h 3965447"/>
              <a:gd name="connsiteX1" fmla="*/ 3990046 w 3990046"/>
              <a:gd name="connsiteY1" fmla="*/ 3965447 h 3965447"/>
              <a:gd name="connsiteX2" fmla="*/ 2630012 w 3990046"/>
              <a:gd name="connsiteY2" fmla="*/ 3960922 h 3965447"/>
              <a:gd name="connsiteX3" fmla="*/ 27919 w 3990046"/>
              <a:gd name="connsiteY3" fmla="*/ 1906810 h 3965447"/>
              <a:gd name="connsiteX4" fmla="*/ 0 w 3990046"/>
              <a:gd name="connsiteY4" fmla="*/ 148 h 3965447"/>
              <a:gd name="connsiteX0" fmla="*/ 0 w 3986070"/>
              <a:gd name="connsiteY0" fmla="*/ 149 h 3959278"/>
              <a:gd name="connsiteX1" fmla="*/ 3986070 w 3986070"/>
              <a:gd name="connsiteY1" fmla="*/ 3959278 h 3959278"/>
              <a:gd name="connsiteX2" fmla="*/ 2626036 w 3986070"/>
              <a:gd name="connsiteY2" fmla="*/ 3954753 h 3959278"/>
              <a:gd name="connsiteX3" fmla="*/ 23943 w 3986070"/>
              <a:gd name="connsiteY3" fmla="*/ 1900641 h 3959278"/>
              <a:gd name="connsiteX4" fmla="*/ 0 w 3986070"/>
              <a:gd name="connsiteY4" fmla="*/ 149 h 3959278"/>
              <a:gd name="connsiteX0" fmla="*/ 0 w 3978118"/>
              <a:gd name="connsiteY0" fmla="*/ 151 h 3946939"/>
              <a:gd name="connsiteX1" fmla="*/ 3978118 w 3978118"/>
              <a:gd name="connsiteY1" fmla="*/ 3946939 h 3946939"/>
              <a:gd name="connsiteX2" fmla="*/ 2618084 w 3978118"/>
              <a:gd name="connsiteY2" fmla="*/ 3942414 h 3946939"/>
              <a:gd name="connsiteX3" fmla="*/ 15991 w 3978118"/>
              <a:gd name="connsiteY3" fmla="*/ 1888302 h 3946939"/>
              <a:gd name="connsiteX4" fmla="*/ 0 w 3978118"/>
              <a:gd name="connsiteY4" fmla="*/ 151 h 3946939"/>
              <a:gd name="connsiteX0" fmla="*/ 0 w 3986070"/>
              <a:gd name="connsiteY0" fmla="*/ 150 h 3946938"/>
              <a:gd name="connsiteX1" fmla="*/ 3986070 w 3986070"/>
              <a:gd name="connsiteY1" fmla="*/ 3946938 h 3946938"/>
              <a:gd name="connsiteX2" fmla="*/ 2626036 w 3986070"/>
              <a:gd name="connsiteY2" fmla="*/ 3942413 h 3946938"/>
              <a:gd name="connsiteX3" fmla="*/ 23943 w 3986070"/>
              <a:gd name="connsiteY3" fmla="*/ 1888301 h 3946938"/>
              <a:gd name="connsiteX4" fmla="*/ 0 w 3986070"/>
              <a:gd name="connsiteY4" fmla="*/ 150 h 3946938"/>
              <a:gd name="connsiteX0" fmla="*/ 0 w 3986070"/>
              <a:gd name="connsiteY0" fmla="*/ 150 h 4130062"/>
              <a:gd name="connsiteX1" fmla="*/ 3986070 w 3986070"/>
              <a:gd name="connsiteY1" fmla="*/ 3946938 h 4130062"/>
              <a:gd name="connsiteX2" fmla="*/ 2626036 w 3986070"/>
              <a:gd name="connsiteY2" fmla="*/ 4130062 h 4130062"/>
              <a:gd name="connsiteX3" fmla="*/ 23943 w 3986070"/>
              <a:gd name="connsiteY3" fmla="*/ 1888301 h 4130062"/>
              <a:gd name="connsiteX4" fmla="*/ 0 w 3986070"/>
              <a:gd name="connsiteY4" fmla="*/ 150 h 4130062"/>
              <a:gd name="connsiteX0" fmla="*/ 0 w 4128227"/>
              <a:gd name="connsiteY0" fmla="*/ 134 h 4130046"/>
              <a:gd name="connsiteX1" fmla="*/ 4128227 w 4128227"/>
              <a:gd name="connsiteY1" fmla="*/ 4117512 h 4130046"/>
              <a:gd name="connsiteX2" fmla="*/ 2626036 w 4128227"/>
              <a:gd name="connsiteY2" fmla="*/ 4130046 h 4130046"/>
              <a:gd name="connsiteX3" fmla="*/ 23943 w 4128227"/>
              <a:gd name="connsiteY3" fmla="*/ 1888285 h 4130046"/>
              <a:gd name="connsiteX4" fmla="*/ 0 w 4128227"/>
              <a:gd name="connsiteY4" fmla="*/ 134 h 4130046"/>
              <a:gd name="connsiteX0" fmla="*/ 0 w 4137112"/>
              <a:gd name="connsiteY0" fmla="*/ 133 h 4130045"/>
              <a:gd name="connsiteX1" fmla="*/ 4137112 w 4137112"/>
              <a:gd name="connsiteY1" fmla="*/ 4128883 h 4130045"/>
              <a:gd name="connsiteX2" fmla="*/ 2626036 w 4137112"/>
              <a:gd name="connsiteY2" fmla="*/ 4130045 h 4130045"/>
              <a:gd name="connsiteX3" fmla="*/ 23943 w 4137112"/>
              <a:gd name="connsiteY3" fmla="*/ 1888284 h 4130045"/>
              <a:gd name="connsiteX4" fmla="*/ 0 w 4137112"/>
              <a:gd name="connsiteY4" fmla="*/ 133 h 4130045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6909 w 4137112"/>
              <a:gd name="connsiteY3" fmla="*/ 1888287 h 4130048"/>
              <a:gd name="connsiteX4" fmla="*/ 0 w 4137112"/>
              <a:gd name="connsiteY4" fmla="*/ 136 h 4130048"/>
              <a:gd name="connsiteX0" fmla="*/ 0 w 4149887"/>
              <a:gd name="connsiteY0" fmla="*/ 137 h 4124598"/>
              <a:gd name="connsiteX1" fmla="*/ 4149887 w 4149887"/>
              <a:gd name="connsiteY1" fmla="*/ 4123436 h 4124598"/>
              <a:gd name="connsiteX2" fmla="*/ 2638811 w 4149887"/>
              <a:gd name="connsiteY2" fmla="*/ 4124598 h 4124598"/>
              <a:gd name="connsiteX3" fmla="*/ 19684 w 4149887"/>
              <a:gd name="connsiteY3" fmla="*/ 1882837 h 4124598"/>
              <a:gd name="connsiteX4" fmla="*/ 0 w 4149887"/>
              <a:gd name="connsiteY4" fmla="*/ 137 h 4124598"/>
              <a:gd name="connsiteX0" fmla="*/ 446 w 4150333"/>
              <a:gd name="connsiteY0" fmla="*/ 137 h 4124598"/>
              <a:gd name="connsiteX1" fmla="*/ 4150333 w 4150333"/>
              <a:gd name="connsiteY1" fmla="*/ 4123436 h 4124598"/>
              <a:gd name="connsiteX2" fmla="*/ 2639257 w 4150333"/>
              <a:gd name="connsiteY2" fmla="*/ 4124598 h 4124598"/>
              <a:gd name="connsiteX3" fmla="*/ 1193 w 4150333"/>
              <a:gd name="connsiteY3" fmla="*/ 614861 h 4124598"/>
              <a:gd name="connsiteX4" fmla="*/ 446 w 4150333"/>
              <a:gd name="connsiteY4" fmla="*/ 137 h 4124598"/>
              <a:gd name="connsiteX0" fmla="*/ 446 w 4150333"/>
              <a:gd name="connsiteY0" fmla="*/ 137 h 4124598"/>
              <a:gd name="connsiteX1" fmla="*/ 4150333 w 4150333"/>
              <a:gd name="connsiteY1" fmla="*/ 4123436 h 4124598"/>
              <a:gd name="connsiteX2" fmla="*/ 2639257 w 4150333"/>
              <a:gd name="connsiteY2" fmla="*/ 4124598 h 4124598"/>
              <a:gd name="connsiteX3" fmla="*/ 1193 w 4150333"/>
              <a:gd name="connsiteY3" fmla="*/ 614861 h 4124598"/>
              <a:gd name="connsiteX4" fmla="*/ 446 w 4150333"/>
              <a:gd name="connsiteY4" fmla="*/ 137 h 4124598"/>
              <a:gd name="connsiteX0" fmla="*/ 446 w 4150333"/>
              <a:gd name="connsiteY0" fmla="*/ 155134 h 4279595"/>
              <a:gd name="connsiteX1" fmla="*/ 1587533 w 4150333"/>
              <a:gd name="connsiteY1" fmla="*/ 408837 h 4279595"/>
              <a:gd name="connsiteX2" fmla="*/ 4150333 w 4150333"/>
              <a:gd name="connsiteY2" fmla="*/ 4278433 h 4279595"/>
              <a:gd name="connsiteX3" fmla="*/ 2639257 w 4150333"/>
              <a:gd name="connsiteY3" fmla="*/ 4279595 h 4279595"/>
              <a:gd name="connsiteX4" fmla="*/ 1193 w 4150333"/>
              <a:gd name="connsiteY4" fmla="*/ 769858 h 4279595"/>
              <a:gd name="connsiteX5" fmla="*/ 446 w 4150333"/>
              <a:gd name="connsiteY5" fmla="*/ 155134 h 4279595"/>
              <a:gd name="connsiteX0" fmla="*/ 446 w 5028262"/>
              <a:gd name="connsiteY0" fmla="*/ 271468 h 4395929"/>
              <a:gd name="connsiteX1" fmla="*/ 4851000 w 5028262"/>
              <a:gd name="connsiteY1" fmla="*/ 339347 h 4395929"/>
              <a:gd name="connsiteX2" fmla="*/ 4150333 w 5028262"/>
              <a:gd name="connsiteY2" fmla="*/ 4394767 h 4395929"/>
              <a:gd name="connsiteX3" fmla="*/ 2639257 w 5028262"/>
              <a:gd name="connsiteY3" fmla="*/ 4395929 h 4395929"/>
              <a:gd name="connsiteX4" fmla="*/ 1193 w 5028262"/>
              <a:gd name="connsiteY4" fmla="*/ 886192 h 4395929"/>
              <a:gd name="connsiteX5" fmla="*/ 446 w 5028262"/>
              <a:gd name="connsiteY5" fmla="*/ 271468 h 4395929"/>
              <a:gd name="connsiteX0" fmla="*/ 446 w 5028262"/>
              <a:gd name="connsiteY0" fmla="*/ 18077 h 4142538"/>
              <a:gd name="connsiteX1" fmla="*/ 4851000 w 5028262"/>
              <a:gd name="connsiteY1" fmla="*/ 85956 h 4142538"/>
              <a:gd name="connsiteX2" fmla="*/ 4150333 w 5028262"/>
              <a:gd name="connsiteY2" fmla="*/ 4141376 h 4142538"/>
              <a:gd name="connsiteX3" fmla="*/ 2639257 w 5028262"/>
              <a:gd name="connsiteY3" fmla="*/ 4142538 h 4142538"/>
              <a:gd name="connsiteX4" fmla="*/ 1193 w 5028262"/>
              <a:gd name="connsiteY4" fmla="*/ 632801 h 4142538"/>
              <a:gd name="connsiteX5" fmla="*/ 446 w 5028262"/>
              <a:gd name="connsiteY5" fmla="*/ 18077 h 4142538"/>
              <a:gd name="connsiteX0" fmla="*/ 446 w 6637385"/>
              <a:gd name="connsiteY0" fmla="*/ 18077 h 4163237"/>
              <a:gd name="connsiteX1" fmla="*/ 4851000 w 6637385"/>
              <a:gd name="connsiteY1" fmla="*/ 85956 h 4163237"/>
              <a:gd name="connsiteX2" fmla="*/ 6637385 w 6637385"/>
              <a:gd name="connsiteY2" fmla="*/ 4163237 h 4163237"/>
              <a:gd name="connsiteX3" fmla="*/ 2639257 w 6637385"/>
              <a:gd name="connsiteY3" fmla="*/ 4142538 h 4163237"/>
              <a:gd name="connsiteX4" fmla="*/ 1193 w 6637385"/>
              <a:gd name="connsiteY4" fmla="*/ 632801 h 4163237"/>
              <a:gd name="connsiteX5" fmla="*/ 446 w 6637385"/>
              <a:gd name="connsiteY5" fmla="*/ 18077 h 4163237"/>
              <a:gd name="connsiteX0" fmla="*/ 446 w 6903834"/>
              <a:gd name="connsiteY0" fmla="*/ 18077 h 4163237"/>
              <a:gd name="connsiteX1" fmla="*/ 4851000 w 6903834"/>
              <a:gd name="connsiteY1" fmla="*/ 85956 h 4163237"/>
              <a:gd name="connsiteX2" fmla="*/ 6347018 w 6903834"/>
              <a:gd name="connsiteY2" fmla="*/ 3266825 h 4163237"/>
              <a:gd name="connsiteX3" fmla="*/ 6637385 w 6903834"/>
              <a:gd name="connsiteY3" fmla="*/ 4163237 h 4163237"/>
              <a:gd name="connsiteX4" fmla="*/ 2639257 w 6903834"/>
              <a:gd name="connsiteY4" fmla="*/ 4142538 h 4163237"/>
              <a:gd name="connsiteX5" fmla="*/ 1193 w 6903834"/>
              <a:gd name="connsiteY5" fmla="*/ 632801 h 4163237"/>
              <a:gd name="connsiteX6" fmla="*/ 446 w 6903834"/>
              <a:gd name="connsiteY6" fmla="*/ 18077 h 4163237"/>
              <a:gd name="connsiteX0" fmla="*/ 446 w 6995553"/>
              <a:gd name="connsiteY0" fmla="*/ 18077 h 4163237"/>
              <a:gd name="connsiteX1" fmla="*/ 4851000 w 6995553"/>
              <a:gd name="connsiteY1" fmla="*/ 85956 h 4163237"/>
              <a:gd name="connsiteX2" fmla="*/ 6650009 w 6995553"/>
              <a:gd name="connsiteY2" fmla="*/ 2873315 h 4163237"/>
              <a:gd name="connsiteX3" fmla="*/ 6637385 w 6995553"/>
              <a:gd name="connsiteY3" fmla="*/ 4163237 h 4163237"/>
              <a:gd name="connsiteX4" fmla="*/ 2639257 w 6995553"/>
              <a:gd name="connsiteY4" fmla="*/ 4142538 h 4163237"/>
              <a:gd name="connsiteX5" fmla="*/ 1193 w 6995553"/>
              <a:gd name="connsiteY5" fmla="*/ 632801 h 4163237"/>
              <a:gd name="connsiteX6" fmla="*/ 446 w 6995553"/>
              <a:gd name="connsiteY6" fmla="*/ 18077 h 4163237"/>
              <a:gd name="connsiteX0" fmla="*/ 446 w 6995553"/>
              <a:gd name="connsiteY0" fmla="*/ 18077 h 4163237"/>
              <a:gd name="connsiteX1" fmla="*/ 4851000 w 6995553"/>
              <a:gd name="connsiteY1" fmla="*/ 85956 h 4163237"/>
              <a:gd name="connsiteX2" fmla="*/ 6650009 w 6995553"/>
              <a:gd name="connsiteY2" fmla="*/ 2873315 h 4163237"/>
              <a:gd name="connsiteX3" fmla="*/ 6637385 w 6995553"/>
              <a:gd name="connsiteY3" fmla="*/ 4163237 h 4163237"/>
              <a:gd name="connsiteX4" fmla="*/ 2639257 w 6995553"/>
              <a:gd name="connsiteY4" fmla="*/ 4142538 h 4163237"/>
              <a:gd name="connsiteX5" fmla="*/ 1193 w 6995553"/>
              <a:gd name="connsiteY5" fmla="*/ 632801 h 4163237"/>
              <a:gd name="connsiteX6" fmla="*/ 446 w 6995553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12267"/>
              <a:gd name="connsiteY0" fmla="*/ 18077 h 4163237"/>
              <a:gd name="connsiteX1" fmla="*/ 4851000 w 6912267"/>
              <a:gd name="connsiteY1" fmla="*/ 85956 h 4163237"/>
              <a:gd name="connsiteX2" fmla="*/ 6637384 w 6912267"/>
              <a:gd name="connsiteY2" fmla="*/ 2840524 h 4163237"/>
              <a:gd name="connsiteX3" fmla="*/ 6637385 w 6912267"/>
              <a:gd name="connsiteY3" fmla="*/ 4163237 h 4163237"/>
              <a:gd name="connsiteX4" fmla="*/ 2639257 w 6912267"/>
              <a:gd name="connsiteY4" fmla="*/ 4142538 h 4163237"/>
              <a:gd name="connsiteX5" fmla="*/ 1193 w 6912267"/>
              <a:gd name="connsiteY5" fmla="*/ 632801 h 4163237"/>
              <a:gd name="connsiteX6" fmla="*/ 446 w 6912267"/>
              <a:gd name="connsiteY6" fmla="*/ 18077 h 4163237"/>
              <a:gd name="connsiteX0" fmla="*/ 446 w 6651361"/>
              <a:gd name="connsiteY0" fmla="*/ 18077 h 4163237"/>
              <a:gd name="connsiteX1" fmla="*/ 4851000 w 6651361"/>
              <a:gd name="connsiteY1" fmla="*/ 85956 h 4163237"/>
              <a:gd name="connsiteX2" fmla="*/ 6637384 w 6651361"/>
              <a:gd name="connsiteY2" fmla="*/ 2840524 h 4163237"/>
              <a:gd name="connsiteX3" fmla="*/ 6637385 w 6651361"/>
              <a:gd name="connsiteY3" fmla="*/ 4163237 h 4163237"/>
              <a:gd name="connsiteX4" fmla="*/ 2639257 w 6651361"/>
              <a:gd name="connsiteY4" fmla="*/ 4142538 h 4163237"/>
              <a:gd name="connsiteX5" fmla="*/ 1193 w 6651361"/>
              <a:gd name="connsiteY5" fmla="*/ 632801 h 4163237"/>
              <a:gd name="connsiteX6" fmla="*/ 446 w 6651361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38811 w 6650915"/>
              <a:gd name="connsiteY4" fmla="*/ 4142538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38811 w 6650915"/>
              <a:gd name="connsiteY4" fmla="*/ 4142538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20685 h 4165845"/>
              <a:gd name="connsiteX1" fmla="*/ 4850554 w 6650915"/>
              <a:gd name="connsiteY1" fmla="*/ 69162 h 4165845"/>
              <a:gd name="connsiteX2" fmla="*/ 6636938 w 6650915"/>
              <a:gd name="connsiteY2" fmla="*/ 2843132 h 4165845"/>
              <a:gd name="connsiteX3" fmla="*/ 6636939 w 6650915"/>
              <a:gd name="connsiteY3" fmla="*/ 4165845 h 4165845"/>
              <a:gd name="connsiteX4" fmla="*/ 2623872 w 6650915"/>
              <a:gd name="connsiteY4" fmla="*/ 4151613 h 4165845"/>
              <a:gd name="connsiteX5" fmla="*/ 4482 w 6650915"/>
              <a:gd name="connsiteY5" fmla="*/ 628942 h 4165845"/>
              <a:gd name="connsiteX6" fmla="*/ 0 w 6650915"/>
              <a:gd name="connsiteY6" fmla="*/ 20685 h 4165845"/>
              <a:gd name="connsiteX0" fmla="*/ 0 w 6650915"/>
              <a:gd name="connsiteY0" fmla="*/ 16923 h 4162083"/>
              <a:gd name="connsiteX1" fmla="*/ 4850554 w 6650915"/>
              <a:gd name="connsiteY1" fmla="*/ 65400 h 4162083"/>
              <a:gd name="connsiteX2" fmla="*/ 6636938 w 6650915"/>
              <a:gd name="connsiteY2" fmla="*/ 2839370 h 4162083"/>
              <a:gd name="connsiteX3" fmla="*/ 6636939 w 6650915"/>
              <a:gd name="connsiteY3" fmla="*/ 4162083 h 4162083"/>
              <a:gd name="connsiteX4" fmla="*/ 2623872 w 6650915"/>
              <a:gd name="connsiteY4" fmla="*/ 4147851 h 4162083"/>
              <a:gd name="connsiteX5" fmla="*/ 4482 w 6650915"/>
              <a:gd name="connsiteY5" fmla="*/ 625180 h 4162083"/>
              <a:gd name="connsiteX6" fmla="*/ 0 w 6650915"/>
              <a:gd name="connsiteY6" fmla="*/ 16923 h 4162083"/>
              <a:gd name="connsiteX0" fmla="*/ 0 w 6650915"/>
              <a:gd name="connsiteY0" fmla="*/ 16923 h 4162083"/>
              <a:gd name="connsiteX1" fmla="*/ 4850554 w 6650915"/>
              <a:gd name="connsiteY1" fmla="*/ 65400 h 4162083"/>
              <a:gd name="connsiteX2" fmla="*/ 6636938 w 6650915"/>
              <a:gd name="connsiteY2" fmla="*/ 2839370 h 4162083"/>
              <a:gd name="connsiteX3" fmla="*/ 6636939 w 6650915"/>
              <a:gd name="connsiteY3" fmla="*/ 4162083 h 4162083"/>
              <a:gd name="connsiteX4" fmla="*/ 2623872 w 6650915"/>
              <a:gd name="connsiteY4" fmla="*/ 4147851 h 4162083"/>
              <a:gd name="connsiteX5" fmla="*/ 4482 w 6650915"/>
              <a:gd name="connsiteY5" fmla="*/ 611404 h 4162083"/>
              <a:gd name="connsiteX6" fmla="*/ 0 w 6650915"/>
              <a:gd name="connsiteY6" fmla="*/ 16923 h 4162083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39629"/>
              <a:gd name="connsiteY0" fmla="*/ 18038 h 4163198"/>
              <a:gd name="connsiteX1" fmla="*/ 4821947 w 6639629"/>
              <a:gd name="connsiteY1" fmla="*/ 56607 h 4163198"/>
              <a:gd name="connsiteX2" fmla="*/ 6421150 w 6639629"/>
              <a:gd name="connsiteY2" fmla="*/ 2850066 h 4163198"/>
              <a:gd name="connsiteX3" fmla="*/ 6636939 w 6639629"/>
              <a:gd name="connsiteY3" fmla="*/ 4163198 h 4163198"/>
              <a:gd name="connsiteX4" fmla="*/ 2623872 w 6639629"/>
              <a:gd name="connsiteY4" fmla="*/ 4148966 h 4163198"/>
              <a:gd name="connsiteX5" fmla="*/ 4482 w 6639629"/>
              <a:gd name="connsiteY5" fmla="*/ 612519 h 4163198"/>
              <a:gd name="connsiteX6" fmla="*/ 0 w 6639629"/>
              <a:gd name="connsiteY6" fmla="*/ 18038 h 4163198"/>
              <a:gd name="connsiteX0" fmla="*/ 0 w 6431239"/>
              <a:gd name="connsiteY0" fmla="*/ 18038 h 4153617"/>
              <a:gd name="connsiteX1" fmla="*/ 4821947 w 6431239"/>
              <a:gd name="connsiteY1" fmla="*/ 56607 h 4153617"/>
              <a:gd name="connsiteX2" fmla="*/ 6421150 w 6431239"/>
              <a:gd name="connsiteY2" fmla="*/ 2850066 h 4153617"/>
              <a:gd name="connsiteX3" fmla="*/ 6415618 w 6431239"/>
              <a:gd name="connsiteY3" fmla="*/ 4153617 h 4153617"/>
              <a:gd name="connsiteX4" fmla="*/ 2623872 w 6431239"/>
              <a:gd name="connsiteY4" fmla="*/ 4148966 h 4153617"/>
              <a:gd name="connsiteX5" fmla="*/ 4482 w 6431239"/>
              <a:gd name="connsiteY5" fmla="*/ 612519 h 4153617"/>
              <a:gd name="connsiteX6" fmla="*/ 0 w 6431239"/>
              <a:gd name="connsiteY6" fmla="*/ 18038 h 4153617"/>
              <a:gd name="connsiteX0" fmla="*/ 0 w 6431239"/>
              <a:gd name="connsiteY0" fmla="*/ 19268 h 4154847"/>
              <a:gd name="connsiteX1" fmla="*/ 4622758 w 6431239"/>
              <a:gd name="connsiteY1" fmla="*/ 48255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8039 h 4153618"/>
              <a:gd name="connsiteX1" fmla="*/ 4617225 w 6431239"/>
              <a:gd name="connsiteY1" fmla="*/ 56608 h 4153618"/>
              <a:gd name="connsiteX2" fmla="*/ 6421150 w 6431239"/>
              <a:gd name="connsiteY2" fmla="*/ 2850067 h 4153618"/>
              <a:gd name="connsiteX3" fmla="*/ 6415618 w 6431239"/>
              <a:gd name="connsiteY3" fmla="*/ 4153618 h 4153618"/>
              <a:gd name="connsiteX4" fmla="*/ 2623872 w 6431239"/>
              <a:gd name="connsiteY4" fmla="*/ 4148967 h 4153618"/>
              <a:gd name="connsiteX5" fmla="*/ 4482 w 6431239"/>
              <a:gd name="connsiteY5" fmla="*/ 612520 h 4153618"/>
              <a:gd name="connsiteX6" fmla="*/ 0 w 6431239"/>
              <a:gd name="connsiteY6" fmla="*/ 18039 h 4153618"/>
              <a:gd name="connsiteX0" fmla="*/ 0 w 6431239"/>
              <a:gd name="connsiteY0" fmla="*/ 18039 h 4153618"/>
              <a:gd name="connsiteX1" fmla="*/ 4589559 w 6431239"/>
              <a:gd name="connsiteY1" fmla="*/ 56608 h 4153618"/>
              <a:gd name="connsiteX2" fmla="*/ 6421150 w 6431239"/>
              <a:gd name="connsiteY2" fmla="*/ 2850067 h 4153618"/>
              <a:gd name="connsiteX3" fmla="*/ 6415618 w 6431239"/>
              <a:gd name="connsiteY3" fmla="*/ 4153618 h 4153618"/>
              <a:gd name="connsiteX4" fmla="*/ 2623872 w 6431239"/>
              <a:gd name="connsiteY4" fmla="*/ 4148967 h 4153618"/>
              <a:gd name="connsiteX5" fmla="*/ 4482 w 6431239"/>
              <a:gd name="connsiteY5" fmla="*/ 612520 h 4153618"/>
              <a:gd name="connsiteX6" fmla="*/ 0 w 6431239"/>
              <a:gd name="connsiteY6" fmla="*/ 18039 h 4153618"/>
              <a:gd name="connsiteX0" fmla="*/ 0 w 6431239"/>
              <a:gd name="connsiteY0" fmla="*/ 19268 h 4154847"/>
              <a:gd name="connsiteX1" fmla="*/ 4606158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9268 h 4154847"/>
              <a:gd name="connsiteX1" fmla="*/ 4606158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9268 h 4154847"/>
              <a:gd name="connsiteX1" fmla="*/ 4606158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9268 h 4154847"/>
              <a:gd name="connsiteX1" fmla="*/ 4595092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21158"/>
              <a:gd name="connsiteY0" fmla="*/ 19268 h 4171718"/>
              <a:gd name="connsiteX1" fmla="*/ 4595092 w 6421158"/>
              <a:gd name="connsiteY1" fmla="*/ 48256 h 4171718"/>
              <a:gd name="connsiteX2" fmla="*/ 6421150 w 6421158"/>
              <a:gd name="connsiteY2" fmla="*/ 2851296 h 4171718"/>
              <a:gd name="connsiteX3" fmla="*/ 6293832 w 6421158"/>
              <a:gd name="connsiteY3" fmla="*/ 4171718 h 4171718"/>
              <a:gd name="connsiteX4" fmla="*/ 2623872 w 6421158"/>
              <a:gd name="connsiteY4" fmla="*/ 4150196 h 4171718"/>
              <a:gd name="connsiteX5" fmla="*/ 4482 w 6421158"/>
              <a:gd name="connsiteY5" fmla="*/ 613749 h 4171718"/>
              <a:gd name="connsiteX6" fmla="*/ 0 w 6421158"/>
              <a:gd name="connsiteY6" fmla="*/ 19268 h 4171718"/>
              <a:gd name="connsiteX0" fmla="*/ 0 w 6313458"/>
              <a:gd name="connsiteY0" fmla="*/ 19268 h 4171718"/>
              <a:gd name="connsiteX1" fmla="*/ 4595092 w 6313458"/>
              <a:gd name="connsiteY1" fmla="*/ 48256 h 4171718"/>
              <a:gd name="connsiteX2" fmla="*/ 6309107 w 6313458"/>
              <a:gd name="connsiteY2" fmla="*/ 2851296 h 4171718"/>
              <a:gd name="connsiteX3" fmla="*/ 6293832 w 6313458"/>
              <a:gd name="connsiteY3" fmla="*/ 4171718 h 4171718"/>
              <a:gd name="connsiteX4" fmla="*/ 2623872 w 6313458"/>
              <a:gd name="connsiteY4" fmla="*/ 4150196 h 4171718"/>
              <a:gd name="connsiteX5" fmla="*/ 4482 w 6313458"/>
              <a:gd name="connsiteY5" fmla="*/ 613749 h 4171718"/>
              <a:gd name="connsiteX6" fmla="*/ 0 w 6313458"/>
              <a:gd name="connsiteY6" fmla="*/ 19268 h 4171718"/>
              <a:gd name="connsiteX0" fmla="*/ 0 w 6313458"/>
              <a:gd name="connsiteY0" fmla="*/ 20499 h 4172949"/>
              <a:gd name="connsiteX1" fmla="*/ 4448948 w 6313458"/>
              <a:gd name="connsiteY1" fmla="*/ 41051 h 4172949"/>
              <a:gd name="connsiteX2" fmla="*/ 6309107 w 6313458"/>
              <a:gd name="connsiteY2" fmla="*/ 2852527 h 4172949"/>
              <a:gd name="connsiteX3" fmla="*/ 6293832 w 6313458"/>
              <a:gd name="connsiteY3" fmla="*/ 4172949 h 4172949"/>
              <a:gd name="connsiteX4" fmla="*/ 2623872 w 6313458"/>
              <a:gd name="connsiteY4" fmla="*/ 4151427 h 4172949"/>
              <a:gd name="connsiteX5" fmla="*/ 4482 w 6313458"/>
              <a:gd name="connsiteY5" fmla="*/ 614980 h 4172949"/>
              <a:gd name="connsiteX6" fmla="*/ 0 w 6313458"/>
              <a:gd name="connsiteY6" fmla="*/ 20499 h 4172949"/>
              <a:gd name="connsiteX0" fmla="*/ 0 w 6303430"/>
              <a:gd name="connsiteY0" fmla="*/ 20499 h 4172949"/>
              <a:gd name="connsiteX1" fmla="*/ 4448948 w 6303430"/>
              <a:gd name="connsiteY1" fmla="*/ 41051 h 4172949"/>
              <a:gd name="connsiteX2" fmla="*/ 6270135 w 6303430"/>
              <a:gd name="connsiteY2" fmla="*/ 2844091 h 4172949"/>
              <a:gd name="connsiteX3" fmla="*/ 6293832 w 6303430"/>
              <a:gd name="connsiteY3" fmla="*/ 4172949 h 4172949"/>
              <a:gd name="connsiteX4" fmla="*/ 2623872 w 6303430"/>
              <a:gd name="connsiteY4" fmla="*/ 4151427 h 4172949"/>
              <a:gd name="connsiteX5" fmla="*/ 4482 w 6303430"/>
              <a:gd name="connsiteY5" fmla="*/ 614980 h 4172949"/>
              <a:gd name="connsiteX6" fmla="*/ 0 w 6303430"/>
              <a:gd name="connsiteY6" fmla="*/ 20499 h 4172949"/>
              <a:gd name="connsiteX0" fmla="*/ 0 w 6287280"/>
              <a:gd name="connsiteY0" fmla="*/ 20499 h 4181385"/>
              <a:gd name="connsiteX1" fmla="*/ 4448948 w 6287280"/>
              <a:gd name="connsiteY1" fmla="*/ 41051 h 4181385"/>
              <a:gd name="connsiteX2" fmla="*/ 6270135 w 6287280"/>
              <a:gd name="connsiteY2" fmla="*/ 2844091 h 4181385"/>
              <a:gd name="connsiteX3" fmla="*/ 6274346 w 6287280"/>
              <a:gd name="connsiteY3" fmla="*/ 4181385 h 4181385"/>
              <a:gd name="connsiteX4" fmla="*/ 2623872 w 6287280"/>
              <a:gd name="connsiteY4" fmla="*/ 4151427 h 4181385"/>
              <a:gd name="connsiteX5" fmla="*/ 4482 w 6287280"/>
              <a:gd name="connsiteY5" fmla="*/ 614980 h 4181385"/>
              <a:gd name="connsiteX6" fmla="*/ 0 w 6287280"/>
              <a:gd name="connsiteY6" fmla="*/ 20499 h 4181385"/>
              <a:gd name="connsiteX0" fmla="*/ 0 w 6278695"/>
              <a:gd name="connsiteY0" fmla="*/ 20499 h 4181385"/>
              <a:gd name="connsiteX1" fmla="*/ 4448948 w 6278695"/>
              <a:gd name="connsiteY1" fmla="*/ 41051 h 4181385"/>
              <a:gd name="connsiteX2" fmla="*/ 6270135 w 6278695"/>
              <a:gd name="connsiteY2" fmla="*/ 2844091 h 4181385"/>
              <a:gd name="connsiteX3" fmla="*/ 6274346 w 6278695"/>
              <a:gd name="connsiteY3" fmla="*/ 4181385 h 4181385"/>
              <a:gd name="connsiteX4" fmla="*/ 2623872 w 6278695"/>
              <a:gd name="connsiteY4" fmla="*/ 4151427 h 4181385"/>
              <a:gd name="connsiteX5" fmla="*/ 4482 w 6278695"/>
              <a:gd name="connsiteY5" fmla="*/ 614980 h 4181385"/>
              <a:gd name="connsiteX6" fmla="*/ 0 w 6278695"/>
              <a:gd name="connsiteY6" fmla="*/ 20499 h 4181385"/>
              <a:gd name="connsiteX0" fmla="*/ 0 w 6277135"/>
              <a:gd name="connsiteY0" fmla="*/ 20499 h 4181385"/>
              <a:gd name="connsiteX1" fmla="*/ 4448948 w 6277135"/>
              <a:gd name="connsiteY1" fmla="*/ 41051 h 4181385"/>
              <a:gd name="connsiteX2" fmla="*/ 6257403 w 6277135"/>
              <a:gd name="connsiteY2" fmla="*/ 2844091 h 4181385"/>
              <a:gd name="connsiteX3" fmla="*/ 6274346 w 6277135"/>
              <a:gd name="connsiteY3" fmla="*/ 4181385 h 4181385"/>
              <a:gd name="connsiteX4" fmla="*/ 2623872 w 6277135"/>
              <a:gd name="connsiteY4" fmla="*/ 4151427 h 4181385"/>
              <a:gd name="connsiteX5" fmla="*/ 4482 w 6277135"/>
              <a:gd name="connsiteY5" fmla="*/ 614980 h 4181385"/>
              <a:gd name="connsiteX6" fmla="*/ 0 w 6277135"/>
              <a:gd name="connsiteY6" fmla="*/ 20499 h 4181385"/>
              <a:gd name="connsiteX0" fmla="*/ 0 w 6265963"/>
              <a:gd name="connsiteY0" fmla="*/ 20499 h 4185795"/>
              <a:gd name="connsiteX1" fmla="*/ 4448948 w 6265963"/>
              <a:gd name="connsiteY1" fmla="*/ 41051 h 4185795"/>
              <a:gd name="connsiteX2" fmla="*/ 6257403 w 6265963"/>
              <a:gd name="connsiteY2" fmla="*/ 2844091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448948 w 6265963"/>
              <a:gd name="connsiteY1" fmla="*/ 41051 h 4185795"/>
              <a:gd name="connsiteX2" fmla="*/ 6257403 w 6265963"/>
              <a:gd name="connsiteY2" fmla="*/ 2844091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30726 w 6265963"/>
              <a:gd name="connsiteY5" fmla="*/ 1089082 h 4185795"/>
              <a:gd name="connsiteX6" fmla="*/ 0 w 6265963"/>
              <a:gd name="connsiteY6" fmla="*/ 20499 h 4185795"/>
              <a:gd name="connsiteX0" fmla="*/ 0 w 6265963"/>
              <a:gd name="connsiteY0" fmla="*/ 22923 h 4188219"/>
              <a:gd name="connsiteX1" fmla="*/ 4068402 w 6265963"/>
              <a:gd name="connsiteY1" fmla="*/ 29531 h 4188219"/>
              <a:gd name="connsiteX2" fmla="*/ 6257403 w 6265963"/>
              <a:gd name="connsiteY2" fmla="*/ 2846515 h 4188219"/>
              <a:gd name="connsiteX3" fmla="*/ 6261614 w 6265963"/>
              <a:gd name="connsiteY3" fmla="*/ 4188219 h 4188219"/>
              <a:gd name="connsiteX4" fmla="*/ 2623872 w 6265963"/>
              <a:gd name="connsiteY4" fmla="*/ 4153851 h 4188219"/>
              <a:gd name="connsiteX5" fmla="*/ 30726 w 6265963"/>
              <a:gd name="connsiteY5" fmla="*/ 1091506 h 4188219"/>
              <a:gd name="connsiteX6" fmla="*/ 0 w 6265963"/>
              <a:gd name="connsiteY6" fmla="*/ 22923 h 4188219"/>
              <a:gd name="connsiteX0" fmla="*/ 0 w 6265963"/>
              <a:gd name="connsiteY0" fmla="*/ 22923 h 4188219"/>
              <a:gd name="connsiteX1" fmla="*/ 4068402 w 6265963"/>
              <a:gd name="connsiteY1" fmla="*/ 29531 h 4188219"/>
              <a:gd name="connsiteX2" fmla="*/ 6257403 w 6265963"/>
              <a:gd name="connsiteY2" fmla="*/ 2358469 h 4188219"/>
              <a:gd name="connsiteX3" fmla="*/ 6261614 w 6265963"/>
              <a:gd name="connsiteY3" fmla="*/ 4188219 h 4188219"/>
              <a:gd name="connsiteX4" fmla="*/ 2623872 w 6265963"/>
              <a:gd name="connsiteY4" fmla="*/ 4153851 h 4188219"/>
              <a:gd name="connsiteX5" fmla="*/ 30726 w 6265963"/>
              <a:gd name="connsiteY5" fmla="*/ 1091506 h 4188219"/>
              <a:gd name="connsiteX6" fmla="*/ 0 w 6265963"/>
              <a:gd name="connsiteY6" fmla="*/ 22923 h 4188219"/>
              <a:gd name="connsiteX0" fmla="*/ 0 w 6265963"/>
              <a:gd name="connsiteY0" fmla="*/ 22923 h 4188219"/>
              <a:gd name="connsiteX1" fmla="*/ 4068402 w 6265963"/>
              <a:gd name="connsiteY1" fmla="*/ 29531 h 4188219"/>
              <a:gd name="connsiteX2" fmla="*/ 6257403 w 6265963"/>
              <a:gd name="connsiteY2" fmla="*/ 2358469 h 4188219"/>
              <a:gd name="connsiteX3" fmla="*/ 6261614 w 6265963"/>
              <a:gd name="connsiteY3" fmla="*/ 4188219 h 4188219"/>
              <a:gd name="connsiteX4" fmla="*/ 2912563 w 6265963"/>
              <a:gd name="connsiteY4" fmla="*/ 4153851 h 4188219"/>
              <a:gd name="connsiteX5" fmla="*/ 30726 w 6265963"/>
              <a:gd name="connsiteY5" fmla="*/ 1091506 h 4188219"/>
              <a:gd name="connsiteX6" fmla="*/ 0 w 6265963"/>
              <a:gd name="connsiteY6" fmla="*/ 22923 h 4188219"/>
              <a:gd name="connsiteX0" fmla="*/ 0 w 6261121"/>
              <a:gd name="connsiteY0" fmla="*/ 22923 h 4174275"/>
              <a:gd name="connsiteX1" fmla="*/ 4068402 w 6261121"/>
              <a:gd name="connsiteY1" fmla="*/ 29531 h 4174275"/>
              <a:gd name="connsiteX2" fmla="*/ 6257403 w 6261121"/>
              <a:gd name="connsiteY2" fmla="*/ 2358469 h 4174275"/>
              <a:gd name="connsiteX3" fmla="*/ 6255054 w 6261121"/>
              <a:gd name="connsiteY3" fmla="*/ 4174275 h 4174275"/>
              <a:gd name="connsiteX4" fmla="*/ 2912563 w 6261121"/>
              <a:gd name="connsiteY4" fmla="*/ 4153851 h 4174275"/>
              <a:gd name="connsiteX5" fmla="*/ 30726 w 6261121"/>
              <a:gd name="connsiteY5" fmla="*/ 1091506 h 4174275"/>
              <a:gd name="connsiteX6" fmla="*/ 0 w 6261121"/>
              <a:gd name="connsiteY6" fmla="*/ 22923 h 4174275"/>
              <a:gd name="connsiteX0" fmla="*/ 0 w 6261121"/>
              <a:gd name="connsiteY0" fmla="*/ 22923 h 4174275"/>
              <a:gd name="connsiteX1" fmla="*/ 4068402 w 6261121"/>
              <a:gd name="connsiteY1" fmla="*/ 29531 h 4174275"/>
              <a:gd name="connsiteX2" fmla="*/ 6257403 w 6261121"/>
              <a:gd name="connsiteY2" fmla="*/ 2358469 h 4174275"/>
              <a:gd name="connsiteX3" fmla="*/ 6255054 w 6261121"/>
              <a:gd name="connsiteY3" fmla="*/ 4174275 h 4174275"/>
              <a:gd name="connsiteX4" fmla="*/ 2912563 w 6261121"/>
              <a:gd name="connsiteY4" fmla="*/ 4153851 h 4174275"/>
              <a:gd name="connsiteX5" fmla="*/ 30726 w 6261121"/>
              <a:gd name="connsiteY5" fmla="*/ 1091506 h 4174275"/>
              <a:gd name="connsiteX6" fmla="*/ 0 w 6261121"/>
              <a:gd name="connsiteY6" fmla="*/ 22923 h 4174275"/>
              <a:gd name="connsiteX0" fmla="*/ 0 w 6261121"/>
              <a:gd name="connsiteY0" fmla="*/ 22923 h 4174275"/>
              <a:gd name="connsiteX1" fmla="*/ 4068402 w 6261121"/>
              <a:gd name="connsiteY1" fmla="*/ 29531 h 4174275"/>
              <a:gd name="connsiteX2" fmla="*/ 6257403 w 6261121"/>
              <a:gd name="connsiteY2" fmla="*/ 2358469 h 4174275"/>
              <a:gd name="connsiteX3" fmla="*/ 6255054 w 6261121"/>
              <a:gd name="connsiteY3" fmla="*/ 4174275 h 4174275"/>
              <a:gd name="connsiteX4" fmla="*/ 2912563 w 6261121"/>
              <a:gd name="connsiteY4" fmla="*/ 4153851 h 4174275"/>
              <a:gd name="connsiteX5" fmla="*/ 30726 w 6261121"/>
              <a:gd name="connsiteY5" fmla="*/ 1091506 h 4174275"/>
              <a:gd name="connsiteX6" fmla="*/ 0 w 6261121"/>
              <a:gd name="connsiteY6" fmla="*/ 22923 h 417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61121" h="4174275">
                <a:moveTo>
                  <a:pt x="0" y="22923"/>
                </a:moveTo>
                <a:cubicBezTo>
                  <a:pt x="264390" y="-37247"/>
                  <a:pt x="3760280" y="41432"/>
                  <a:pt x="4068402" y="29531"/>
                </a:cubicBezTo>
                <a:cubicBezTo>
                  <a:pt x="4102330" y="1496976"/>
                  <a:pt x="5180824" y="2326847"/>
                  <a:pt x="6257403" y="2358469"/>
                </a:cubicBezTo>
                <a:cubicBezTo>
                  <a:pt x="6258455" y="2764745"/>
                  <a:pt x="6266483" y="3842143"/>
                  <a:pt x="6255054" y="4174275"/>
                </a:cubicBezTo>
                <a:lnTo>
                  <a:pt x="2912563" y="4153851"/>
                </a:lnTo>
                <a:cubicBezTo>
                  <a:pt x="2878401" y="2628008"/>
                  <a:pt x="2073498" y="1095099"/>
                  <a:pt x="30726" y="1091506"/>
                </a:cubicBezTo>
                <a:cubicBezTo>
                  <a:pt x="26916" y="621418"/>
                  <a:pt x="3810" y="493011"/>
                  <a:pt x="0" y="22923"/>
                </a:cubicBezTo>
                <a:close/>
              </a:path>
            </a:pathLst>
          </a:custGeom>
          <a:solidFill>
            <a:schemeClr val="accent3">
              <a:lumMod val="90000"/>
              <a:alpha val="6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solidFill>
                <a:schemeClr val="accent2"/>
              </a:solidFill>
            </a:endParaRPr>
          </a:p>
        </p:txBody>
      </p:sp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9820" y="72000"/>
            <a:ext cx="9720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350414" y="230388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1" name="Forme libre 30"/>
          <p:cNvSpPr/>
          <p:nvPr/>
        </p:nvSpPr>
        <p:spPr>
          <a:xfrm rot="15284353" flipH="1">
            <a:off x="1193951" y="1143251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Rectangle 34"/>
          <p:cNvSpPr/>
          <p:nvPr/>
        </p:nvSpPr>
        <p:spPr>
          <a:xfrm>
            <a:off x="1637028" y="4863941"/>
            <a:ext cx="77136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Simple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8127526" y="6371176"/>
            <a:ext cx="150554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Far from certainty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680616" y="6371176"/>
            <a:ext cx="14863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Close to certainty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28714" y="5588981"/>
            <a:ext cx="9749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Close to</a:t>
            </a:r>
          </a:p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agreement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28714" y="1269984"/>
            <a:ext cx="9749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Far from</a:t>
            </a:r>
          </a:p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agreement</a:t>
            </a:r>
          </a:p>
        </p:txBody>
      </p:sp>
      <p:sp>
        <p:nvSpPr>
          <p:cNvPr id="65" name="Rectangle 64"/>
          <p:cNvSpPr/>
          <p:nvPr/>
        </p:nvSpPr>
        <p:spPr>
          <a:xfrm>
            <a:off x="3218503" y="4074091"/>
            <a:ext cx="125066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Complicated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1637028" y="5197838"/>
            <a:ext cx="1645488" cy="5078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Telling</a:t>
            </a:r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:</a:t>
            </a:r>
          </a:p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rational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decision-making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and control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1637028" y="3020885"/>
            <a:ext cx="2188260" cy="6463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Selling</a:t>
            </a:r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:</a:t>
            </a:r>
          </a:p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political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decision-making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and control; compromise,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negociation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dominant coalitions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3718161" y="5197838"/>
            <a:ext cx="1689268" cy="6463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Consulting:</a:t>
            </a:r>
          </a:p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judgmental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decision-making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ideological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control</a:t>
            </a:r>
          </a:p>
        </p:txBody>
      </p:sp>
      <p:sp>
        <p:nvSpPr>
          <p:cNvPr id="69" name="Rectangle 68"/>
          <p:cNvSpPr/>
          <p:nvPr/>
        </p:nvSpPr>
        <p:spPr>
          <a:xfrm>
            <a:off x="5534999" y="3080056"/>
            <a:ext cx="93647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Complex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8105072" y="1898589"/>
            <a:ext cx="83708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Chaotic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5534999" y="3433256"/>
            <a:ext cx="2434592" cy="6463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Co-</a:t>
            </a:r>
            <a:r>
              <a:rPr lang="fr-FR" sz="900" dirty="0" err="1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creation</a:t>
            </a:r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:</a:t>
            </a:r>
          </a:p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Collaborative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ideation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visioning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design exploration,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iterative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improvement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knowledge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management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8096634" y="2245740"/>
            <a:ext cx="1588223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Disintegration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or massive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avoidance</a:t>
            </a:r>
            <a:endParaRPr lang="fr-FR" sz="9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74" name="Forme libre 73"/>
          <p:cNvSpPr/>
          <p:nvPr/>
        </p:nvSpPr>
        <p:spPr>
          <a:xfrm rot="4500000" flipH="1">
            <a:off x="1225772" y="6123827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5" name="Forme libre 74"/>
          <p:cNvSpPr/>
          <p:nvPr/>
        </p:nvSpPr>
        <p:spPr>
          <a:xfrm rot="9900000" flipH="1">
            <a:off x="1519904" y="6493414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" name="Forme libre 75"/>
          <p:cNvSpPr/>
          <p:nvPr/>
        </p:nvSpPr>
        <p:spPr>
          <a:xfrm rot="20700000" flipH="1">
            <a:off x="9608573" y="6507164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9336" y="3083344"/>
            <a:ext cx="147668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Requirements,</a:t>
            </a:r>
          </a:p>
          <a:p>
            <a:pPr algn="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business goals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3599421" y="6371176"/>
            <a:ext cx="234872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Methods, tools, technology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867FD77F-FFAF-1241-B717-CF315978797E}"/>
              </a:ext>
            </a:extLst>
          </p:cNvPr>
          <p:cNvSpPr txBox="1"/>
          <p:nvPr/>
        </p:nvSpPr>
        <p:spPr>
          <a:xfrm>
            <a:off x="900000" y="230387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7020661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835505"/>
              </p:ext>
            </p:extLst>
          </p:nvPr>
        </p:nvGraphicFramePr>
        <p:xfrm>
          <a:off x="193157" y="659562"/>
          <a:ext cx="9516535" cy="611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Jun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216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JUNE 2020</a:t>
            </a:r>
          </a:p>
        </p:txBody>
      </p:sp>
    </p:spTree>
    <p:extLst>
      <p:ext uri="{BB962C8B-B14F-4D97-AF65-F5344CB8AC3E}">
        <p14:creationId xmlns:p14="http://schemas.microsoft.com/office/powerpoint/2010/main" val="156509758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089819"/>
              </p:ext>
            </p:extLst>
          </p:nvPr>
        </p:nvGraphicFramePr>
        <p:xfrm>
          <a:off x="193157" y="660647"/>
          <a:ext cx="9516535" cy="6118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Aug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JULY 2020</a:t>
            </a:r>
          </a:p>
        </p:txBody>
      </p:sp>
    </p:spTree>
    <p:extLst>
      <p:ext uri="{BB962C8B-B14F-4D97-AF65-F5344CB8AC3E}">
        <p14:creationId xmlns:p14="http://schemas.microsoft.com/office/powerpoint/2010/main" val="50583081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3219426"/>
              </p:ext>
            </p:extLst>
          </p:nvPr>
        </p:nvGraphicFramePr>
        <p:xfrm>
          <a:off x="193157" y="660646"/>
          <a:ext cx="9516535" cy="61285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Aug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AUGUST 2020</a:t>
            </a:r>
          </a:p>
        </p:txBody>
      </p:sp>
    </p:spTree>
    <p:extLst>
      <p:ext uri="{BB962C8B-B14F-4D97-AF65-F5344CB8AC3E}">
        <p14:creationId xmlns:p14="http://schemas.microsoft.com/office/powerpoint/2010/main" val="317507577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0884524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  <a:endParaRPr lang="en-US" sz="1600" dirty="0">
                        <a:solidFill>
                          <a:schemeClr val="bg1">
                            <a:lumMod val="6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SEPTEMBER 2020</a:t>
            </a:r>
          </a:p>
        </p:txBody>
      </p:sp>
    </p:spTree>
    <p:extLst>
      <p:ext uri="{BB962C8B-B14F-4D97-AF65-F5344CB8AC3E}">
        <p14:creationId xmlns:p14="http://schemas.microsoft.com/office/powerpoint/2010/main" val="15182174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2347471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Nov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OCTOBER 2020</a:t>
            </a:r>
          </a:p>
        </p:txBody>
      </p:sp>
    </p:spTree>
    <p:extLst>
      <p:ext uri="{BB962C8B-B14F-4D97-AF65-F5344CB8AC3E}">
        <p14:creationId xmlns:p14="http://schemas.microsoft.com/office/powerpoint/2010/main" val="26957735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3879749"/>
              </p:ext>
            </p:extLst>
          </p:nvPr>
        </p:nvGraphicFramePr>
        <p:xfrm>
          <a:off x="193157" y="659558"/>
          <a:ext cx="9516535" cy="61199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32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Nov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92182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NOVEMBER 2020</a:t>
            </a:r>
          </a:p>
        </p:txBody>
      </p:sp>
    </p:spTree>
    <p:extLst>
      <p:ext uri="{BB962C8B-B14F-4D97-AF65-F5344CB8AC3E}">
        <p14:creationId xmlns:p14="http://schemas.microsoft.com/office/powerpoint/2010/main" val="311770469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1898689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Jan 1, 2021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DECEMBER 2020</a:t>
            </a:r>
          </a:p>
        </p:txBody>
      </p:sp>
    </p:spTree>
    <p:extLst>
      <p:ext uri="{BB962C8B-B14F-4D97-AF65-F5344CB8AC3E}">
        <p14:creationId xmlns:p14="http://schemas.microsoft.com/office/powerpoint/2010/main" val="406993173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8920176"/>
              </p:ext>
            </p:extLst>
          </p:nvPr>
        </p:nvGraphicFramePr>
        <p:xfrm>
          <a:off x="193157" y="660647"/>
          <a:ext cx="9516535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Jan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JANUARY 2021</a:t>
            </a:r>
          </a:p>
        </p:txBody>
      </p:sp>
    </p:spTree>
    <p:extLst>
      <p:ext uri="{BB962C8B-B14F-4D97-AF65-F5344CB8AC3E}">
        <p14:creationId xmlns:p14="http://schemas.microsoft.com/office/powerpoint/2010/main" val="155756111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317668"/>
              </p:ext>
            </p:extLst>
          </p:nvPr>
        </p:nvGraphicFramePr>
        <p:xfrm>
          <a:off x="193157" y="659561"/>
          <a:ext cx="9516535" cy="60400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50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25131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Feb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251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251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251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FEBRUARY 2021</a:t>
            </a:r>
          </a:p>
        </p:txBody>
      </p:sp>
    </p:spTree>
    <p:extLst>
      <p:ext uri="{BB962C8B-B14F-4D97-AF65-F5344CB8AC3E}">
        <p14:creationId xmlns:p14="http://schemas.microsoft.com/office/powerpoint/2010/main" val="265355632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7634960"/>
              </p:ext>
            </p:extLst>
          </p:nvPr>
        </p:nvGraphicFramePr>
        <p:xfrm>
          <a:off x="193157" y="659562"/>
          <a:ext cx="9516535" cy="611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9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950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1767" marR="131767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Mar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587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216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000" marR="108000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266781" y="108930"/>
            <a:ext cx="9516535" cy="434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MARCH 2021</a:t>
            </a:r>
          </a:p>
        </p:txBody>
      </p:sp>
    </p:spTree>
    <p:extLst>
      <p:ext uri="{BB962C8B-B14F-4D97-AF65-F5344CB8AC3E}">
        <p14:creationId xmlns:p14="http://schemas.microsoft.com/office/powerpoint/2010/main" val="2224706051"/>
      </p:ext>
    </p:extLst>
  </p:cSld>
  <p:clrMapOvr>
    <a:masterClrMapping/>
  </p:clrMapOvr>
</p:sld>
</file>

<file path=ppt/theme/theme1.xml><?xml version="1.0" encoding="utf-8"?>
<a:theme xmlns:a="http://schemas.openxmlformats.org/drawingml/2006/main" name="IOB-Template">
  <a:themeElements>
    <a:clrScheme name="iObeya - Couleurs v01">
      <a:dk1>
        <a:srgbClr val="444444"/>
      </a:dk1>
      <a:lt1>
        <a:srgbClr val="FFFFFF"/>
      </a:lt1>
      <a:dk2>
        <a:srgbClr val="124860"/>
      </a:dk2>
      <a:lt2>
        <a:srgbClr val="FFFFFF"/>
      </a:lt2>
      <a:accent1>
        <a:srgbClr val="2390BF"/>
      </a:accent1>
      <a:accent2>
        <a:srgbClr val="80B000"/>
      </a:accent2>
      <a:accent3>
        <a:srgbClr val="EAA810"/>
      </a:accent3>
      <a:accent4>
        <a:srgbClr val="EB8527"/>
      </a:accent4>
      <a:accent5>
        <a:srgbClr val="DF4D8A"/>
      </a:accent5>
      <a:accent6>
        <a:srgbClr val="C13C2D"/>
      </a:accent6>
      <a:hlink>
        <a:srgbClr val="444444"/>
      </a:hlink>
      <a:folHlink>
        <a:srgbClr val="666666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defRPr sz="1200" dirty="0" smtClean="0">
            <a:solidFill>
              <a:schemeClr val="bg1">
                <a:lumMod val="50000"/>
              </a:schemeClr>
            </a:solidFill>
            <a:latin typeface="Arial"/>
            <a:cs typeface="Arial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Kap IT ">
  <a:themeElements>
    <a:clrScheme name="Personnalisé 15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0C71B3"/>
      </a:hlink>
      <a:folHlink>
        <a:srgbClr val="A04DA3"/>
      </a:folHlink>
    </a:clrScheme>
    <a:fontScheme name="1_Modèle par défaut">
      <a:majorFont>
        <a:latin typeface="Arial"/>
        <a:ea typeface=""/>
        <a:cs typeface=""/>
      </a:majorFont>
      <a:minorFont>
        <a:latin typeface="Arial"/>
        <a:ea typeface=""/>
        <a:cs typeface="Times New Roma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iObeya">
      <a:dk1>
        <a:srgbClr val="2B2837"/>
      </a:dk1>
      <a:lt1>
        <a:srgbClr val="FFFFFF"/>
      </a:lt1>
      <a:dk2>
        <a:srgbClr val="001D5E"/>
      </a:dk2>
      <a:lt2>
        <a:srgbClr val="FFFFFF"/>
      </a:lt2>
      <a:accent1>
        <a:srgbClr val="EDF3FE"/>
      </a:accent1>
      <a:accent2>
        <a:srgbClr val="DCF3D8"/>
      </a:accent2>
      <a:accent3>
        <a:srgbClr val="FCF2E1"/>
      </a:accent3>
      <a:accent4>
        <a:srgbClr val="FCE0E7"/>
      </a:accent4>
      <a:accent5>
        <a:srgbClr val="F0F0F3"/>
      </a:accent5>
      <a:accent6>
        <a:srgbClr val="2B2837"/>
      </a:accent6>
      <a:hlink>
        <a:srgbClr val="8FAEF3"/>
      </a:hlink>
      <a:folHlink>
        <a:srgbClr val="EA4E74"/>
      </a:folHlink>
    </a:clrScheme>
    <a:fontScheme name="Thème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hèm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4.xml><?xml version="1.0" encoding="utf-8"?>
<a:theme xmlns:a="http://schemas.openxmlformats.org/drawingml/2006/main" name="Conception personnalisée">
  <a:themeElements>
    <a:clrScheme name="iObeya">
      <a:dk1>
        <a:srgbClr val="2B2837"/>
      </a:dk1>
      <a:lt1>
        <a:srgbClr val="FFFFFF"/>
      </a:lt1>
      <a:dk2>
        <a:srgbClr val="001D5E"/>
      </a:dk2>
      <a:lt2>
        <a:srgbClr val="FFFFFF"/>
      </a:lt2>
      <a:accent1>
        <a:srgbClr val="EDF3FE"/>
      </a:accent1>
      <a:accent2>
        <a:srgbClr val="DCF3D8"/>
      </a:accent2>
      <a:accent3>
        <a:srgbClr val="FCF2E1"/>
      </a:accent3>
      <a:accent4>
        <a:srgbClr val="FCE0E7"/>
      </a:accent4>
      <a:accent5>
        <a:srgbClr val="F0F0F3"/>
      </a:accent5>
      <a:accent6>
        <a:srgbClr val="2B2837"/>
      </a:accent6>
      <a:hlink>
        <a:srgbClr val="8FAEF3"/>
      </a:hlink>
      <a:folHlink>
        <a:srgbClr val="EA4E74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ureau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Bureau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Bureau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Bureau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E32E5149A0546468C7F3343CB3ECBCE" ma:contentTypeVersion="0" ma:contentTypeDescription="Crée un document." ma:contentTypeScope="" ma:versionID="1b3754fcc230bc8ce852d321a3c5f72e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f8412c90d4362bd29ffbb751b51201ad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e de contenu"/>
        <xsd:element ref="dc:title" minOccurs="0" maxOccurs="1" ma:index="4" ma:displayName="Titr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version>
  <revision id="1.1.53290.0"/>
</version>
</file>

<file path=customXml/itemProps1.xml><?xml version="1.0" encoding="utf-8"?>
<ds:datastoreItem xmlns:ds="http://schemas.openxmlformats.org/officeDocument/2006/customXml" ds:itemID="{8690B3A2-AFE1-49BF-99AE-58980E872E9F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B539E924-266D-4316-9957-ADF7B296A1EA}">
  <ds:schemaRefs>
    <ds:schemaRef ds:uri="http://purl.org/dc/elements/1.1/"/>
    <ds:schemaRef ds:uri="http://schemas.microsoft.com/office/2006/metadata/properties"/>
    <ds:schemaRef ds:uri="http://purl.org/dc/dcmitype/"/>
    <ds:schemaRef ds:uri="http://schemas.microsoft.com/office/2006/documentManagement/types"/>
    <ds:schemaRef ds:uri="http://schemas.openxmlformats.org/package/2006/metadata/core-properties"/>
    <ds:schemaRef ds:uri="http://purl.org/dc/terms/"/>
    <ds:schemaRef ds:uri="http://schemas.microsoft.com/office/infopath/2007/PartnerControl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7FAB53C6-29B4-46D3-9C4E-EE88DE28D8A2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4.xml><?xml version="1.0" encoding="utf-8"?>
<ds:datastoreItem xmlns:ds="http://schemas.openxmlformats.org/officeDocument/2006/customXml" ds:itemID="{13431AB3-5BB0-440D-987F-8F5D432FE94C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43261</TotalTime>
  <Words>10585</Words>
  <Application>Microsoft Macintosh PowerPoint</Application>
  <PresentationFormat>Personnalisé</PresentationFormat>
  <Paragraphs>4799</Paragraphs>
  <Slides>172</Slides>
  <Notes>171</Notes>
  <HiddenSlides>0</HiddenSlides>
  <MMClips>0</MMClips>
  <ScaleCrop>false</ScaleCrop>
  <HeadingPairs>
    <vt:vector size="6" baseType="variant">
      <vt:variant>
        <vt:lpstr>Polices utilisées</vt:lpstr>
      </vt:variant>
      <vt:variant>
        <vt:i4>13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172</vt:i4>
      </vt:variant>
    </vt:vector>
  </HeadingPairs>
  <TitlesOfParts>
    <vt:vector size="189" baseType="lpstr">
      <vt:lpstr>Open Sans</vt:lpstr>
      <vt:lpstr>新細明體</vt:lpstr>
      <vt:lpstr>Regina Black Hilite</vt:lpstr>
      <vt:lpstr>Arial</vt:lpstr>
      <vt:lpstr>Calibri</vt:lpstr>
      <vt:lpstr>Calibri Light</vt:lpstr>
      <vt:lpstr>Franklin Gothic Heavy</vt:lpstr>
      <vt:lpstr>Franklin Gothic Medium</vt:lpstr>
      <vt:lpstr>Gill Sans</vt:lpstr>
      <vt:lpstr>Lucida Blackletter</vt:lpstr>
      <vt:lpstr>Segoe Print</vt:lpstr>
      <vt:lpstr>Segoe Script</vt:lpstr>
      <vt:lpstr>Times New Roman</vt:lpstr>
      <vt:lpstr>IOB-Template</vt:lpstr>
      <vt:lpstr>Kap IT </vt:lpstr>
      <vt:lpstr>Office Theme</vt:lpstr>
      <vt:lpstr>Conception personnalisée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/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Customer voice</dc:title>
  <dc:creator>iObeya : Nathalie Kaing</dc:creator>
  <cp:lastModifiedBy>Aurélien Grimaud</cp:lastModifiedBy>
  <cp:revision>313</cp:revision>
  <cp:lastPrinted>2020-02-10T15:19:17Z</cp:lastPrinted>
  <dcterms:created xsi:type="dcterms:W3CDTF">2019-07-15T09:11:49Z</dcterms:created>
  <dcterms:modified xsi:type="dcterms:W3CDTF">2020-09-29T22:49:14Z</dcterms:modified>
</cp:coreProperties>
</file>