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57.xml" ContentType="application/vnd.openxmlformats-officedocument.presentationml.notesSl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notesSlides/notesSlide58.xml" ContentType="application/vnd.openxmlformats-officedocument.presentationml.notesSl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notesSlides/notesSlide59.xml" ContentType="application/vnd.openxmlformats-officedocument.presentationml.notesSl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notesSlides/notesSlide60.xml" ContentType="application/vnd.openxmlformats-officedocument.presentationml.notesSl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notesSlides/notesSlide61.xml" ContentType="application/vnd.openxmlformats-officedocument.presentationml.notesSl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notesSlides/notesSlide62.xml" ContentType="application/vnd.openxmlformats-officedocument.presentationml.notesSl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notesSlides/notesSlide63.xml" ContentType="application/vnd.openxmlformats-officedocument.presentationml.notesSlide+xml"/>
  <Override PartName="/ppt/charts/chart8.xml" ContentType="application/vnd.openxmlformats-officedocument.drawingml.chart+xml"/>
  <Override PartName="/ppt/notesSlides/notesSlide64.xml" ContentType="application/vnd.openxmlformats-officedocument.presentationml.notesSlide+xml"/>
  <Override PartName="/ppt/charts/chart9.xml" ContentType="application/vnd.openxmlformats-officedocument.drawingml.chart+xml"/>
  <Override PartName="/ppt/notesSlides/notesSlide65.xml" ContentType="application/vnd.openxmlformats-officedocument.presentationml.notesSlide+xml"/>
  <Override PartName="/ppt/charts/chart10.xml" ContentType="application/vnd.openxmlformats-officedocument.drawingml.chart+xml"/>
  <Override PartName="/ppt/notesSlides/notesSlide66.xml" ContentType="application/vnd.openxmlformats-officedocument.presentationml.notesSlide+xml"/>
  <Override PartName="/ppt/charts/chart11.xml" ContentType="application/vnd.openxmlformats-officedocument.drawingml.chart+xml"/>
  <Override PartName="/ppt/notesSlides/notesSlide67.xml" ContentType="application/vnd.openxmlformats-officedocument.presentationml.notesSlide+xml"/>
  <Override PartName="/ppt/charts/chart12.xml" ContentType="application/vnd.openxmlformats-officedocument.drawingml.chart+xml"/>
  <Override PartName="/ppt/notesSlides/notesSlide68.xml" ContentType="application/vnd.openxmlformats-officedocument.presentationml.notesSlide+xml"/>
  <Override PartName="/ppt/charts/chart13.xml" ContentType="application/vnd.openxmlformats-officedocument.drawingml.chart+xml"/>
  <Override PartName="/ppt/notesSlides/notesSlide69.xml" ContentType="application/vnd.openxmlformats-officedocument.presentationml.notesSlide+xml"/>
  <Override PartName="/ppt/charts/chart14.xml" ContentType="application/vnd.openxmlformats-officedocument.drawingml.chart+xml"/>
  <Override PartName="/ppt/notesSlides/notesSlide70.xml" ContentType="application/vnd.openxmlformats-officedocument.presentationml.notesSlide+xml"/>
  <Override PartName="/ppt/charts/chart15.xml" ContentType="application/vnd.openxmlformats-officedocument.drawingml.chart+xml"/>
  <Override PartName="/ppt/theme/themeOverride8.xml" ContentType="application/vnd.openxmlformats-officedocument.themeOverride+xml"/>
  <Override PartName="/ppt/drawings/drawing1.xml" ContentType="application/vnd.openxmlformats-officedocument.drawingml.chartshapes+xml"/>
  <Override PartName="/ppt/notesSlides/notesSlide71.xml" ContentType="application/vnd.openxmlformats-officedocument.presentationml.notesSlide+xml"/>
  <Override PartName="/ppt/charts/chart16.xml" ContentType="application/vnd.openxmlformats-officedocument.drawingml.chart+xml"/>
  <Override PartName="/ppt/theme/themeOverride9.xml" ContentType="application/vnd.openxmlformats-officedocument.themeOverride+xml"/>
  <Override PartName="/ppt/drawings/drawing2.xml" ContentType="application/vnd.openxmlformats-officedocument.drawingml.chartshapes+xml"/>
  <Override PartName="/ppt/notesSlides/notesSlide72.xml" ContentType="application/vnd.openxmlformats-officedocument.presentationml.notesSlide+xml"/>
  <Override PartName="/ppt/charts/chart17.xml" ContentType="application/vnd.openxmlformats-officedocument.drawingml.chart+xml"/>
  <Override PartName="/ppt/theme/themeOverride10.xml" ContentType="application/vnd.openxmlformats-officedocument.themeOverride+xml"/>
  <Override PartName="/ppt/drawings/drawing3.xml" ContentType="application/vnd.openxmlformats-officedocument.drawingml.chartshapes+xml"/>
  <Override PartName="/ppt/notesSlides/notesSlide73.xml" ContentType="application/vnd.openxmlformats-officedocument.presentationml.notesSlide+xml"/>
  <Override PartName="/ppt/charts/chart18.xml" ContentType="application/vnd.openxmlformats-officedocument.drawingml.chart+xml"/>
  <Override PartName="/ppt/theme/themeOverride11.xml" ContentType="application/vnd.openxmlformats-officedocument.themeOverride+xml"/>
  <Override PartName="/ppt/drawings/drawing4.xml" ContentType="application/vnd.openxmlformats-officedocument.drawingml.chartshapes+xml"/>
  <Override PartName="/ppt/notesSlides/notesSlide74.xml" ContentType="application/vnd.openxmlformats-officedocument.presentationml.notesSlide+xml"/>
  <Override PartName="/ppt/charts/chart19.xml" ContentType="application/vnd.openxmlformats-officedocument.drawingml.chart+xml"/>
  <Override PartName="/ppt/theme/themeOverride12.xml" ContentType="application/vnd.openxmlformats-officedocument.themeOverride+xml"/>
  <Override PartName="/ppt/drawings/drawing5.xml" ContentType="application/vnd.openxmlformats-officedocument.drawingml.chartshapes+xml"/>
  <Override PartName="/ppt/notesSlides/notesSlide75.xml" ContentType="application/vnd.openxmlformats-officedocument.presentationml.notesSlide+xml"/>
  <Override PartName="/ppt/charts/chart20.xml" ContentType="application/vnd.openxmlformats-officedocument.drawingml.chart+xml"/>
  <Override PartName="/ppt/theme/themeOverride13.xml" ContentType="application/vnd.openxmlformats-officedocument.themeOverride+xml"/>
  <Override PartName="/ppt/drawings/drawing6.xml" ContentType="application/vnd.openxmlformats-officedocument.drawingml.chartshapes+xml"/>
  <Override PartName="/ppt/notesSlides/notesSlide76.xml" ContentType="application/vnd.openxmlformats-officedocument.presentationml.notesSlide+xml"/>
  <Override PartName="/ppt/charts/chart21.xml" ContentType="application/vnd.openxmlformats-officedocument.drawingml.chart+xml"/>
  <Override PartName="/ppt/theme/themeOverride14.xml" ContentType="application/vnd.openxmlformats-officedocument.themeOverride+xml"/>
  <Override PartName="/ppt/drawings/drawing7.xml" ContentType="application/vnd.openxmlformats-officedocument.drawingml.chartshapes+xml"/>
  <Override PartName="/ppt/notesSlides/notesSlide77.xml" ContentType="application/vnd.openxmlformats-officedocument.presentationml.notesSlide+xml"/>
  <Override PartName="/ppt/charts/chart22.xml" ContentType="application/vnd.openxmlformats-officedocument.drawingml.chart+xml"/>
  <Override PartName="/ppt/theme/themeOverride15.xml" ContentType="application/vnd.openxmlformats-officedocument.themeOverride+xml"/>
  <Override PartName="/ppt/charts/chart23.xml" ContentType="application/vnd.openxmlformats-officedocument.drawingml.chart+xml"/>
  <Override PartName="/ppt/theme/themeOverride16.xml" ContentType="application/vnd.openxmlformats-officedocument.themeOverride+xml"/>
  <Override PartName="/ppt/charts/chart24.xml" ContentType="application/vnd.openxmlformats-officedocument.drawingml.chart+xml"/>
  <Override PartName="/ppt/theme/themeOverride17.xml" ContentType="application/vnd.openxmlformats-officedocument.themeOverride+xml"/>
  <Override PartName="/ppt/charts/chart25.xml" ContentType="application/vnd.openxmlformats-officedocument.drawingml.chart+xml"/>
  <Override PartName="/ppt/theme/themeOverride18.xml" ContentType="application/vnd.openxmlformats-officedocument.themeOverride+xml"/>
  <Override PartName="/ppt/charts/chart26.xml" ContentType="application/vnd.openxmlformats-officedocument.drawingml.chart+xml"/>
  <Override PartName="/ppt/theme/themeOverride19.xml" ContentType="application/vnd.openxmlformats-officedocument.themeOverride+xml"/>
  <Override PartName="/ppt/notesSlides/notesSlide78.xml" ContentType="application/vnd.openxmlformats-officedocument.presentationml.notesSlide+xml"/>
  <Override PartName="/ppt/charts/chart27.xml" ContentType="application/vnd.openxmlformats-officedocument.drawingml.chart+xml"/>
  <Override PartName="/ppt/theme/themeOverride20.xml" ContentType="application/vnd.openxmlformats-officedocument.themeOverride+xml"/>
  <Override PartName="/ppt/charts/chart28.xml" ContentType="application/vnd.openxmlformats-officedocument.drawingml.chart+xml"/>
  <Override PartName="/ppt/theme/themeOverride21.xml" ContentType="application/vnd.openxmlformats-officedocument.themeOverride+xml"/>
  <Override PartName="/ppt/charts/chart29.xml" ContentType="application/vnd.openxmlformats-officedocument.drawingml.chart+xml"/>
  <Override PartName="/ppt/theme/themeOverride22.xml" ContentType="application/vnd.openxmlformats-officedocument.themeOverride+xml"/>
  <Override PartName="/ppt/charts/chart30.xml" ContentType="application/vnd.openxmlformats-officedocument.drawingml.chart+xml"/>
  <Override PartName="/ppt/theme/themeOverride23.xml" ContentType="application/vnd.openxmlformats-officedocument.themeOverride+xml"/>
  <Override PartName="/ppt/charts/chart31.xml" ContentType="application/vnd.openxmlformats-officedocument.drawingml.chart+xml"/>
  <Override PartName="/ppt/theme/themeOverride24.xml" ContentType="application/vnd.openxmlformats-officedocument.themeOverr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charts/chart32.xml" ContentType="application/vnd.openxmlformats-officedocument.drawingml.chart+xml"/>
  <Override PartName="/ppt/theme/themeOverride25.xml" ContentType="application/vnd.openxmlformats-officedocument.themeOverride+xml"/>
  <Override PartName="/ppt/notesSlides/notesSlide130.xml" ContentType="application/vnd.openxmlformats-officedocument.presentationml.notesSlide+xml"/>
  <Override PartName="/ppt/charts/chart33.xml" ContentType="application/vnd.openxmlformats-officedocument.drawingml.chart+xml"/>
  <Override PartName="/ppt/theme/themeOverride26.xml" ContentType="application/vnd.openxmlformats-officedocument.themeOverride+xml"/>
  <Override PartName="/ppt/notesSlides/notesSlide131.xml" ContentType="application/vnd.openxmlformats-officedocument.presentationml.notesSlide+xml"/>
  <Override PartName="/ppt/charts/chart34.xml" ContentType="application/vnd.openxmlformats-officedocument.drawingml.chart+xml"/>
  <Override PartName="/ppt/theme/themeOverride27.xml" ContentType="application/vnd.openxmlformats-officedocument.themeOverr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3" r:id="rId2"/>
  </p:sldMasterIdLst>
  <p:notesMasterIdLst>
    <p:notesMasterId r:id="rId172"/>
  </p:notesMasterIdLst>
  <p:sldIdLst>
    <p:sldId id="436" r:id="rId3"/>
    <p:sldId id="435" r:id="rId4"/>
    <p:sldId id="519" r:id="rId5"/>
    <p:sldId id="469" r:id="rId6"/>
    <p:sldId id="468" r:id="rId7"/>
    <p:sldId id="437" r:id="rId8"/>
    <p:sldId id="433" r:id="rId9"/>
    <p:sldId id="761" r:id="rId10"/>
    <p:sldId id="757" r:id="rId11"/>
    <p:sldId id="800" r:id="rId12"/>
    <p:sldId id="797" r:id="rId13"/>
    <p:sldId id="765" r:id="rId14"/>
    <p:sldId id="766" r:id="rId15"/>
    <p:sldId id="763" r:id="rId16"/>
    <p:sldId id="764" r:id="rId17"/>
    <p:sldId id="768" r:id="rId18"/>
    <p:sldId id="767" r:id="rId19"/>
    <p:sldId id="517" r:id="rId20"/>
    <p:sldId id="518" r:id="rId21"/>
    <p:sldId id="326" r:id="rId22"/>
    <p:sldId id="773" r:id="rId23"/>
    <p:sldId id="774" r:id="rId24"/>
    <p:sldId id="775" r:id="rId25"/>
    <p:sldId id="776" r:id="rId26"/>
    <p:sldId id="777" r:id="rId27"/>
    <p:sldId id="778" r:id="rId28"/>
    <p:sldId id="796" r:id="rId29"/>
    <p:sldId id="779" r:id="rId30"/>
    <p:sldId id="780" r:id="rId31"/>
    <p:sldId id="781" r:id="rId32"/>
    <p:sldId id="782" r:id="rId33"/>
    <p:sldId id="783" r:id="rId34"/>
    <p:sldId id="784" r:id="rId35"/>
    <p:sldId id="785" r:id="rId36"/>
    <p:sldId id="786" r:id="rId37"/>
    <p:sldId id="787" r:id="rId38"/>
    <p:sldId id="788" r:id="rId39"/>
    <p:sldId id="789" r:id="rId40"/>
    <p:sldId id="790" r:id="rId41"/>
    <p:sldId id="791" r:id="rId42"/>
    <p:sldId id="792" r:id="rId43"/>
    <p:sldId id="793" r:id="rId44"/>
    <p:sldId id="794" r:id="rId45"/>
    <p:sldId id="795" r:id="rId46"/>
    <p:sldId id="515" r:id="rId47"/>
    <p:sldId id="758" r:id="rId48"/>
    <p:sldId id="327" r:id="rId49"/>
    <p:sldId id="328" r:id="rId50"/>
    <p:sldId id="523" r:id="rId51"/>
    <p:sldId id="527" r:id="rId52"/>
    <p:sldId id="528" r:id="rId53"/>
    <p:sldId id="526" r:id="rId54"/>
    <p:sldId id="524" r:id="rId55"/>
    <p:sldId id="525" r:id="rId56"/>
    <p:sldId id="529" r:id="rId57"/>
    <p:sldId id="442" r:id="rId58"/>
    <p:sldId id="443" r:id="rId59"/>
    <p:sldId id="444" r:id="rId60"/>
    <p:sldId id="445" r:id="rId61"/>
    <p:sldId id="446" r:id="rId62"/>
    <p:sldId id="447" r:id="rId63"/>
    <p:sldId id="448" r:id="rId64"/>
    <p:sldId id="449" r:id="rId65"/>
    <p:sldId id="450" r:id="rId66"/>
    <p:sldId id="451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461" r:id="rId77"/>
    <p:sldId id="462" r:id="rId78"/>
    <p:sldId id="463" r:id="rId79"/>
    <p:sldId id="464" r:id="rId80"/>
    <p:sldId id="292" r:id="rId81"/>
    <p:sldId id="293" r:id="rId82"/>
    <p:sldId id="511" r:id="rId83"/>
    <p:sldId id="512" r:id="rId84"/>
    <p:sldId id="277" r:id="rId85"/>
    <p:sldId id="381" r:id="rId86"/>
    <p:sldId id="499" r:id="rId87"/>
    <p:sldId id="500" r:id="rId88"/>
    <p:sldId id="501" r:id="rId89"/>
    <p:sldId id="502" r:id="rId90"/>
    <p:sldId id="503" r:id="rId91"/>
    <p:sldId id="504" r:id="rId92"/>
    <p:sldId id="505" r:id="rId93"/>
    <p:sldId id="506" r:id="rId94"/>
    <p:sldId id="507" r:id="rId95"/>
    <p:sldId id="508" r:id="rId96"/>
    <p:sldId id="509" r:id="rId97"/>
    <p:sldId id="510" r:id="rId98"/>
    <p:sldId id="487" r:id="rId99"/>
    <p:sldId id="488" r:id="rId100"/>
    <p:sldId id="489" r:id="rId101"/>
    <p:sldId id="490" r:id="rId102"/>
    <p:sldId id="491" r:id="rId103"/>
    <p:sldId id="492" r:id="rId104"/>
    <p:sldId id="493" r:id="rId105"/>
    <p:sldId id="494" r:id="rId106"/>
    <p:sldId id="495" r:id="rId107"/>
    <p:sldId id="496" r:id="rId108"/>
    <p:sldId id="497" r:id="rId109"/>
    <p:sldId id="498" r:id="rId110"/>
    <p:sldId id="278" r:id="rId111"/>
    <p:sldId id="279" r:id="rId112"/>
    <p:sldId id="280" r:id="rId113"/>
    <p:sldId id="383" r:id="rId114"/>
    <p:sldId id="384" r:id="rId115"/>
    <p:sldId id="385" r:id="rId116"/>
    <p:sldId id="386" r:id="rId117"/>
    <p:sldId id="281" r:id="rId118"/>
    <p:sldId id="282" r:id="rId119"/>
    <p:sldId id="283" r:id="rId120"/>
    <p:sldId id="358" r:id="rId121"/>
    <p:sldId id="357" r:id="rId122"/>
    <p:sldId id="295" r:id="rId123"/>
    <p:sldId id="296" r:id="rId124"/>
    <p:sldId id="514" r:id="rId125"/>
    <p:sldId id="513" r:id="rId126"/>
    <p:sldId id="333" r:id="rId127"/>
    <p:sldId id="330" r:id="rId128"/>
    <p:sldId id="331" r:id="rId129"/>
    <p:sldId id="332" r:id="rId130"/>
    <p:sldId id="297" r:id="rId131"/>
    <p:sldId id="298" r:id="rId132"/>
    <p:sldId id="299" r:id="rId133"/>
    <p:sldId id="334" r:id="rId134"/>
    <p:sldId id="335" r:id="rId135"/>
    <p:sldId id="359" r:id="rId136"/>
    <p:sldId id="425" r:id="rId137"/>
    <p:sldId id="755" r:id="rId138"/>
    <p:sldId id="467" r:id="rId139"/>
    <p:sldId id="760" r:id="rId140"/>
    <p:sldId id="427" r:id="rId141"/>
    <p:sldId id="520" r:id="rId142"/>
    <p:sldId id="429" r:id="rId143"/>
    <p:sldId id="772" r:id="rId144"/>
    <p:sldId id="470" r:id="rId145"/>
    <p:sldId id="430" r:id="rId146"/>
    <p:sldId id="428" r:id="rId147"/>
    <p:sldId id="382" r:id="rId148"/>
    <p:sldId id="290" r:id="rId149"/>
    <p:sldId id="465" r:id="rId150"/>
    <p:sldId id="284" r:id="rId151"/>
    <p:sldId id="286" r:id="rId152"/>
    <p:sldId id="426" r:id="rId153"/>
    <p:sldId id="324" r:id="rId154"/>
    <p:sldId id="485" r:id="rId155"/>
    <p:sldId id="486" r:id="rId156"/>
    <p:sldId id="516" r:id="rId157"/>
    <p:sldId id="530" r:id="rId158"/>
    <p:sldId id="531" r:id="rId159"/>
    <p:sldId id="532" r:id="rId160"/>
    <p:sldId id="798" r:id="rId161"/>
    <p:sldId id="274" r:id="rId162"/>
    <p:sldId id="275" r:id="rId163"/>
    <p:sldId id="521" r:id="rId164"/>
    <p:sldId id="439" r:id="rId165"/>
    <p:sldId id="440" r:id="rId166"/>
    <p:sldId id="272" r:id="rId167"/>
    <p:sldId id="339" r:id="rId168"/>
    <p:sldId id="799" r:id="rId169"/>
    <p:sldId id="466" r:id="rId170"/>
    <p:sldId id="770" r:id="rId171"/>
  </p:sldIdLst>
  <p:sldSz cx="19386550" cy="6911975"/>
  <p:notesSz cx="6797675" cy="9926638"/>
  <p:custDataLst>
    <p:custData r:id="rId1"/>
  </p:custDataLst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1pPr>
    <a:lvl2pPr marL="499763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2pPr>
    <a:lvl3pPr marL="999527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3pPr>
    <a:lvl4pPr marL="1499288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4pPr>
    <a:lvl5pPr marL="1999052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5pPr>
    <a:lvl6pPr marL="2498815" algn="l" defTabSz="99952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6pPr>
    <a:lvl7pPr marL="2998581" algn="l" defTabSz="99952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7pPr>
    <a:lvl8pPr marL="3498342" algn="l" defTabSz="99952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8pPr>
    <a:lvl9pPr marL="3998108" algn="l" defTabSz="999527" rtl="0" eaLnBrk="1" latinLnBrk="0" hangingPunct="1">
      <a:defRPr kern="1200">
        <a:solidFill>
          <a:schemeClr val="tx1"/>
        </a:solidFill>
        <a:latin typeface="Arial" charset="0"/>
        <a:ea typeface="+mn-ea"/>
        <a:cs typeface="Times New Roman" pitchFamily="18" charset="0"/>
      </a:defRPr>
    </a:lvl9pPr>
  </p:defaultTextStyle>
  <p:extLst>
    <p:ext uri="{521415D9-36F7-43E2-AB2F-B90AF26B5E84}">
      <p14:sectionLst xmlns:p14="http://schemas.microsoft.com/office/powerpoint/2010/main">
        <p14:section name="Cross-category" id="{87FCE9EE-71E5-BD44-8E41-769AA975D0A8}">
          <p14:sldIdLst>
            <p14:sldId id="436"/>
            <p14:sldId id="435"/>
            <p14:sldId id="519"/>
            <p14:sldId id="469"/>
            <p14:sldId id="468"/>
            <p14:sldId id="437"/>
            <p14:sldId id="433"/>
            <p14:sldId id="761"/>
            <p14:sldId id="757"/>
            <p14:sldId id="800"/>
          </p14:sldIdLst>
        </p14:section>
        <p14:section name="Brainstorming" id="{4C3F79A6-680C-794E-9376-B665C6F987AC}">
          <p14:sldIdLst>
            <p14:sldId id="797"/>
          </p14:sldIdLst>
        </p14:section>
        <p14:section name="Generic" id="{96FD9682-DDAF-E947-8537-0E42346771CE}">
          <p14:sldIdLst>
            <p14:sldId id="765"/>
            <p14:sldId id="766"/>
            <p14:sldId id="763"/>
            <p14:sldId id="764"/>
            <p14:sldId id="768"/>
            <p14:sldId id="767"/>
            <p14:sldId id="517"/>
            <p14:sldId id="518"/>
            <p14:sldId id="326"/>
            <p14:sldId id="773"/>
            <p14:sldId id="774"/>
            <p14:sldId id="775"/>
            <p14:sldId id="776"/>
            <p14:sldId id="777"/>
            <p14:sldId id="778"/>
            <p14:sldId id="796"/>
            <p14:sldId id="779"/>
            <p14:sldId id="780"/>
            <p14:sldId id="781"/>
            <p14:sldId id="782"/>
            <p14:sldId id="783"/>
            <p14:sldId id="784"/>
            <p14:sldId id="785"/>
            <p14:sldId id="786"/>
            <p14:sldId id="787"/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</p14:sldIdLst>
        </p14:section>
        <p14:section name="Decision making" id="{AF951250-365C-8F4B-B9DD-4CDD205358B0}">
          <p14:sldIdLst>
            <p14:sldId id="515"/>
            <p14:sldId id="758"/>
            <p14:sldId id="327"/>
            <p14:sldId id="328"/>
          </p14:sldIdLst>
        </p14:section>
        <p14:section name="Maps" id="{6FD9E03B-63A3-844B-B5AD-BF836701EEA9}">
          <p14:sldIdLst>
            <p14:sldId id="523"/>
            <p14:sldId id="527"/>
            <p14:sldId id="528"/>
            <p14:sldId id="526"/>
            <p14:sldId id="524"/>
            <p14:sldId id="525"/>
            <p14:sldId id="529"/>
          </p14:sldIdLst>
        </p14:section>
        <p14:section name="Performance management" id="{BCA1EEA1-04EC-E543-8C3E-7E0F7388557B}">
          <p14:sldIdLst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  <p14:sldId id="464"/>
            <p14:sldId id="292"/>
            <p14:sldId id="293"/>
          </p14:sldIdLst>
        </p14:section>
        <p14:section name="Planning" id="{B4D4A12F-8A6A-4C46-94B8-280E3F899EA0}">
          <p14:sldIdLst>
            <p14:sldId id="511"/>
            <p14:sldId id="512"/>
            <p14:sldId id="277"/>
            <p14:sldId id="381"/>
            <p14:sldId id="499"/>
            <p14:sldId id="500"/>
            <p14:sldId id="501"/>
            <p14:sldId id="502"/>
            <p14:sldId id="503"/>
            <p14:sldId id="504"/>
            <p14:sldId id="505"/>
            <p14:sldId id="506"/>
            <p14:sldId id="507"/>
            <p14:sldId id="508"/>
            <p14:sldId id="509"/>
            <p14:sldId id="510"/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  <p14:sldId id="496"/>
            <p14:sldId id="497"/>
            <p14:sldId id="498"/>
            <p14:sldId id="278"/>
            <p14:sldId id="279"/>
            <p14:sldId id="280"/>
            <p14:sldId id="383"/>
            <p14:sldId id="384"/>
            <p14:sldId id="385"/>
            <p14:sldId id="386"/>
            <p14:sldId id="281"/>
            <p14:sldId id="282"/>
            <p14:sldId id="283"/>
          </p14:sldIdLst>
        </p14:section>
        <p14:section name="Problem solving" id="{5F1F6D4D-ADFC-D541-A425-CABBB03D76B3}">
          <p14:sldIdLst>
            <p14:sldId id="358"/>
            <p14:sldId id="357"/>
            <p14:sldId id="295"/>
            <p14:sldId id="296"/>
            <p14:sldId id="514"/>
            <p14:sldId id="513"/>
            <p14:sldId id="333"/>
            <p14:sldId id="330"/>
            <p14:sldId id="331"/>
            <p14:sldId id="332"/>
            <p14:sldId id="297"/>
            <p14:sldId id="298"/>
            <p14:sldId id="299"/>
            <p14:sldId id="334"/>
            <p14:sldId id="335"/>
            <p14:sldId id="359"/>
            <p14:sldId id="425"/>
          </p14:sldIdLst>
        </p14:section>
        <p14:section name="Retrospective" id="{8715B228-341D-C842-910B-043D40460050}">
          <p14:sldIdLst>
            <p14:sldId id="755"/>
            <p14:sldId id="467"/>
            <p14:sldId id="760"/>
          </p14:sldIdLst>
        </p14:section>
        <p14:section name="Strategy" id="{09FF7A02-1975-7341-985C-33C381F92735}">
          <p14:sldIdLst>
            <p14:sldId id="427"/>
            <p14:sldId id="520"/>
            <p14:sldId id="429"/>
            <p14:sldId id="772"/>
            <p14:sldId id="470"/>
            <p14:sldId id="430"/>
            <p14:sldId id="428"/>
          </p14:sldIdLst>
        </p14:section>
        <p14:section name="Task management" id="{FE16B975-229A-9C4A-8536-45E9281A3CCF}">
          <p14:sldIdLst>
            <p14:sldId id="382"/>
            <p14:sldId id="290"/>
            <p14:sldId id="465"/>
            <p14:sldId id="284"/>
            <p14:sldId id="286"/>
            <p14:sldId id="426"/>
          </p14:sldIdLst>
        </p14:section>
        <p14:section name="Team management" id="{C222ABCA-EEC8-4E46-AF0A-4A76C8F23126}">
          <p14:sldIdLst>
            <p14:sldId id="324"/>
            <p14:sldId id="485"/>
            <p14:sldId id="486"/>
            <p14:sldId id="516"/>
            <p14:sldId id="530"/>
            <p14:sldId id="531"/>
            <p14:sldId id="532"/>
            <p14:sldId id="798"/>
          </p14:sldIdLst>
        </p14:section>
        <p14:section name="User research" id="{37A39A90-363D-F54B-B453-8CCCC73B6E60}">
          <p14:sldIdLst>
            <p14:sldId id="274"/>
            <p14:sldId id="275"/>
            <p14:sldId id="521"/>
            <p14:sldId id="439"/>
            <p14:sldId id="440"/>
            <p14:sldId id="272"/>
            <p14:sldId id="339"/>
            <p14:sldId id="799"/>
          </p14:sldIdLst>
        </p14:section>
        <p14:section name="Archive" id="{3ACB72A3-4725-A345-B0B3-26B8759EB412}">
          <p14:sldIdLst>
            <p14:sldId id="466"/>
            <p14:sldId id="770"/>
          </p14:sldIdLst>
        </p14:section>
      </p14:sectionLst>
    </p:ext>
    <p:ext uri="{EFAFB233-063F-42B5-8137-9DF3F51BA10A}">
      <p15:sldGuideLst xmlns:p15="http://schemas.microsoft.com/office/powerpoint/2012/main">
        <p15:guide id="3" orient="horz" pos="2177" userDrawn="1">
          <p15:clr>
            <a:srgbClr val="A4A3A4"/>
          </p15:clr>
        </p15:guide>
        <p15:guide id="4" pos="610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FBED"/>
    <a:srgbClr val="FFF7F9"/>
    <a:srgbClr val="B9CDE5"/>
    <a:srgbClr val="8064A2"/>
    <a:srgbClr val="F2F8FC"/>
    <a:srgbClr val="FFBFBB"/>
    <a:srgbClr val="FFE2DC"/>
    <a:srgbClr val="CCC1DA"/>
    <a:srgbClr val="E6E0EC"/>
    <a:srgbClr val="FA928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B301B821-A1FF-4177-AEE7-76D212191A09}" styleName="Style moyen 1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FABFCF23-3B69-468F-B69F-88F6DE6A72F2}" styleName="Style moyen 1 - Accentuation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21E4AEA4-8DFA-4A89-87EB-49C32662AFE0}" styleName="Style moyen 2 - Accentuatio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Style moyen 2 - Accentuation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93D81CF-94F2-401A-BA57-92F5A7B2D0C5}" styleName="Style moye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E8B1032C-EA38-4F05-BA0D-38AFFFC7BED3}" styleName="Style léger 3 - Accentuation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424" autoAdjust="0"/>
    <p:restoredTop sz="91209" autoAdjust="0"/>
  </p:normalViewPr>
  <p:slideViewPr>
    <p:cSldViewPr snapToGrid="0" snapToObjects="1">
      <p:cViewPr>
        <p:scale>
          <a:sx n="93" d="100"/>
          <a:sy n="93" d="100"/>
        </p:scale>
        <p:origin x="144" y="568"/>
      </p:cViewPr>
      <p:guideLst>
        <p:guide orient="horz" pos="2177"/>
        <p:guide pos="6106"/>
      </p:guideLst>
    </p:cSldViewPr>
  </p:slideViewPr>
  <p:notesTextViewPr>
    <p:cViewPr>
      <p:scale>
        <a:sx n="95" d="100"/>
        <a:sy n="9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2" Type="http://schemas.openxmlformats.org/officeDocument/2006/relationships/notesMaster" Target="notesMasters/notesMaster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2" Type="http://schemas.openxmlformats.org/officeDocument/2006/relationships/slideMaster" Target="slideMasters/slideMaster1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presProps" Target="pres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theme" Target="theme/theme1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tableStyles" Target="tableStyle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Feuille_de_calcul_Microsoft_Excel14.xlsx"/><Relationship Id="rId1" Type="http://schemas.openxmlformats.org/officeDocument/2006/relationships/themeOverride" Target="../theme/themeOverride8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package" Target="../embeddings/Feuille_de_calcul_Microsoft_Excel15.xlsx"/><Relationship Id="rId1" Type="http://schemas.openxmlformats.org/officeDocument/2006/relationships/themeOverride" Target="../theme/themeOverride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package" Target="../embeddings/Feuille_de_calcul_Microsoft_Excel16.xlsx"/><Relationship Id="rId1" Type="http://schemas.openxmlformats.org/officeDocument/2006/relationships/themeOverride" Target="../theme/themeOverrid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package" Target="../embeddings/Feuille_de_calcul_Microsoft_Excel17.xlsx"/><Relationship Id="rId1" Type="http://schemas.openxmlformats.org/officeDocument/2006/relationships/themeOverride" Target="../theme/themeOverrid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package" Target="../embeddings/Feuille_de_calcul_Microsoft_Excel18.xlsx"/><Relationship Id="rId1" Type="http://schemas.openxmlformats.org/officeDocument/2006/relationships/themeOverride" Target="../theme/themeOverride12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package" Target="../embeddings/Feuille_de_calcul_Microsoft_Excel19.xlsx"/><Relationship Id="rId1" Type="http://schemas.openxmlformats.org/officeDocument/2006/relationships/themeOverride" Target="../theme/themeOverride13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package" Target="../embeddings/Feuille_de_calcul_Microsoft_Excel20.xlsx"/><Relationship Id="rId1" Type="http://schemas.openxmlformats.org/officeDocument/2006/relationships/themeOverride" Target="../theme/themeOverride14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1.xlsx"/><Relationship Id="rId1" Type="http://schemas.openxmlformats.org/officeDocument/2006/relationships/themeOverride" Target="../theme/themeOverride15.xm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2.xlsx"/><Relationship Id="rId1" Type="http://schemas.openxmlformats.org/officeDocument/2006/relationships/themeOverride" Target="../theme/themeOverride16.xml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3.xlsx"/><Relationship Id="rId1" Type="http://schemas.openxmlformats.org/officeDocument/2006/relationships/themeOverride" Target="../theme/themeOverride17.xml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4.xlsx"/><Relationship Id="rId1" Type="http://schemas.openxmlformats.org/officeDocument/2006/relationships/themeOverride" Target="../theme/themeOverride18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5.xlsx"/><Relationship Id="rId1" Type="http://schemas.openxmlformats.org/officeDocument/2006/relationships/themeOverride" Target="../theme/themeOverride19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6.xlsx"/><Relationship Id="rId1" Type="http://schemas.openxmlformats.org/officeDocument/2006/relationships/themeOverride" Target="../theme/themeOverride20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7.xlsx"/><Relationship Id="rId1" Type="http://schemas.openxmlformats.org/officeDocument/2006/relationships/themeOverride" Target="../theme/themeOverride21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8.xlsx"/><Relationship Id="rId1" Type="http://schemas.openxmlformats.org/officeDocument/2006/relationships/themeOverride" Target="../theme/themeOverride2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29.xlsx"/><Relationship Id="rId1" Type="http://schemas.openxmlformats.org/officeDocument/2006/relationships/themeOverride" Target="../theme/themeOverride23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0.xlsx"/><Relationship Id="rId1" Type="http://schemas.openxmlformats.org/officeDocument/2006/relationships/themeOverride" Target="../theme/themeOverride24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1.xlsx"/><Relationship Id="rId1" Type="http://schemas.openxmlformats.org/officeDocument/2006/relationships/themeOverride" Target="../theme/themeOverride25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2.xlsx"/><Relationship Id="rId1" Type="http://schemas.openxmlformats.org/officeDocument/2006/relationships/themeOverride" Target="../theme/themeOverride26.xml"/></Relationships>
</file>

<file path=ppt/charts/_rels/chart3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3.xlsx"/><Relationship Id="rId1" Type="http://schemas.openxmlformats.org/officeDocument/2006/relationships/themeOverride" Target="../theme/themeOverride27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3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Feuille_de_calcul_Microsoft_Excel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Feuille_de_calcul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0E23-4334-9D8D-13C31384EAF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23-4334-9D8D-13C31384EA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D10-4C57-8FA7-16425B1496C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10-4C57-8FA7-16425B1496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68A-4E65-8CDC-6845ED1D77E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68A-4E65-8CDC-6845ED1D77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04A-4BE0-81EF-5911EDF160D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04A-4BE0-81EF-5911EDF160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473-4433-A4D1-76FE196B2B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473-4433-A4D1-76FE196B2B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473-4433-A4D1-76FE196B2BC6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473-4433-A4D1-76FE196B2B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7A-4125-8469-CE6629D078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7A-4125-8469-CE6629D078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7A-4125-8469-CE6629D078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7A-4125-8469-CE6629D078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BF4-4DF2-BC83-8958B2F6B1C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F4-4DF2-BC83-8958B2F6B1C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BF4-4DF2-BC83-8958B2F6B1C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BF4-4DF2-BC83-8958B2F6B1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AA-4207-A769-FA5D72E61E0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AA-4207-A769-FA5D72E61E0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3AA-4207-A769-FA5D72E61E0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3AA-4207-A769-FA5D72E61E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A5A-4E1D-AD80-2C3C2FE75EF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A5A-4E1D-AD80-2C3C2FE75EF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A5A-4E1D-AD80-2C3C2FE75EF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A5A-4E1D-AD80-2C3C2FE75E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DDD8-44BF-891E-4F0C73C306A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DD8-44BF-891E-4F0C73C306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5C-412A-9D51-F42298DE69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5C-412A-9D51-F42298DE69B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C5C-412A-9D51-F42298DE69B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C5C-412A-9D51-F42298DE69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doughnut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A6-4AF5-80A0-8331C739D85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Sales2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A6-4AF5-80A0-8331C739D85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Sales3</c:v>
                </c:pt>
              </c:strCache>
            </c:strRef>
          </c:tx>
          <c:spPr>
            <a:solidFill>
              <a:sysClr val="window" lastClr="FFFFFF">
                <a:lumMod val="95000"/>
              </a:sysClr>
            </a:solidFill>
            <a:ln>
              <a:solidFill>
                <a:sysClr val="window" lastClr="FFFFFF">
                  <a:lumMod val="75000"/>
                </a:sysClr>
              </a:solidFill>
            </a:ln>
            <a:effectLst/>
          </c:spPr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1A6-4AF5-80A0-8331C739D85C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Sales32</c:v>
                </c:pt>
              </c:strCache>
            </c:strRef>
          </c:tx>
          <c:spPr>
            <a:noFill/>
            <a:ln>
              <a:noFill/>
            </a:ln>
            <a:effectLst/>
          </c:spPr>
          <c:explosion val="2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400">
                    <a:solidFill>
                      <a:schemeClr val="bg1">
                        <a:lumMod val="50000"/>
                      </a:schemeClr>
                    </a:solidFill>
                    <a:latin typeface="Arial" charset="0"/>
                    <a:ea typeface="Arial" charset="0"/>
                    <a:cs typeface="Arial" charset="0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1A6-4AF5-80A0-8331C739D8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fr-FR"/>
    </a:p>
  </c:txPr>
  <c:externalData r:id="rId2">
    <c:autoUpdate val="0"/>
  </c:externalData>
  <c:userShapes r:id="rId3"/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3070-4763-A332-803B4641E6C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70-4763-A332-803B4641E6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8D0-4009-9CCC-95D05B751E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D0-4009-9CCC-95D05B7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76-44D9-9ED5-3C76423762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76-44D9-9ED5-3C7642376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D00-4F11-A0CF-F2AE268C3E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0-4F11-A0CF-F2AE268C3E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1191-40C7-9121-823C99CE3530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91-40C7-9121-823C99CE35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E8D0-4009-9CCC-95D05B751ED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D0-4009-9CCC-95D05B751E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8976-44D9-9ED5-3C76423762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76-44D9-9ED5-3C76423762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D00-4F11-A0CF-F2AE268C3E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D00-4F11-A0CF-F2AE268C3E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9123-412E-9907-B800713A800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123-412E-9907-B800713A80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58EC-418E-8F67-44D280D1E5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EC-418E-8F67-44D280D1E5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BD12-4271-9CC7-92C9A870926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5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D12-4271-9CC7-92C9A87092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2BF2-C94A-9D2D-3AE6F89250F5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2BF2-C94A-9D2D-3AE6F89250F5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2BF2-C94A-9D2D-3AE6F89250F5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2BF2-C94A-9D2D-3AE6F89250F5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BF2-C94A-9D2D-3AE6F89250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9EB2-1B4B-BA07-BCB7AAD5AAFC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9EB2-1B4B-BA07-BCB7AAD5AAFC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9EB2-1B4B-BA07-BCB7AAD5AAFC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9EB2-1B4B-BA07-BCB7AAD5AAFC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EB2-1B4B-BA07-BCB7AAD5AA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chemeClr val="tx1"/>
              </a:solidFill>
            </a:ln>
          </c:spPr>
          <c:explosion val="1"/>
          <c:dPt>
            <c:idx val="0"/>
            <c:bubble3D val="0"/>
            <c:spPr>
              <a:solidFill>
                <a:srgbClr val="95B3D7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1979-F548-8F36-5546D600E390}"/>
              </c:ext>
            </c:extLst>
          </c:dPt>
          <c:dPt>
            <c:idx val="1"/>
            <c:bubble3D val="0"/>
            <c:spPr>
              <a:solidFill>
                <a:srgbClr val="F97C64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1979-F548-8F36-5546D600E390}"/>
              </c:ext>
            </c:extLst>
          </c:dPt>
          <c:dPt>
            <c:idx val="2"/>
            <c:bubble3D val="0"/>
            <c:spPr>
              <a:solidFill>
                <a:srgbClr val="BCDD8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1979-F548-8F36-5546D600E390}"/>
              </c:ext>
            </c:extLst>
          </c:dPt>
          <c:dPt>
            <c:idx val="3"/>
            <c:bubble3D val="0"/>
            <c:spPr>
              <a:solidFill>
                <a:srgbClr val="FFBE62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1979-F548-8F36-5546D600E390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979-F548-8F36-5546D600E3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16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CADC-4570-9BD6-0EAFB92A2C2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DC-4570-9BD6-0EAFB92A2C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EB0-4DB4-AEB9-2EAABD4E03F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Sheet1!$A$2:$A$32</c:f>
              <c:numCache>
                <c:formatCode>General</c:formatCode>
                <c:ptCount val="31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B0-4DB4-AEB9-2EAABD4E03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AF01-466E-92A7-70333C5BF77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01-466E-92A7-70333C5BF7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1"/>
    </mc:Choice>
    <mc:Fallback>
      <c:style val="11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594414784617699"/>
          <c:y val="6.6370362628129204E-2"/>
          <c:w val="0.62360526631096902"/>
          <c:h val="0.8610370532473550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effectLst/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446D-444B-B18F-56BD6080747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>
                    <a:solidFill>
                      <a:schemeClr val="bg1">
                        <a:lumMod val="50000"/>
                      </a:schemeClr>
                    </a:solidFill>
                    <a:latin typeface="Arial"/>
                    <a:cs typeface="Arial"/>
                  </a:defRPr>
                </a:pPr>
                <a:endParaRPr lang="fr-FR"/>
              </a:p>
            </c:txPr>
            <c:dLblPos val="out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Sheet1!$A$2:$A$53</c:f>
              <c:numCache>
                <c:formatCode>General</c:formatCode>
                <c:ptCount val="5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</c:numCache>
            </c:numRef>
          </c:cat>
          <c:val>
            <c:numRef>
              <c:f>Sheet1!$B$2:$B$53</c:f>
              <c:numCache>
                <c:formatCode>General</c:formatCode>
                <c:ptCount val="52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46D-444B-B18F-56BD608074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fr-FR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08" y="1806039"/>
          <a:ext cx="2592088" cy="259202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0.34305</cdr:x>
      <cdr:y>0.29074</cdr:y>
    </cdr:from>
    <cdr:to>
      <cdr:x>0.65601</cdr:x>
      <cdr:y>0.70801</cdr:y>
    </cdr:to>
    <cdr:sp macro="" textlink="">
      <cdr:nvSpPr>
        <cdr:cNvPr id="2" name="Oval 4"/>
        <cdr:cNvSpPr>
          <a:spLocks xmlns:a="http://schemas.openxmlformats.org/drawingml/2006/main" noChangeAspect="1"/>
        </cdr:cNvSpPr>
      </cdr:nvSpPr>
      <cdr:spPr>
        <a:xfrm xmlns:a="http://schemas.openxmlformats.org/drawingml/2006/main">
          <a:off x="2841343" y="1806062"/>
          <a:ext cx="2592062" cy="2592000"/>
        </a:xfrm>
        <a:prstGeom xmlns:a="http://schemas.openxmlformats.org/drawingml/2006/main" prst="ellipse">
          <a:avLst/>
        </a:prstGeom>
        <a:solidFill xmlns:a="http://schemas.openxmlformats.org/drawingml/2006/main">
          <a:schemeClr val="bg1">
            <a:lumMod val="95000"/>
          </a:schemeClr>
        </a:solidFill>
        <a:ln xmlns:a="http://schemas.openxmlformats.org/drawingml/2006/main" w="19050" cmpd="sng">
          <a:solidFill>
            <a:schemeClr val="bg1">
              <a:lumMod val="85000"/>
            </a:schemeClr>
          </a:solidFill>
        </a:ln>
        <a:effectLst xmlns:a="http://schemas.openxmlformats.org/drawingml/2006/main"/>
      </cdr:spPr>
      <cdr:style>
        <a:lnRef xmlns:a="http://schemas.openxmlformats.org/drawingml/2006/main" idx="1">
          <a:schemeClr val="accent1"/>
        </a:lnRef>
        <a:fillRef xmlns:a="http://schemas.openxmlformats.org/drawingml/2006/main" idx="3">
          <a:schemeClr val="accent1"/>
        </a:fillRef>
        <a:effectRef xmlns:a="http://schemas.openxmlformats.org/drawingml/2006/main" idx="2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fr-FR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371958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743917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115874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487833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185979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231751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260370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2975668" algn="l" defTabSz="743917" rtl="0" eaLnBrk="1" latinLnBrk="0" hangingPunct="1">
            <a:defRPr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US" sz="28700">
            <a:solidFill>
              <a:schemeClr val="tx1"/>
            </a:solidFill>
            <a:latin typeface="Open Sans"/>
            <a:cs typeface="Open Sans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/>
              </a:defRPr>
            </a:lvl1pPr>
          </a:lstStyle>
          <a:p>
            <a:fld id="{D9BD77DA-96F6-E44B-81B1-0914D1315BDE}" type="datetimeFigureOut">
              <a:rPr lang="fr-FR" smtClean="0"/>
              <a:pPr/>
              <a:t>29/09/2020</a:t>
            </a:fld>
            <a:endParaRPr lang="fr-FR" dirty="0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-1820863" y="744538"/>
            <a:ext cx="10439401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 dirty="0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79450" y="4714875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49688" y="9428163"/>
            <a:ext cx="2946400" cy="4968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/>
              </a:defRPr>
            </a:lvl1pPr>
          </a:lstStyle>
          <a:p>
            <a:fld id="{146B3A72-945B-2C48-A0DC-30D950B8855E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983686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99763" rtl="0" eaLnBrk="1" latinLnBrk="0" hangingPunct="1">
      <a:defRPr sz="1300" kern="1200">
        <a:solidFill>
          <a:schemeClr val="tx1"/>
        </a:solidFill>
        <a:latin typeface="Arial"/>
        <a:ea typeface="+mn-ea"/>
        <a:cs typeface="+mn-cs"/>
      </a:defRPr>
    </a:lvl1pPr>
    <a:lvl2pPr marL="499763" algn="l" defTabSz="499763" rtl="0" eaLnBrk="1" latinLnBrk="0" hangingPunct="1">
      <a:defRPr sz="1300" kern="1200">
        <a:solidFill>
          <a:schemeClr val="tx1"/>
        </a:solidFill>
        <a:latin typeface="Arial"/>
        <a:ea typeface="+mn-ea"/>
        <a:cs typeface="+mn-cs"/>
      </a:defRPr>
    </a:lvl2pPr>
    <a:lvl3pPr marL="999527" algn="l" defTabSz="499763" rtl="0" eaLnBrk="1" latinLnBrk="0" hangingPunct="1">
      <a:defRPr sz="1300" kern="1200">
        <a:solidFill>
          <a:schemeClr val="tx1"/>
        </a:solidFill>
        <a:latin typeface="Arial"/>
        <a:ea typeface="+mn-ea"/>
        <a:cs typeface="+mn-cs"/>
      </a:defRPr>
    </a:lvl3pPr>
    <a:lvl4pPr marL="1499288" algn="l" defTabSz="499763" rtl="0" eaLnBrk="1" latinLnBrk="0" hangingPunct="1">
      <a:defRPr sz="1300" kern="1200">
        <a:solidFill>
          <a:schemeClr val="tx1"/>
        </a:solidFill>
        <a:latin typeface="Arial"/>
        <a:ea typeface="+mn-ea"/>
        <a:cs typeface="+mn-cs"/>
      </a:defRPr>
    </a:lvl4pPr>
    <a:lvl5pPr marL="1999052" algn="l" defTabSz="499763" rtl="0" eaLnBrk="1" latinLnBrk="0" hangingPunct="1">
      <a:defRPr sz="1300" kern="1200">
        <a:solidFill>
          <a:schemeClr val="tx1"/>
        </a:solidFill>
        <a:latin typeface="Arial"/>
        <a:ea typeface="+mn-ea"/>
        <a:cs typeface="+mn-cs"/>
      </a:defRPr>
    </a:lvl5pPr>
    <a:lvl6pPr marL="2498815" algn="l" defTabSz="499763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98581" algn="l" defTabSz="499763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498342" algn="l" defTabSz="499763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998108" algn="l" defTabSz="499763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User </a:t>
            </a:r>
            <a:r>
              <a:rPr lang="fr-FR" sz="1000" b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6 </a:t>
            </a:r>
            <a:r>
              <a:rPr lang="fr-FR" dirty="0" err="1"/>
              <a:t>thinking</a:t>
            </a:r>
            <a:r>
              <a:rPr lang="fr-FR" baseline="0" dirty="0"/>
              <a:t> </a:t>
            </a:r>
            <a:r>
              <a:rPr lang="fr-FR" baseline="0" dirty="0" err="1"/>
              <a:t>hats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214838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4997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Brainstorming, User </a:t>
            </a:r>
            <a:r>
              <a:rPr lang="fr-FR" sz="1000" baseline="0" dirty="0" err="1"/>
              <a:t>research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400" b="0" baseline="0" dirty="0"/>
              <a:t>Design studio</a:t>
            </a:r>
            <a:endParaRPr lang="en-US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7589205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2021-04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3383090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2021-05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49234436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2021-06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9146434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2021-07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98912959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2021-08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32922138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2021-09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4479708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2021-10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588731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90787235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2021-12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7194750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(5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109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 err="1"/>
              <a:t>The</a:t>
            </a:r>
            <a:r>
              <a:rPr lang="es-ES_tradnl" sz="1000" b="0" baseline="0" dirty="0"/>
              <a:t> </a:t>
            </a:r>
            <a:r>
              <a:rPr lang="es-ES_tradnl" sz="1000" b="0" baseline="0" dirty="0" err="1"/>
              <a:t>Squid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4231025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 (7</a:t>
            </a:r>
            <a:r>
              <a:rPr lang="en-US" sz="1000" baseline="0" dirty="0"/>
              <a:t> days)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Monthly</a:t>
            </a:r>
            <a:r>
              <a:rPr lang="en-US" sz="1000" baseline="0" dirty="0"/>
              <a:t> </a:t>
            </a:r>
            <a:r>
              <a:rPr lang="en-US" sz="1000" dirty="0"/>
              <a:t>planner with weeks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(Q1-Q4)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58693109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12 months (Q3-Q2)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35398169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(Q1-Q4)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1334584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Project milestones on 24 months (Q3-Q2)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770800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r>
              <a:rPr lang="fr-FR" dirty="0"/>
              <a:t> </a:t>
            </a:r>
            <a:r>
              <a:rPr lang="fr-FR" dirty="0" err="1"/>
              <a:t>with</a:t>
            </a:r>
            <a:r>
              <a:rPr lang="fr-FR" dirty="0"/>
              <a:t> </a:t>
            </a:r>
            <a:r>
              <a:rPr lang="fr-FR" dirty="0" err="1"/>
              <a:t>status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1155777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Weekly</a:t>
            </a:r>
            <a:r>
              <a:rPr lang="fr-FR" dirty="0"/>
              <a:t> </a:t>
            </a:r>
            <a:r>
              <a:rPr lang="fr-FR" dirty="0" err="1"/>
              <a:t>planner</a:t>
            </a:r>
            <a:r>
              <a:rPr lang="fr-FR" dirty="0"/>
              <a:t> for 2 </a:t>
            </a:r>
            <a:r>
              <a:rPr lang="fr-FR" dirty="0" err="1"/>
              <a:t>weeks</a:t>
            </a:r>
            <a:r>
              <a:rPr lang="fr-FR" dirty="0"/>
              <a:t> 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514130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400" dirty="0" err="1">
                <a:solidFill>
                  <a:schemeClr val="bg1">
                    <a:lumMod val="65000"/>
                  </a:schemeClr>
                </a:solidFill>
              </a:rPr>
              <a:t>blue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62312593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5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Whys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 (multiple)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120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2517483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7 wastes + 2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8D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003957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A3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0823944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pl-PL" sz="1000" b="0" baseline="0" dirty="0" err="1"/>
              <a:t>Generic</a:t>
            </a:r>
            <a:r>
              <a:rPr lang="pl-PL" sz="1000" b="0" baseline="0" dirty="0"/>
              <a:t> </a:t>
            </a:r>
            <a:r>
              <a:rPr lang="pl-PL" sz="1000" b="0" baseline="0" dirty="0" err="1"/>
              <a:t>Ishikawa</a:t>
            </a:r>
            <a:r>
              <a:rPr lang="pl-PL" sz="1000" b="0" baseline="0" dirty="0"/>
              <a:t> diagram (6 </a:t>
            </a:r>
            <a:r>
              <a:rPr lang="pl-PL" sz="1000" b="0" baseline="0" dirty="0" err="1"/>
              <a:t>branches</a:t>
            </a:r>
            <a:r>
              <a:rPr lang="pl-PL" sz="1000" b="0" baseline="0" dirty="0"/>
              <a:t>)</a:t>
            </a:r>
            <a:endParaRPr lang="it-IT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/>
              <a:t>I</a:t>
            </a:r>
            <a:r>
              <a:rPr lang="it-IT" dirty="0"/>
              <a:t>shikawa</a:t>
            </a:r>
            <a:r>
              <a:rPr lang="it-IT" baseline="0" dirty="0"/>
              <a:t> </a:t>
            </a:r>
            <a:r>
              <a:rPr lang="it-IT" dirty="0"/>
              <a:t>diagram (5S) for Services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(6M)</a:t>
            </a:r>
            <a:r>
              <a:rPr lang="en-US" dirty="0"/>
              <a:t> for Manufacturing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t-IT" sz="1000" b="0" baseline="0" dirty="0" err="1"/>
              <a:t>I</a:t>
            </a:r>
            <a:r>
              <a:rPr lang="it-IT" dirty="0" err="1"/>
              <a:t>shikawa</a:t>
            </a:r>
            <a:r>
              <a:rPr lang="it-IT" baseline="0" dirty="0"/>
              <a:t> </a:t>
            </a:r>
            <a:r>
              <a:rPr lang="it-IT" dirty="0" err="1"/>
              <a:t>diagram</a:t>
            </a:r>
            <a:r>
              <a:rPr lang="it-IT" dirty="0"/>
              <a:t> (7P)</a:t>
            </a:r>
            <a:r>
              <a:rPr lang="en-US" dirty="0"/>
              <a:t> for Marketing</a:t>
            </a:r>
            <a:endParaRPr lang="it-IT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1727911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Light green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1524602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158776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PDCA wheel &amp; weighted priority matrix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4158776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(2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is-IS" dirty="0"/>
              <a:t>Venn diagram (3 sets)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Why</a:t>
            </a:r>
            <a:r>
              <a:rPr lang="fr-FR" sz="1000" kern="1200" dirty="0">
                <a:solidFill>
                  <a:schemeClr val="tx1"/>
                </a:solidFill>
                <a:latin typeface="Arial"/>
                <a:ea typeface="+mn-ea"/>
                <a:cs typeface="+mn-cs"/>
              </a:rPr>
              <a:t>-How-</a:t>
            </a:r>
            <a:r>
              <a:rPr lang="fr-FR" sz="1000" kern="1200" dirty="0" err="1">
                <a:solidFill>
                  <a:schemeClr val="tx1"/>
                </a:solidFill>
                <a:latin typeface="Arial"/>
                <a:ea typeface="+mn-ea"/>
                <a:cs typeface="+mn-cs"/>
              </a:rPr>
              <a:t>What</a:t>
            </a:r>
            <a:endParaRPr lang="fr-FR" sz="1000" kern="1200" dirty="0">
              <a:solidFill>
                <a:schemeClr val="tx1"/>
              </a:solidFill>
              <a:latin typeface="Arial"/>
              <a:ea typeface="+mn-ea"/>
              <a:cs typeface="+mn-cs"/>
            </a:endParaRP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Problem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WWWWHW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602194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4L </a:t>
            </a:r>
            <a:r>
              <a:rPr lang="fr-FR" sz="1000" b="0" baseline="0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</a:t>
            </a:r>
            <a:r>
              <a:rPr lang="ro-RO" sz="1000" b="0" dirty="0"/>
              <a:t> 4A0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25985312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Starfish</a:t>
            </a:r>
            <a:r>
              <a:rPr lang="fr-FR" dirty="0"/>
              <a:t> </a:t>
            </a:r>
            <a:r>
              <a:rPr lang="fr-FR" dirty="0" err="1"/>
              <a:t>retrospective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7423273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Retrospective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WADE Matrix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76832036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Business </a:t>
            </a:r>
            <a:r>
              <a:rPr lang="es-ES_tradnl" dirty="0" err="1"/>
              <a:t>model</a:t>
            </a:r>
            <a:r>
              <a:rPr lang="es-ES_tradnl" dirty="0"/>
              <a:t> </a:t>
            </a:r>
            <a:r>
              <a:rPr lang="es-ES_tradnl" dirty="0" err="1"/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dirty="0" err="1"/>
              <a:t>from</a:t>
            </a:r>
            <a:r>
              <a:rPr lang="fr-FR" sz="1000" dirty="0"/>
              <a:t>: </a:t>
            </a:r>
            <a:r>
              <a:rPr lang="pl-PL" sz="1000" dirty="0" err="1"/>
              <a:t>www.businessmodelgeneration.com</a:t>
            </a:r>
            <a:r>
              <a:rPr lang="pl-PL" sz="1000" dirty="0"/>
              <a:t> 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55539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4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563602702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GO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product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roadmap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3578390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29686975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Lean UX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 (v2)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0137049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Porter’s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5</a:t>
            </a:r>
            <a:r>
              <a:rPr lang="fr-FR" sz="1000" baseline="0" dirty="0">
                <a:solidFill>
                  <a:schemeClr val="bg1">
                    <a:lumMod val="65000"/>
                  </a:schemeClr>
                </a:solidFill>
              </a:rPr>
              <a:t> forces </a:t>
            </a:r>
            <a:r>
              <a:rPr lang="fr-FR" sz="1000" baseline="0" dirty="0" err="1">
                <a:solidFill>
                  <a:schemeClr val="bg1">
                    <a:lumMod val="65000"/>
                  </a:schemeClr>
                </a:solidFill>
              </a:rPr>
              <a:t>analysis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9187279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SWOT </a:t>
            </a:r>
            <a:r>
              <a:rPr lang="fr-FR" sz="1000" b="0" baseline="0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19151074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baseline="0" dirty="0" err="1"/>
              <a:t>S</a:t>
            </a:r>
            <a:r>
              <a:rPr lang="fr-FR" sz="1000" baseline="0" dirty="0" err="1"/>
              <a:t>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Value proposition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96273399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Action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91111466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Burndown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900754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Kanban</a:t>
            </a:r>
            <a:r>
              <a:rPr lang="fr-FR" baseline="0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95695108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Personal</a:t>
            </a:r>
            <a:r>
              <a:rPr lang="fr-FR" baseline="0" dirty="0"/>
              <a:t> </a:t>
            </a:r>
            <a:r>
              <a:rPr lang="fr-FR" baseline="0" dirty="0" err="1"/>
              <a:t>planner</a:t>
            </a:r>
            <a:r>
              <a:rPr lang="fr-FR" baseline="0" dirty="0"/>
              <a:t> </a:t>
            </a:r>
            <a:r>
              <a:rPr lang="fr-FR" baseline="0" dirty="0" err="1"/>
              <a:t>with</a:t>
            </a:r>
            <a:r>
              <a:rPr lang="fr-FR" baseline="0" dirty="0"/>
              <a:t> </a:t>
            </a:r>
            <a:r>
              <a:rPr lang="fr-FR" baseline="0" dirty="0" err="1"/>
              <a:t>status</a:t>
            </a:r>
            <a:r>
              <a:rPr lang="fr-FR" baseline="0" dirty="0"/>
              <a:t> (7 </a:t>
            </a:r>
            <a:r>
              <a:rPr lang="fr-FR" baseline="0" dirty="0" err="1"/>
              <a:t>rows</a:t>
            </a:r>
            <a:r>
              <a:rPr lang="fr-FR" baseline="0" dirty="0"/>
              <a:t>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115577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 err="1">
                <a:solidFill>
                  <a:schemeClr val="bg1">
                    <a:lumMod val="65000"/>
                  </a:schemeClr>
                </a:solidFill>
              </a:rPr>
              <a:t>Dark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400" dirty="0" err="1">
                <a:solidFill>
                  <a:schemeClr val="bg1">
                    <a:lumMod val="65000"/>
                  </a:schemeClr>
                </a:solidFill>
              </a:rPr>
              <a:t>grey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12798346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Scrum</a:t>
            </a:r>
            <a:r>
              <a:rPr lang="fr-FR" dirty="0"/>
              <a:t> </a:t>
            </a:r>
            <a:r>
              <a:rPr lang="fr-FR" dirty="0" err="1"/>
              <a:t>board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Task</a:t>
            </a:r>
            <a:r>
              <a:rPr lang="fr-FR" sz="1000" baseline="0" dirty="0"/>
              <a:t>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 err="1"/>
              <a:t>Who-What-When</a:t>
            </a:r>
            <a:endParaRPr lang="es-ES_tradnl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65470833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Skills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91704244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Team canvas basic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91458407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Team canvas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4658612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Team meeting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93638285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/>
              <a:t>Team </a:t>
            </a:r>
            <a:r>
              <a:rPr lang="fr-FR" sz="1000" dirty="0" err="1"/>
              <a:t>Rythm</a:t>
            </a:r>
            <a:r>
              <a:rPr lang="fr-FR" sz="1000" dirty="0"/>
              <a:t>/Cycle - 1 </a:t>
            </a:r>
            <a:r>
              <a:rPr lang="fr-FR" sz="1000" dirty="0" err="1"/>
              <a:t>week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1557580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/>
              <a:t>Team </a:t>
            </a:r>
            <a:r>
              <a:rPr lang="fr-FR" sz="1000" dirty="0" err="1"/>
              <a:t>Rythm</a:t>
            </a:r>
            <a:r>
              <a:rPr lang="fr-FR" sz="1000" dirty="0"/>
              <a:t>/Cycle - 2 </a:t>
            </a:r>
            <a:r>
              <a:rPr lang="fr-FR" sz="1000" dirty="0" err="1"/>
              <a:t>weeks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2873295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/>
              <a:t>Team </a:t>
            </a:r>
            <a:r>
              <a:rPr lang="fr-FR" sz="1000" dirty="0" err="1"/>
              <a:t>Rythm</a:t>
            </a:r>
            <a:r>
              <a:rPr lang="fr-FR" sz="1000" dirty="0"/>
              <a:t>/Cycle - 3 </a:t>
            </a:r>
            <a:r>
              <a:rPr lang="fr-FR" sz="1000" dirty="0" err="1"/>
              <a:t>weeks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5645446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Team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/>
              <a:t>Delegation</a:t>
            </a:r>
            <a:r>
              <a:rPr lang="fr-FR" sz="1000" b="0" baseline="0" dirty="0"/>
              <a:t> </a:t>
            </a:r>
            <a:r>
              <a:rPr lang="fr-FR" sz="1000" b="0" baseline="0" dirty="0" err="1"/>
              <a:t>board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0267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Light orange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88851534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b="0" dirty="0"/>
              <a:t>4</a:t>
            </a:r>
            <a:r>
              <a:rPr lang="fr-FR" sz="1200" dirty="0"/>
              <a:t>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Customer feedback </a:t>
            </a:r>
            <a:r>
              <a:rPr lang="fr-FR" sz="1200" baseline="0" dirty="0" err="1"/>
              <a:t>with</a:t>
            </a:r>
            <a:r>
              <a:rPr lang="fr-FR" sz="1200" baseline="0" dirty="0"/>
              <a:t> </a:t>
            </a:r>
            <a:r>
              <a:rPr lang="fr-FR" sz="1200" baseline="0" dirty="0" err="1"/>
              <a:t>next</a:t>
            </a:r>
            <a:r>
              <a:rPr lang="fr-FR" sz="1200" baseline="0" dirty="0"/>
              <a:t> </a:t>
            </a:r>
            <a:r>
              <a:rPr lang="fr-FR" sz="1200" baseline="0" dirty="0" err="1"/>
              <a:t>step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b="0" dirty="0"/>
              <a:t>4</a:t>
            </a:r>
            <a:r>
              <a:rPr lang="fr-FR" sz="1200" dirty="0"/>
              <a:t>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Empathy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canvas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98254281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Persona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board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70511570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User </a:t>
            </a:r>
            <a:r>
              <a:rPr lang="fr-FR" sz="1000" baseline="0" dirty="0" err="1"/>
              <a:t>research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Storymap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7570757-CF30-E646-9FB4-33260A193F34}" type="slidenum">
              <a:rPr lang="en-US" smtClean="0"/>
              <a:t>164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614554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</a:t>
            </a:r>
            <a:r>
              <a:rPr lang="fr-FR" sz="1200" baseline="0" dirty="0" err="1"/>
              <a:t>customer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b="0" dirty="0"/>
              <a:t>4</a:t>
            </a:r>
            <a:r>
              <a:rPr lang="fr-FR" sz="1200" dirty="0"/>
              <a:t>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200" b="1" baseline="0" dirty="0"/>
              <a:t>Name: </a:t>
            </a:r>
            <a:r>
              <a:rPr lang="fr-FR" sz="1200" baseline="0" dirty="0"/>
              <a:t>Voice of the </a:t>
            </a:r>
            <a:r>
              <a:rPr lang="fr-FR" sz="1200" baseline="0" dirty="0" err="1"/>
              <a:t>customer</a:t>
            </a:r>
            <a:r>
              <a:rPr lang="fr-FR" sz="1200" baseline="0" dirty="0"/>
              <a:t> (Agile version)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b="0" dirty="0"/>
              <a:t>4</a:t>
            </a:r>
            <a:r>
              <a:rPr lang="fr-FR" sz="1200" dirty="0"/>
              <a:t>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67813920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200" b="1" dirty="0"/>
              <a:t>Category:</a:t>
            </a:r>
            <a:r>
              <a:rPr lang="fr-FR" sz="1200" b="1" baseline="0" dirty="0"/>
              <a:t> </a:t>
            </a:r>
            <a:r>
              <a:rPr lang="fr-FR" sz="1200" baseline="0" dirty="0"/>
              <a:t>User </a:t>
            </a:r>
            <a:r>
              <a:rPr lang="fr-FR" sz="1200" baseline="0" dirty="0" err="1"/>
              <a:t>research</a:t>
            </a:r>
            <a:endParaRPr lang="fr-FR" sz="1200" baseline="0" dirty="0"/>
          </a:p>
          <a:p>
            <a:pPr marL="171450" indent="-171450">
              <a:buFont typeface="Arial"/>
              <a:buChar char="•"/>
            </a:pPr>
            <a:r>
              <a:rPr lang="fr-FR" sz="1200" b="1" baseline="0" dirty="0" err="1"/>
              <a:t>Language</a:t>
            </a:r>
            <a:r>
              <a:rPr lang="fr-FR" sz="1200" b="1" baseline="0" dirty="0"/>
              <a:t>: </a:t>
            </a:r>
            <a:r>
              <a:rPr lang="fr-FR" sz="120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200" b="1" baseline="0" dirty="0"/>
              <a:t>Name: </a:t>
            </a:r>
            <a:r>
              <a:rPr lang="fr-FR" sz="1200" baseline="0" dirty="0"/>
              <a:t>User </a:t>
            </a:r>
            <a:r>
              <a:rPr lang="fr-FR" sz="1200" baseline="0" dirty="0" err="1"/>
              <a:t>journey</a:t>
            </a:r>
            <a:r>
              <a:rPr lang="fr-FR" sz="1200" baseline="0" dirty="0"/>
              <a:t> </a:t>
            </a:r>
            <a:r>
              <a:rPr lang="fr-FR" sz="1200" baseline="0" dirty="0" err="1"/>
              <a:t>map</a:t>
            </a:r>
            <a:endParaRPr lang="fr-FR" sz="12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200" b="1" dirty="0"/>
              <a:t>Sizes (optimal use): </a:t>
            </a:r>
            <a:r>
              <a:rPr lang="fr-FR" sz="1200" b="0" dirty="0"/>
              <a:t>4</a:t>
            </a:r>
            <a:r>
              <a:rPr lang="fr-FR" sz="1200" dirty="0"/>
              <a:t>A0</a:t>
            </a:r>
          </a:p>
          <a:p>
            <a:endParaRPr lang="fr-FR" sz="12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49868263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41591384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Archive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/>
              <a:t>Graduated</a:t>
            </a:r>
            <a:r>
              <a:rPr lang="fr-FR" sz="1000" b="0" baseline="0" dirty="0"/>
              <a:t> </a:t>
            </a:r>
            <a:r>
              <a:rPr lang="en-US" sz="1300" b="0" baseline="0" dirty="0"/>
              <a:t>PICK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083004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0" dirty="0"/>
              <a:t> </a:t>
            </a:r>
            <a:r>
              <a:rPr lang="fr-FR" sz="1400" b="0" dirty="0" err="1"/>
              <a:t>Generic</a:t>
            </a:r>
            <a:endParaRPr lang="fr-FR" sz="14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sz="1400" dirty="0">
                <a:solidFill>
                  <a:schemeClr val="bg1">
                    <a:lumMod val="65000"/>
                  </a:schemeClr>
                </a:solidFill>
              </a:rPr>
              <a:t>Light </a:t>
            </a:r>
            <a:r>
              <a:rPr lang="fr-FR" sz="1400" dirty="0" err="1">
                <a:solidFill>
                  <a:schemeClr val="bg1">
                    <a:lumMod val="65000"/>
                  </a:schemeClr>
                </a:solidFill>
              </a:rPr>
              <a:t>red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4A0</a:t>
            </a:r>
            <a:endParaRPr lang="fr-FR" sz="14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17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983449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A1 → 2A0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0823796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Generic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matrix (</a:t>
            </a:r>
            <a:r>
              <a:rPr lang="fr-FR" sz="1000" b="0" baseline="0" dirty="0" err="1">
                <a:solidFill>
                  <a:schemeClr val="bg1">
                    <a:lumMod val="65000"/>
                  </a:schemeClr>
                </a:solidFill>
              </a:rPr>
              <a:t>centered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)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27053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Blind</a:t>
            </a:r>
            <a:r>
              <a:rPr lang="es-ES_tradnl" dirty="0"/>
              <a:t> </a:t>
            </a:r>
            <a:r>
              <a:rPr lang="es-ES_tradnl" dirty="0" err="1"/>
              <a:t>side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lang="fr-FR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es-ES_tradnl" dirty="0" err="1"/>
              <a:t>From</a:t>
            </a:r>
            <a:r>
              <a:rPr lang="es-ES_tradnl" dirty="0"/>
              <a:t>: </a:t>
            </a:r>
            <a:r>
              <a:rPr lang="es-ES_tradnl" dirty="0" err="1"/>
              <a:t>Gamestorming</a:t>
            </a:r>
            <a:r>
              <a:rPr lang="es-ES_tradnl" dirty="0"/>
              <a:t>, p.147 </a:t>
            </a:r>
            <a:r>
              <a:rPr lang="fr-FR" dirty="0"/>
              <a:t>–</a:t>
            </a:r>
            <a:r>
              <a:rPr lang="es-ES_tradnl" dirty="0"/>
              <a:t> </a:t>
            </a:r>
            <a:r>
              <a:rPr lang="es-ES_tradnl" dirty="0" err="1"/>
              <a:t>Découvrir</a:t>
            </a:r>
            <a:r>
              <a:rPr lang="es-ES_tradnl" dirty="0"/>
              <a:t> des </a:t>
            </a:r>
            <a:r>
              <a:rPr lang="es-ES_tradnl" dirty="0" err="1"/>
              <a:t>informations</a:t>
            </a:r>
            <a:r>
              <a:rPr lang="es-ES_tradnl" dirty="0"/>
              <a:t> </a:t>
            </a:r>
            <a:r>
              <a:rPr lang="es-ES_tradnl" dirty="0" err="1"/>
              <a:t>inconnues</a:t>
            </a:r>
            <a:endParaRPr lang="fr-FR" sz="1000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99594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Sorting box (8 boxes)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685071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2*1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363762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2*2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803068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2*3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0683428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2*4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6544699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2*5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7181074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2*6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402756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3*1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7073173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3*2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139051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3*3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29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94380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/>
              <a:t>Performance management,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OKR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board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0210649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3*4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4794594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3*5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6087048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3*6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676130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4*1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0406101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4*2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7884105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4*3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3453293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4*4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377304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4*5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2453985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4*6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1468498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5*1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39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59382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/>
              <a:t>PESTEL</a:t>
            </a:r>
            <a:r>
              <a:rPr lang="fr-FR" sz="1000" baseline="0" dirty="0"/>
              <a:t> </a:t>
            </a:r>
            <a:r>
              <a:rPr lang="fr-FR" sz="1000" baseline="0" dirty="0" err="1"/>
              <a:t>fishbone diagram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2416772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5*2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4276261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5*3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393856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5*4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9736703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5*5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2732596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Generic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 5*6 matrix</a:t>
            </a:r>
            <a:endParaRPr lang="es-ES_tradnl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0580566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300" b="0" baseline="0" dirty="0"/>
              <a:t>Impact/effort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3430646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300" b="0" baseline="0" dirty="0"/>
              <a:t>PICK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6738177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346350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Risks matrix (weighted)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48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9346350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Worldwide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49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138342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/>
              <a:t>PESTEL</a:t>
            </a:r>
            <a:r>
              <a:rPr lang="fr-FR" sz="1000" baseline="0" dirty="0"/>
              <a:t> </a:t>
            </a:r>
            <a:r>
              <a:rPr lang="fr-FR" sz="1000" baseline="0" dirty="0" err="1"/>
              <a:t>analysis</a:t>
            </a:r>
            <a:endParaRPr lang="es-ES_tradnl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265326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Africa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1683648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Asia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5503992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>
                <a:solidFill>
                  <a:schemeClr val="bg1">
                    <a:lumMod val="65000"/>
                  </a:schemeClr>
                </a:solidFill>
              </a:rPr>
              <a:t>Europe</a:t>
            </a:r>
            <a:r>
              <a:rPr lang="fr-FR" sz="1000" b="1" baseline="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1819265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North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308871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South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America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181884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0" dirty="0"/>
              <a:t> </a:t>
            </a:r>
            <a:r>
              <a:rPr lang="fr-FR" sz="1000" b="0" dirty="0" err="1"/>
              <a:t>Maps</a:t>
            </a:r>
            <a:endParaRPr lang="fr-FR" sz="1000" b="1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Oceania</a:t>
            </a:r>
            <a:r>
              <a:rPr lang="fr-FR" sz="10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fr-FR" sz="1000" dirty="0" err="1">
                <a:solidFill>
                  <a:schemeClr val="bg1">
                    <a:lumMod val="65000"/>
                  </a:schemeClr>
                </a:solidFill>
              </a:rPr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dirty="0"/>
              <a:t>4A0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9714252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2184448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2654560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C</a:t>
            </a:r>
            <a:r>
              <a:rPr lang="es-ES_tradnl" dirty="0"/>
              <a:t>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3021605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D</a:t>
            </a:r>
            <a:r>
              <a:rPr lang="es-ES_tradnl" dirty="0"/>
              <a:t>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59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1815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r>
              <a:rPr lang="fr-FR" sz="1000" b="0" dirty="0"/>
              <a:t>, </a:t>
            </a:r>
            <a:r>
              <a:rPr lang="fr-FR" sz="1000" b="0" dirty="0" err="1"/>
              <a:t>Strategy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dirty="0"/>
              <a:t>Plane </a:t>
            </a:r>
            <a:r>
              <a:rPr lang="fr-FR" dirty="0" err="1"/>
              <a:t>map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4715549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P</a:t>
            </a:r>
            <a:r>
              <a:rPr lang="es-ES_tradnl" b="0" dirty="0"/>
              <a:t> </a:t>
            </a:r>
            <a:r>
              <a:rPr lang="es-ES_tradnl" dirty="0"/>
              <a:t>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9829337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fr-FR" sz="1000" b="0" baseline="0" dirty="0"/>
              <a:t>I</a:t>
            </a:r>
            <a:r>
              <a:rPr lang="es-ES_tradnl" dirty="0"/>
              <a:t>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22078922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</a:t>
            </a:r>
            <a:r>
              <a:rPr lang="fr-FR" sz="1000" b="0" baseline="0" dirty="0"/>
              <a:t> + </a:t>
            </a:r>
            <a:r>
              <a:rPr lang="es-ES_tradnl" dirty="0"/>
              <a:t>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7709512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406168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Q</a:t>
            </a:r>
            <a:r>
              <a:rPr lang="es-ES_tradnl" dirty="0"/>
              <a:t>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090083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356663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D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08784770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P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1574704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I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9223761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 - </a:t>
            </a:r>
            <a:r>
              <a:rPr lang="es-ES_tradnl" sz="1300" b="0" i="0" kern="1200" dirty="0" err="1">
                <a:solidFill>
                  <a:schemeClr val="tx1"/>
                </a:solidFill>
                <a:effectLst/>
                <a:latin typeface="Arial"/>
                <a:ea typeface="+mn-ea"/>
                <a:cs typeface="+mn-cs"/>
              </a:rPr>
              <a:t>Weekly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69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483053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Brainstorming, </a:t>
            </a:r>
            <a:r>
              <a:rPr lang="fr-FR" sz="1000" b="0" dirty="0" err="1"/>
              <a:t>Problem</a:t>
            </a:r>
            <a:r>
              <a:rPr lang="fr-FR" sz="1000" b="0" dirty="0"/>
              <a:t> </a:t>
            </a:r>
            <a:r>
              <a:rPr lang="fr-FR" sz="1000" b="0" dirty="0" err="1"/>
              <a:t>solving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 err="1"/>
              <a:t>Problem</a:t>
            </a:r>
            <a:r>
              <a:rPr lang="es-ES_tradnl" dirty="0"/>
              <a:t> </a:t>
            </a:r>
            <a:r>
              <a:rPr lang="es-ES_tradnl" dirty="0" err="1"/>
              <a:t>tree</a:t>
            </a:r>
            <a:r>
              <a:rPr lang="es-ES_tradnl" dirty="0"/>
              <a:t> </a:t>
            </a:r>
            <a:r>
              <a:rPr lang="es-ES_tradnl" dirty="0" err="1"/>
              <a:t>analysis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2078584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8877394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Q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5296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C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5218311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="0" dirty="0"/>
              <a:t>Performance management</a:t>
            </a:r>
            <a:endParaRPr lang="fr-FR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D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5096467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P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513233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I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457313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sz="1000" b="0" baseline="0" dirty="0"/>
              <a:t>+</a:t>
            </a:r>
            <a:r>
              <a:rPr lang="es-ES_tradnl" dirty="0"/>
              <a:t> - </a:t>
            </a:r>
            <a:r>
              <a:rPr lang="es-ES_tradnl" dirty="0" err="1"/>
              <a:t>Quarterly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954537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SQCDP - </a:t>
            </a:r>
            <a:r>
              <a:rPr lang="es-ES_tradnl" dirty="0" err="1"/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505421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s-ES_tradnl" dirty="0"/>
              <a:t>+QDCI- </a:t>
            </a:r>
            <a:r>
              <a:rPr lang="es-ES_tradnl" dirty="0" err="1"/>
              <a:t>Daily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78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8241759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Milestone slip chart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79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dirty="0" err="1"/>
              <a:t>Category</a:t>
            </a:r>
            <a:r>
              <a:rPr lang="fr-FR" sz="1400" b="1" dirty="0"/>
              <a:t>:</a:t>
            </a:r>
            <a:r>
              <a:rPr lang="fr-FR" sz="1400" b="1" baseline="0" dirty="0"/>
              <a:t> </a:t>
            </a:r>
            <a:r>
              <a:rPr lang="fr-FR" sz="1400" b="0" baseline="0" dirty="0"/>
              <a:t>Brainstorming, </a:t>
            </a:r>
            <a:r>
              <a:rPr lang="fr-FR" sz="1400" b="0" baseline="0" dirty="0" err="1"/>
              <a:t>Problem</a:t>
            </a:r>
            <a:r>
              <a:rPr lang="fr-FR" sz="1400" b="0" baseline="0" dirty="0"/>
              <a:t> </a:t>
            </a:r>
            <a:r>
              <a:rPr lang="fr-FR" sz="1400" b="0" baseline="0" dirty="0" err="1"/>
              <a:t>solving</a:t>
            </a:r>
            <a:r>
              <a:rPr lang="fr-FR" sz="1400" b="0" baseline="0" dirty="0"/>
              <a:t>, </a:t>
            </a:r>
            <a:r>
              <a:rPr lang="fr-FR" sz="1400" b="0" baseline="0" dirty="0" err="1"/>
              <a:t>Strategy</a:t>
            </a:r>
            <a:endParaRPr lang="fr-FR" sz="1400" baseline="0" dirty="0"/>
          </a:p>
          <a:p>
            <a:pPr marL="171450" indent="-171450">
              <a:buFont typeface="Arial"/>
              <a:buChar char="•"/>
            </a:pPr>
            <a:r>
              <a:rPr lang="fr-FR" sz="1400" b="1" baseline="0" dirty="0" err="1"/>
              <a:t>Language</a:t>
            </a:r>
            <a:r>
              <a:rPr lang="fr-FR" sz="1400" b="1" baseline="0" dirty="0"/>
              <a:t>: </a:t>
            </a:r>
            <a:r>
              <a:rPr lang="fr-FR" sz="1400" b="0" baseline="0" dirty="0"/>
              <a:t>EN</a:t>
            </a:r>
            <a:endParaRPr lang="fr-FR" sz="14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400" b="1" baseline="0" dirty="0"/>
              <a:t>Name: </a:t>
            </a:r>
            <a:r>
              <a:rPr lang="fr-FR" dirty="0" err="1"/>
              <a:t>Speedboat</a:t>
            </a:r>
            <a:endParaRPr lang="es-ES_tradnl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400" b="1" dirty="0" err="1"/>
              <a:t>Sizes</a:t>
            </a:r>
            <a:r>
              <a:rPr lang="ro-RO" sz="1400" b="1" dirty="0"/>
              <a:t> (optimal </a:t>
            </a:r>
            <a:r>
              <a:rPr lang="ro-RO" sz="1400" b="1" dirty="0" err="1"/>
              <a:t>use</a:t>
            </a:r>
            <a:r>
              <a:rPr lang="ro-RO" sz="1400" b="1" dirty="0"/>
              <a:t>): </a:t>
            </a:r>
            <a:r>
              <a:rPr lang="fr-FR" sz="1400" b="0" dirty="0"/>
              <a:t>4</a:t>
            </a:r>
            <a:r>
              <a:rPr lang="fr-FR" sz="14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pPr/>
              <a:t>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07120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Performance management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Performance index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2020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9939969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dirty="0"/>
              <a:t>Annual calendar</a:t>
            </a:r>
            <a:r>
              <a:rPr lang="en-US" baseline="0" dirty="0"/>
              <a:t> 2021</a:t>
            </a:r>
            <a:endParaRPr lang="en-US" sz="100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2699989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dirty="0"/>
              <a:t>Annual planner with months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Generic monthly calendar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ro-RO" sz="1000" dirty="0"/>
              <a:t>4A0</a:t>
            </a:r>
            <a:endParaRPr lang="fr-FR" sz="1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0030452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20-01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9625250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2898709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20-03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01146427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20-04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3823486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20-05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89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018411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/>
              <a:t>Category:</a:t>
            </a:r>
            <a:r>
              <a:rPr lang="fr-FR" sz="1000" b="1" baseline="0" dirty="0"/>
              <a:t> </a:t>
            </a:r>
            <a:r>
              <a:rPr lang="fr-FR" sz="1000" baseline="0" dirty="0" err="1"/>
              <a:t>Decision</a:t>
            </a:r>
            <a:r>
              <a:rPr lang="fr-FR" sz="1000" baseline="0" dirty="0"/>
              <a:t> </a:t>
            </a:r>
            <a:r>
              <a:rPr lang="fr-FR" sz="1000" baseline="0" dirty="0" err="1"/>
              <a:t>making</a:t>
            </a:r>
            <a:r>
              <a:rPr lang="fr-FR" sz="1000" baseline="0" dirty="0"/>
              <a:t>, </a:t>
            </a:r>
            <a:r>
              <a:rPr lang="fr-FR" sz="1000" baseline="0" dirty="0" err="1"/>
              <a:t>Strategy</a:t>
            </a:r>
            <a:endParaRPr lang="en-US" sz="1000" baseline="0" dirty="0"/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  <a:endParaRPr lang="fr-FR" sz="100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300" b="0" baseline="0" dirty="0"/>
              <a:t>Stacey matrix</a:t>
            </a:r>
            <a:endParaRPr lang="en-US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/>
              <a:t>Sizes (optimal use):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8925244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20-06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728158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20-07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8149241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20-08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234554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20-09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5208612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20-10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5655245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20-11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2782208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</a:t>
            </a:r>
            <a:r>
              <a:rPr lang="fr-FR" sz="1000" b="0" baseline="0" dirty="0"/>
              <a:t>20-12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14728858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2021-01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8075691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lvl="0" indent="-171450" algn="l" defTabSz="4997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</a:t>
            </a:r>
            <a:r>
              <a:rPr lang="fr-FR" sz="1000" b="0" baseline="0" dirty="0"/>
              <a:t>02</a:t>
            </a:r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40651580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-1820863" y="744538"/>
            <a:ext cx="10439401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/>
              <a:buChar char="•"/>
            </a:pPr>
            <a:r>
              <a:rPr lang="fr-FR" sz="1000" b="1" dirty="0" err="1"/>
              <a:t>Category</a:t>
            </a:r>
            <a:r>
              <a:rPr lang="fr-FR" sz="1000" b="1" dirty="0"/>
              <a:t>:</a:t>
            </a:r>
            <a:r>
              <a:rPr lang="fr-FR" sz="1000" b="1" baseline="0" dirty="0"/>
              <a:t> </a:t>
            </a:r>
            <a:r>
              <a:rPr lang="fr-FR" sz="1000" baseline="0" dirty="0"/>
              <a:t>Planning</a:t>
            </a:r>
          </a:p>
          <a:p>
            <a:pPr marL="171450" indent="-171450">
              <a:buFont typeface="Arial"/>
              <a:buChar char="•"/>
            </a:pPr>
            <a:r>
              <a:rPr lang="fr-FR" sz="1000" b="1" baseline="0" dirty="0" err="1"/>
              <a:t>Language</a:t>
            </a:r>
            <a:r>
              <a:rPr lang="fr-FR" sz="1000" b="1" baseline="0" dirty="0"/>
              <a:t>: </a:t>
            </a:r>
            <a:r>
              <a:rPr lang="fr-FR" sz="1000" b="0" baseline="0" dirty="0"/>
              <a:t>EN</a:t>
            </a:r>
          </a:p>
          <a:p>
            <a:pPr marL="171450" marR="0" lvl="0" indent="-171450" algn="l" defTabSz="4997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fr-FR" sz="1000" b="1" baseline="0" dirty="0"/>
              <a:t>Name: </a:t>
            </a:r>
            <a:r>
              <a:rPr lang="en-US" sz="1000" b="0" baseline="0" dirty="0"/>
              <a:t>Monthly calendar 2021-03</a:t>
            </a:r>
            <a:endParaRPr lang="fr-FR" sz="1000" b="0" baseline="0" dirty="0"/>
          </a:p>
          <a:p>
            <a:pPr marL="171450" marR="0" indent="-171450" algn="l" defTabSz="37195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r>
              <a:rPr lang="ro-RO" sz="1000" b="1" dirty="0" err="1"/>
              <a:t>Sizes</a:t>
            </a:r>
            <a:r>
              <a:rPr lang="ro-RO" sz="1000" b="1" dirty="0"/>
              <a:t> (optimal </a:t>
            </a:r>
            <a:r>
              <a:rPr lang="ro-RO" sz="1000" b="1" dirty="0" err="1"/>
              <a:t>use</a:t>
            </a:r>
            <a:r>
              <a:rPr lang="ro-RO" sz="1000" b="1" dirty="0"/>
              <a:t>): </a:t>
            </a:r>
            <a:r>
              <a:rPr lang="fr-FR" sz="1000" b="0" dirty="0"/>
              <a:t>4</a:t>
            </a:r>
            <a:r>
              <a:rPr lang="fr-FR" sz="1000" dirty="0"/>
              <a:t>A0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6B3A72-945B-2C48-A0DC-30D950B8855E}" type="slidenum">
              <a:rPr lang="fr-FR" smtClean="0"/>
              <a:t>99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558002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05543-24B2-2149-87F8-420024375347}" type="datetimeFigureOut">
              <a:rPr lang="fr-FR" smtClean="0"/>
              <a:t>29/09/2020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50D492-6238-C941-B706-3D5659C9D7BB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511109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FB72228-4445-4BA8-B147-3CF31ADF65D6}" type="datetime2">
              <a:rPr lang="fr-FR" smtClean="0"/>
              <a:pPr>
                <a:defRPr/>
              </a:pPr>
              <a:t>mardi 29 septembre 2020</a:t>
            </a:fld>
            <a:endParaRPr lang="fr-FR" dirty="0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CFCD894-CBC6-4B13-BB29-AF8F95C0409B}" type="slidenum">
              <a:rPr lang="fr-FR" smtClean="0"/>
              <a:pPr>
                <a:defRPr/>
              </a:pPr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392359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81326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969334" y="276800"/>
            <a:ext cx="17447895" cy="1151997"/>
          </a:xfrm>
          <a:prstGeom prst="rect">
            <a:avLst/>
          </a:prstGeom>
        </p:spPr>
        <p:txBody>
          <a:bodyPr vert="horz" lIns="122859" tIns="61429" rIns="122859" bIns="61429" rtlCol="0" anchor="ctr">
            <a:normAutofit/>
          </a:bodyPr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9334" y="1612801"/>
            <a:ext cx="17447895" cy="4561584"/>
          </a:xfrm>
          <a:prstGeom prst="rect">
            <a:avLst/>
          </a:prstGeom>
        </p:spPr>
        <p:txBody>
          <a:bodyPr vert="horz" lIns="122859" tIns="61429" rIns="122859" bIns="61429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969395" y="6406416"/>
            <a:ext cx="4523528" cy="367999"/>
          </a:xfrm>
          <a:prstGeom prst="rect">
            <a:avLst/>
          </a:prstGeom>
        </p:spPr>
        <p:txBody>
          <a:bodyPr vert="horz" lIns="122859" tIns="61429" rIns="122859" bIns="6142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fld id="{B4B05543-24B2-2149-87F8-420024375347}" type="datetimeFigureOut">
              <a:rPr lang="fr-FR" smtClean="0"/>
              <a:pPr/>
              <a:t>29/09/2020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6623744" y="6406416"/>
            <a:ext cx="6139075" cy="367999"/>
          </a:xfrm>
          <a:prstGeom prst="rect">
            <a:avLst/>
          </a:prstGeom>
        </p:spPr>
        <p:txBody>
          <a:bodyPr vert="horz" lIns="122859" tIns="61429" rIns="122859" bIns="6142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13893764" y="6406416"/>
            <a:ext cx="4523528" cy="367999"/>
          </a:xfrm>
          <a:prstGeom prst="rect">
            <a:avLst/>
          </a:prstGeom>
        </p:spPr>
        <p:txBody>
          <a:bodyPr vert="horz" lIns="122859" tIns="61429" rIns="122859" bIns="6142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cs typeface="Arial"/>
              </a:defRPr>
            </a:lvl1pPr>
          </a:lstStyle>
          <a:p>
            <a:fld id="{B250D492-6238-C941-B706-3D5659C9D7BB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0216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9" r:id="rId2"/>
    <p:sldLayoutId id="2147483680" r:id="rId3"/>
  </p:sldLayoutIdLst>
  <p:hf hdr="0" ftr="0" dt="0"/>
  <p:txStyles>
    <p:titleStyle>
      <a:lvl1pPr algn="ctr" defTabSz="614294" rtl="0" eaLnBrk="1" latinLnBrk="0" hangingPunct="1">
        <a:spcBef>
          <a:spcPct val="0"/>
        </a:spcBef>
        <a:buNone/>
        <a:defRPr sz="5900" kern="1200">
          <a:solidFill>
            <a:schemeClr val="tx1"/>
          </a:solidFill>
          <a:latin typeface="Arial"/>
          <a:ea typeface="+mj-ea"/>
          <a:cs typeface="+mj-cs"/>
        </a:defRPr>
      </a:lvl1pPr>
    </p:titleStyle>
    <p:bodyStyle>
      <a:lvl1pPr marL="460720" indent="-460720" algn="l" defTabSz="614294" rtl="0" eaLnBrk="1" latinLnBrk="0" hangingPunct="1">
        <a:spcBef>
          <a:spcPct val="20000"/>
        </a:spcBef>
        <a:buFont typeface="Arial"/>
        <a:buChar char="•"/>
        <a:defRPr sz="4300" kern="1200">
          <a:solidFill>
            <a:schemeClr val="tx1"/>
          </a:solidFill>
          <a:latin typeface="Arial"/>
          <a:ea typeface="+mn-ea"/>
          <a:cs typeface="+mn-cs"/>
        </a:defRPr>
      </a:lvl1pPr>
      <a:lvl2pPr marL="998228" indent="-383934" algn="l" defTabSz="614294" rtl="0" eaLnBrk="1" latinLnBrk="0" hangingPunct="1">
        <a:spcBef>
          <a:spcPct val="20000"/>
        </a:spcBef>
        <a:buFont typeface="Arial"/>
        <a:buChar char="–"/>
        <a:defRPr sz="3800" kern="1200">
          <a:solidFill>
            <a:schemeClr val="tx1"/>
          </a:solidFill>
          <a:latin typeface="Arial"/>
          <a:ea typeface="+mn-ea"/>
          <a:cs typeface="+mn-cs"/>
        </a:defRPr>
      </a:lvl2pPr>
      <a:lvl3pPr marL="1535735" indent="-307147" algn="l" defTabSz="614294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Arial"/>
          <a:ea typeface="+mn-ea"/>
          <a:cs typeface="+mn-cs"/>
        </a:defRPr>
      </a:lvl3pPr>
      <a:lvl4pPr marL="2150029" indent="-307147" algn="l" defTabSz="614294" rtl="0" eaLnBrk="1" latinLnBrk="0" hangingPunct="1">
        <a:spcBef>
          <a:spcPct val="20000"/>
        </a:spcBef>
        <a:buFont typeface="Arial"/>
        <a:buChar char="–"/>
        <a:defRPr sz="2700" kern="1200">
          <a:solidFill>
            <a:schemeClr val="tx1"/>
          </a:solidFill>
          <a:latin typeface="Arial"/>
          <a:ea typeface="+mn-ea"/>
          <a:cs typeface="+mn-cs"/>
        </a:defRPr>
      </a:lvl4pPr>
      <a:lvl5pPr marL="2764323" indent="-307147" algn="l" defTabSz="614294" rtl="0" eaLnBrk="1" latinLnBrk="0" hangingPunct="1">
        <a:spcBef>
          <a:spcPct val="20000"/>
        </a:spcBef>
        <a:buFont typeface="Arial"/>
        <a:buChar char="»"/>
        <a:defRPr sz="2700" kern="1200">
          <a:solidFill>
            <a:schemeClr val="tx1"/>
          </a:solidFill>
          <a:latin typeface="Arial"/>
          <a:ea typeface="+mn-ea"/>
          <a:cs typeface="+mn-cs"/>
        </a:defRPr>
      </a:lvl5pPr>
      <a:lvl6pPr marL="3378617" indent="-307147" algn="l" defTabSz="614294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92910" indent="-307147" algn="l" defTabSz="614294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607204" indent="-307147" algn="l" defTabSz="614294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221498" indent="-307147" algn="l" defTabSz="614294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14294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28588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42882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57176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71470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85764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300057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914351" algn="l" defTabSz="61429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3.pn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3.emf"/><Relationship Id="rId4" Type="http://schemas.openxmlformats.org/officeDocument/2006/relationships/image" Target="../media/image25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emf"/><Relationship Id="rId13" Type="http://schemas.openxmlformats.org/officeDocument/2006/relationships/image" Target="../media/image74.png"/><Relationship Id="rId3" Type="http://schemas.openxmlformats.org/officeDocument/2006/relationships/image" Target="../media/image64.emf"/><Relationship Id="rId7" Type="http://schemas.openxmlformats.org/officeDocument/2006/relationships/image" Target="../media/image68.emf"/><Relationship Id="rId12" Type="http://schemas.openxmlformats.org/officeDocument/2006/relationships/image" Target="../media/image73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.emf"/><Relationship Id="rId11" Type="http://schemas.openxmlformats.org/officeDocument/2006/relationships/image" Target="../media/image72.emf"/><Relationship Id="rId5" Type="http://schemas.openxmlformats.org/officeDocument/2006/relationships/image" Target="../media/image66.emf"/><Relationship Id="rId10" Type="http://schemas.openxmlformats.org/officeDocument/2006/relationships/image" Target="../media/image71.emf"/><Relationship Id="rId4" Type="http://schemas.openxmlformats.org/officeDocument/2006/relationships/image" Target="../media/image65.emf"/><Relationship Id="rId9" Type="http://schemas.openxmlformats.org/officeDocument/2006/relationships/image" Target="../media/image70.emf"/><Relationship Id="rId14" Type="http://schemas.openxmlformats.org/officeDocument/2006/relationships/image" Target="../media/image7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emf"/><Relationship Id="rId3" Type="http://schemas.openxmlformats.org/officeDocument/2006/relationships/image" Target="../media/image76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3.xml"/><Relationship Id="rId6" Type="http://schemas.microsoft.com/office/2007/relationships/hdphoto" Target="../media/hdphoto6.wdp"/><Relationship Id="rId11" Type="http://schemas.openxmlformats.org/officeDocument/2006/relationships/image" Target="../media/image75.png"/><Relationship Id="rId5" Type="http://schemas.openxmlformats.org/officeDocument/2006/relationships/image" Target="../media/image78.png"/><Relationship Id="rId10" Type="http://schemas.openxmlformats.org/officeDocument/2006/relationships/image" Target="../media/image74.png"/><Relationship Id="rId4" Type="http://schemas.openxmlformats.org/officeDocument/2006/relationships/image" Target="../media/image77.png"/><Relationship Id="rId9" Type="http://schemas.openxmlformats.org/officeDocument/2006/relationships/image" Target="../media/image73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3" Type="http://schemas.openxmlformats.org/officeDocument/2006/relationships/image" Target="../media/image79.png"/><Relationship Id="rId7" Type="http://schemas.openxmlformats.org/officeDocument/2006/relationships/image" Target="../media/image74.png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3.png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2.tiff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emf"/><Relationship Id="rId3" Type="http://schemas.openxmlformats.org/officeDocument/2006/relationships/image" Target="../media/image83.png"/><Relationship Id="rId7" Type="http://schemas.openxmlformats.org/officeDocument/2006/relationships/image" Target="../media/image87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6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png"/><Relationship Id="rId3" Type="http://schemas.openxmlformats.org/officeDocument/2006/relationships/image" Target="../media/image93.pn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5.png"/><Relationship Id="rId11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image" Target="../media/image99.png"/><Relationship Id="rId4" Type="http://schemas.openxmlformats.org/officeDocument/2006/relationships/image" Target="../media/image94.png"/><Relationship Id="rId9" Type="http://schemas.openxmlformats.org/officeDocument/2006/relationships/image" Target="../media/image98.png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1.emf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76.png"/><Relationship Id="rId4" Type="http://schemas.openxmlformats.org/officeDocument/2006/relationships/image" Target="../media/image54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image" Target="../media/image103.png"/><Relationship Id="rId7" Type="http://schemas.openxmlformats.org/officeDocument/2006/relationships/image" Target="../media/image73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6.png"/><Relationship Id="rId5" Type="http://schemas.openxmlformats.org/officeDocument/2006/relationships/image" Target="../media/image105.png"/><Relationship Id="rId4" Type="http://schemas.openxmlformats.org/officeDocument/2006/relationships/image" Target="../media/image104.png"/><Relationship Id="rId9" Type="http://schemas.openxmlformats.org/officeDocument/2006/relationships/image" Target="../media/image75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13" Type="http://schemas.openxmlformats.org/officeDocument/2006/relationships/image" Target="../media/image75.png"/><Relationship Id="rId3" Type="http://schemas.openxmlformats.org/officeDocument/2006/relationships/image" Target="../media/image105.png"/><Relationship Id="rId7" Type="http://schemas.openxmlformats.org/officeDocument/2006/relationships/image" Target="../media/image106.png"/><Relationship Id="rId12" Type="http://schemas.openxmlformats.org/officeDocument/2006/relationships/image" Target="../media/image74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8.png"/><Relationship Id="rId11" Type="http://schemas.openxmlformats.org/officeDocument/2006/relationships/image" Target="../media/image73.png"/><Relationship Id="rId5" Type="http://schemas.openxmlformats.org/officeDocument/2006/relationships/image" Target="../media/image103.png"/><Relationship Id="rId10" Type="http://schemas.openxmlformats.org/officeDocument/2006/relationships/image" Target="../media/image110.png"/><Relationship Id="rId4" Type="http://schemas.openxmlformats.org/officeDocument/2006/relationships/image" Target="../media/image107.png"/><Relationship Id="rId9" Type="http://schemas.openxmlformats.org/officeDocument/2006/relationships/image" Target="../media/image104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emf"/><Relationship Id="rId3" Type="http://schemas.openxmlformats.org/officeDocument/2006/relationships/image" Target="../media/image27.emf"/><Relationship Id="rId7" Type="http://schemas.openxmlformats.org/officeDocument/2006/relationships/image" Target="../media/image111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5.png"/><Relationship Id="rId5" Type="http://schemas.openxmlformats.org/officeDocument/2006/relationships/image" Target="../media/image25.png"/><Relationship Id="rId4" Type="http://schemas.openxmlformats.org/officeDocument/2006/relationships/image" Target="../media/image76.png"/><Relationship Id="rId9" Type="http://schemas.openxmlformats.org/officeDocument/2006/relationships/image" Target="../media/image113.emf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image" Target="../media/image61.png"/><Relationship Id="rId7" Type="http://schemas.openxmlformats.org/officeDocument/2006/relationships/image" Target="../media/image116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5.png"/><Relationship Id="rId5" Type="http://schemas.openxmlformats.org/officeDocument/2006/relationships/image" Target="../media/image114.png"/><Relationship Id="rId4" Type="http://schemas.openxmlformats.org/officeDocument/2006/relationships/image" Target="../media/image60.png"/><Relationship Id="rId9" Type="http://schemas.openxmlformats.org/officeDocument/2006/relationships/image" Target="../media/image118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13" Type="http://schemas.openxmlformats.org/officeDocument/2006/relationships/image" Target="../media/image127.png"/><Relationship Id="rId3" Type="http://schemas.openxmlformats.org/officeDocument/2006/relationships/image" Target="../media/image61.png"/><Relationship Id="rId7" Type="http://schemas.openxmlformats.org/officeDocument/2006/relationships/image" Target="../media/image121.png"/><Relationship Id="rId12" Type="http://schemas.openxmlformats.org/officeDocument/2006/relationships/image" Target="../media/image126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0.png"/><Relationship Id="rId11" Type="http://schemas.openxmlformats.org/officeDocument/2006/relationships/image" Target="../media/image125.png"/><Relationship Id="rId5" Type="http://schemas.openxmlformats.org/officeDocument/2006/relationships/image" Target="../media/image119.png"/><Relationship Id="rId10" Type="http://schemas.openxmlformats.org/officeDocument/2006/relationships/image" Target="../media/image124.png"/><Relationship Id="rId4" Type="http://schemas.openxmlformats.org/officeDocument/2006/relationships/image" Target="../media/image60.png"/><Relationship Id="rId9" Type="http://schemas.openxmlformats.org/officeDocument/2006/relationships/image" Target="../media/image123.png"/><Relationship Id="rId14" Type="http://schemas.openxmlformats.org/officeDocument/2006/relationships/image" Target="../media/image128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png"/><Relationship Id="rId13" Type="http://schemas.openxmlformats.org/officeDocument/2006/relationships/image" Target="../media/image129.png"/><Relationship Id="rId18" Type="http://schemas.openxmlformats.org/officeDocument/2006/relationships/image" Target="../media/image126.png"/><Relationship Id="rId3" Type="http://schemas.openxmlformats.org/officeDocument/2006/relationships/image" Target="../media/image61.png"/><Relationship Id="rId7" Type="http://schemas.openxmlformats.org/officeDocument/2006/relationships/image" Target="../media/image120.png"/><Relationship Id="rId12" Type="http://schemas.openxmlformats.org/officeDocument/2006/relationships/image" Target="../media/image128.png"/><Relationship Id="rId17" Type="http://schemas.openxmlformats.org/officeDocument/2006/relationships/image" Target="../media/image127.png"/><Relationship Id="rId2" Type="http://schemas.openxmlformats.org/officeDocument/2006/relationships/notesSlide" Target="../notesSlides/notesSlide158.xml"/><Relationship Id="rId16" Type="http://schemas.openxmlformats.org/officeDocument/2006/relationships/image" Target="../media/image13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1.png"/><Relationship Id="rId11" Type="http://schemas.openxmlformats.org/officeDocument/2006/relationships/image" Target="../media/image125.png"/><Relationship Id="rId5" Type="http://schemas.openxmlformats.org/officeDocument/2006/relationships/image" Target="../media/image119.png"/><Relationship Id="rId15" Type="http://schemas.openxmlformats.org/officeDocument/2006/relationships/image" Target="../media/image131.png"/><Relationship Id="rId10" Type="http://schemas.openxmlformats.org/officeDocument/2006/relationships/image" Target="../media/image124.png"/><Relationship Id="rId19" Type="http://schemas.openxmlformats.org/officeDocument/2006/relationships/image" Target="../media/image133.png"/><Relationship Id="rId4" Type="http://schemas.openxmlformats.org/officeDocument/2006/relationships/image" Target="../media/image60.png"/><Relationship Id="rId9" Type="http://schemas.openxmlformats.org/officeDocument/2006/relationships/image" Target="../media/image123.png"/><Relationship Id="rId14" Type="http://schemas.openxmlformats.org/officeDocument/2006/relationships/image" Target="../media/image130.png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6.png"/><Relationship Id="rId4" Type="http://schemas.openxmlformats.org/officeDocument/2006/relationships/image" Target="../media/image135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png"/><Relationship Id="rId3" Type="http://schemas.openxmlformats.org/officeDocument/2006/relationships/image" Target="../media/image77.png"/><Relationship Id="rId7" Type="http://schemas.openxmlformats.org/officeDocument/2006/relationships/image" Target="../media/image141.pn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5.png"/><Relationship Id="rId4" Type="http://schemas.openxmlformats.org/officeDocument/2006/relationships/image" Target="../media/image144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9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7" Type="http://schemas.openxmlformats.org/officeDocument/2006/relationships/image" Target="../media/image154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3.png"/><Relationship Id="rId5" Type="http://schemas.openxmlformats.org/officeDocument/2006/relationships/image" Target="../media/image152.png"/><Relationship Id="rId4" Type="http://schemas.openxmlformats.org/officeDocument/2006/relationships/image" Target="../media/image151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microsoft.com/office/2007/relationships/hdphoto" Target="../media/hdphoto5.wdp"/><Relationship Id="rId3" Type="http://schemas.openxmlformats.org/officeDocument/2006/relationships/image" Target="../media/image9.png"/><Relationship Id="rId7" Type="http://schemas.openxmlformats.org/officeDocument/2006/relationships/image" Target="../media/image11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2.wdp"/><Relationship Id="rId11" Type="http://schemas.microsoft.com/office/2007/relationships/hdphoto" Target="../media/hdphoto4.wdp"/><Relationship Id="rId5" Type="http://schemas.openxmlformats.org/officeDocument/2006/relationships/image" Target="../media/image10.png"/><Relationship Id="rId10" Type="http://schemas.openxmlformats.org/officeDocument/2006/relationships/image" Target="../media/image13.png"/><Relationship Id="rId4" Type="http://schemas.microsoft.com/office/2007/relationships/hdphoto" Target="../media/hdphoto1.wdp"/><Relationship Id="rId9" Type="http://schemas.openxmlformats.org/officeDocument/2006/relationships/image" Target="../media/image1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35.emf"/><Relationship Id="rId4" Type="http://schemas.openxmlformats.org/officeDocument/2006/relationships/chart" Target="../charts/char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6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5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5.e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7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8.e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39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0.e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1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emf"/><Relationship Id="rId5" Type="http://schemas.openxmlformats.org/officeDocument/2006/relationships/image" Target="../media/image27.emf"/><Relationship Id="rId4" Type="http://schemas.openxmlformats.org/officeDocument/2006/relationships/image" Target="../media/image42.emf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13" Type="http://schemas.openxmlformats.org/officeDocument/2006/relationships/image" Target="../media/image27.emf"/><Relationship Id="rId3" Type="http://schemas.openxmlformats.org/officeDocument/2006/relationships/chart" Target="../charts/chart22.xml"/><Relationship Id="rId7" Type="http://schemas.openxmlformats.org/officeDocument/2006/relationships/chart" Target="../charts/chart24.xml"/><Relationship Id="rId12" Type="http://schemas.openxmlformats.org/officeDocument/2006/relationships/image" Target="../media/image35.e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emf"/><Relationship Id="rId11" Type="http://schemas.openxmlformats.org/officeDocument/2006/relationships/chart" Target="../charts/chart26.xml"/><Relationship Id="rId5" Type="http://schemas.openxmlformats.org/officeDocument/2006/relationships/chart" Target="../charts/chart23.xml"/><Relationship Id="rId15" Type="http://schemas.openxmlformats.org/officeDocument/2006/relationships/image" Target="../media/image43.emf"/><Relationship Id="rId10" Type="http://schemas.openxmlformats.org/officeDocument/2006/relationships/image" Target="../media/image39.emf"/><Relationship Id="rId4" Type="http://schemas.openxmlformats.org/officeDocument/2006/relationships/image" Target="../media/image40.emf"/><Relationship Id="rId9" Type="http://schemas.openxmlformats.org/officeDocument/2006/relationships/chart" Target="../charts/chart25.xml"/><Relationship Id="rId14" Type="http://schemas.openxmlformats.org/officeDocument/2006/relationships/image" Target="../media/image36.emf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8.xml"/><Relationship Id="rId13" Type="http://schemas.openxmlformats.org/officeDocument/2006/relationships/image" Target="../media/image42.emf"/><Relationship Id="rId3" Type="http://schemas.openxmlformats.org/officeDocument/2006/relationships/image" Target="../media/image27.emf"/><Relationship Id="rId7" Type="http://schemas.openxmlformats.org/officeDocument/2006/relationships/image" Target="../media/image37.emf"/><Relationship Id="rId12" Type="http://schemas.openxmlformats.org/officeDocument/2006/relationships/chart" Target="../charts/chart30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27.xml"/><Relationship Id="rId11" Type="http://schemas.openxmlformats.org/officeDocument/2006/relationships/image" Target="../media/image39.emf"/><Relationship Id="rId5" Type="http://schemas.openxmlformats.org/officeDocument/2006/relationships/image" Target="../media/image43.emf"/><Relationship Id="rId15" Type="http://schemas.openxmlformats.org/officeDocument/2006/relationships/image" Target="../media/image41.emf"/><Relationship Id="rId10" Type="http://schemas.openxmlformats.org/officeDocument/2006/relationships/chart" Target="../charts/chart29.xml"/><Relationship Id="rId4" Type="http://schemas.openxmlformats.org/officeDocument/2006/relationships/image" Target="../media/image36.emf"/><Relationship Id="rId9" Type="http://schemas.openxmlformats.org/officeDocument/2006/relationships/image" Target="../media/image38.emf"/><Relationship Id="rId14" Type="http://schemas.openxmlformats.org/officeDocument/2006/relationships/chart" Target="../charts/chart3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image" Target="../media/image4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9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9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er 51"/>
          <p:cNvGrpSpPr/>
          <p:nvPr/>
        </p:nvGrpSpPr>
        <p:grpSpPr>
          <a:xfrm>
            <a:off x="8900834" y="3004680"/>
            <a:ext cx="1520762" cy="830997"/>
            <a:chOff x="5251645" y="2976184"/>
            <a:chExt cx="1505398" cy="824508"/>
          </a:xfrm>
        </p:grpSpPr>
        <p:sp>
          <p:nvSpPr>
            <p:cNvPr id="50" name="ZoneTexte 49"/>
            <p:cNvSpPr txBox="1"/>
            <p:nvPr/>
          </p:nvSpPr>
          <p:spPr>
            <a:xfrm>
              <a:off x="5251645" y="2976184"/>
              <a:ext cx="522378" cy="8245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sz="4800" dirty="0">
                  <a:solidFill>
                    <a:schemeClr val="tx1">
                      <a:alpha val="25000"/>
                    </a:schemeClr>
                  </a:solidFill>
                </a:rPr>
                <a:t>6</a:t>
              </a:r>
              <a:endParaRPr lang="fr-FR" sz="48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634852" y="3075999"/>
              <a:ext cx="1122191" cy="6412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b="1" spc="50" dirty="0" err="1">
                  <a:solidFill>
                    <a:schemeClr val="tx1">
                      <a:alpha val="25000"/>
                    </a:schemeClr>
                  </a:solidFill>
                </a:rPr>
                <a:t>thinking</a:t>
              </a:r>
              <a:endParaRPr lang="fr-FR" b="1" spc="50" dirty="0">
                <a:solidFill>
                  <a:schemeClr val="tx1">
                    <a:alpha val="25000"/>
                  </a:schemeClr>
                </a:solidFill>
              </a:endParaRPr>
            </a:p>
            <a:p>
              <a:r>
                <a:rPr lang="fr-FR" b="1" dirty="0" err="1">
                  <a:solidFill>
                    <a:schemeClr val="tx1">
                      <a:alpha val="25000"/>
                    </a:schemeClr>
                  </a:solidFill>
                </a:rPr>
                <a:t>hats</a:t>
              </a:r>
              <a:endParaRPr lang="fr-FR" b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  <p:sp>
        <p:nvSpPr>
          <p:cNvPr id="31" name="Rectangle à coins arrondis 34"/>
          <p:cNvSpPr/>
          <p:nvPr/>
        </p:nvSpPr>
        <p:spPr>
          <a:xfrm flipV="1">
            <a:off x="12982266" y="673349"/>
            <a:ext cx="576000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 flipV="1">
            <a:off x="12982266" y="3747874"/>
            <a:ext cx="576000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3" name="Rectangle à coins arrondis 34"/>
          <p:cNvSpPr/>
          <p:nvPr/>
        </p:nvSpPr>
        <p:spPr>
          <a:xfrm>
            <a:off x="644285" y="673349"/>
            <a:ext cx="5760000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à coins arrondis 34"/>
          <p:cNvSpPr/>
          <p:nvPr/>
        </p:nvSpPr>
        <p:spPr>
          <a:xfrm>
            <a:off x="6788607" y="302896"/>
            <a:ext cx="5760000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5" name="Rectangle à coins arrondis 34"/>
          <p:cNvSpPr/>
          <p:nvPr/>
        </p:nvSpPr>
        <p:spPr>
          <a:xfrm>
            <a:off x="644285" y="3747874"/>
            <a:ext cx="576000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/>
          <p:cNvSpPr/>
          <p:nvPr/>
        </p:nvSpPr>
        <p:spPr>
          <a:xfrm>
            <a:off x="6788607" y="4148263"/>
            <a:ext cx="576000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7" name="ZoneTexte 36"/>
          <p:cNvSpPr txBox="1"/>
          <p:nvPr/>
        </p:nvSpPr>
        <p:spPr>
          <a:xfrm>
            <a:off x="3080427" y="1075138"/>
            <a:ext cx="887716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Blue Hat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9178263" y="704686"/>
            <a:ext cx="980690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White Hat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15434439" y="1075138"/>
            <a:ext cx="855656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Hat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3017108" y="4134165"/>
            <a:ext cx="1014354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Green Hat</a:t>
            </a:r>
          </a:p>
        </p:txBody>
      </p:sp>
      <p:sp>
        <p:nvSpPr>
          <p:cNvPr id="41" name="ZoneTexte 40"/>
          <p:cNvSpPr txBox="1"/>
          <p:nvPr/>
        </p:nvSpPr>
        <p:spPr>
          <a:xfrm>
            <a:off x="9187079" y="4537651"/>
            <a:ext cx="963058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Black Hat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ZoneTexte 41"/>
          <p:cNvSpPr txBox="1"/>
          <p:nvPr/>
        </p:nvSpPr>
        <p:spPr>
          <a:xfrm>
            <a:off x="15346915" y="4108449"/>
            <a:ext cx="1030704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Yellow Hat</a:t>
            </a:r>
          </a:p>
        </p:txBody>
      </p:sp>
      <p:sp>
        <p:nvSpPr>
          <p:cNvPr id="48" name="ZoneTexte 47"/>
          <p:cNvSpPr txBox="1"/>
          <p:nvPr/>
        </p:nvSpPr>
        <p:spPr>
          <a:xfrm>
            <a:off x="2323812" y="2067430"/>
            <a:ext cx="2400950" cy="431834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Keep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time,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moderate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ask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for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conclusions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decisions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729892" y="1300578"/>
            <a:ext cx="1588786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thinking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process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8357526" y="1703817"/>
            <a:ext cx="2622165" cy="431834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Data and information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or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needed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9086499" y="937399"/>
            <a:ext cx="1164219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Only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the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facts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3" name="ZoneTexte 52"/>
          <p:cNvSpPr txBox="1"/>
          <p:nvPr/>
        </p:nvSpPr>
        <p:spPr>
          <a:xfrm>
            <a:off x="14699463" y="2069470"/>
            <a:ext cx="2325609" cy="431834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Intuition,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hunches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emotions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(no justifications, no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judging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54" name="Rectangle 53"/>
          <p:cNvSpPr/>
          <p:nvPr/>
        </p:nvSpPr>
        <p:spPr>
          <a:xfrm>
            <a:off x="15063563" y="1303050"/>
            <a:ext cx="1597406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Express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your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feelings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5" name="ZoneTexte 54"/>
          <p:cNvSpPr txBox="1"/>
          <p:nvPr/>
        </p:nvSpPr>
        <p:spPr>
          <a:xfrm>
            <a:off x="2328620" y="5139850"/>
            <a:ext cx="2391332" cy="431834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Alternatives, new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ideas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concepts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and perceptions</a:t>
            </a:r>
          </a:p>
        </p:txBody>
      </p:sp>
      <p:sp>
        <p:nvSpPr>
          <p:cNvPr id="56" name="Rectangle 55"/>
          <p:cNvSpPr/>
          <p:nvPr/>
        </p:nvSpPr>
        <p:spPr>
          <a:xfrm>
            <a:off x="3039160" y="4365379"/>
            <a:ext cx="970253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Be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creative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7" name="ZoneTexte 56"/>
          <p:cNvSpPr txBox="1"/>
          <p:nvPr/>
        </p:nvSpPr>
        <p:spPr>
          <a:xfrm>
            <a:off x="8845640" y="5536347"/>
            <a:ext cx="1645936" cy="431834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not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work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go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wrong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58" name="Rectangle 57"/>
          <p:cNvSpPr/>
          <p:nvPr/>
        </p:nvSpPr>
        <p:spPr>
          <a:xfrm>
            <a:off x="8889300" y="4775071"/>
            <a:ext cx="1558614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The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Devil’s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advocate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9" name="ZoneTexte 58"/>
          <p:cNvSpPr txBox="1"/>
          <p:nvPr/>
        </p:nvSpPr>
        <p:spPr>
          <a:xfrm>
            <a:off x="14572825" y="5185896"/>
            <a:ext cx="2578884" cy="277946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Positive insights, values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benefits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5307097" y="4326865"/>
            <a:ext cx="1110338" cy="27883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It’s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awesome</a:t>
            </a:r>
            <a:r>
              <a:rPr lang="fr-FR" sz="10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!</a:t>
            </a:r>
            <a:endParaRPr lang="fr-FR" sz="1000" dirty="0">
              <a:solidFill>
                <a:schemeClr val="tx1">
                  <a:alpha val="50000"/>
                </a:schemeClr>
              </a:solidFill>
            </a:endParaRPr>
          </a:p>
        </p:txBody>
      </p:sp>
      <p:pic>
        <p:nvPicPr>
          <p:cNvPr id="44" name="Image 4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102" y="3895746"/>
            <a:ext cx="597010" cy="513762"/>
          </a:xfrm>
          <a:prstGeom prst="rect">
            <a:avLst/>
          </a:prstGeom>
        </p:spPr>
      </p:pic>
      <p:pic>
        <p:nvPicPr>
          <p:cNvPr id="45" name="Image 4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780" y="521483"/>
            <a:ext cx="597010" cy="513762"/>
          </a:xfrm>
          <a:prstGeom prst="rect">
            <a:avLst/>
          </a:prstGeom>
        </p:spPr>
      </p:pic>
      <p:pic>
        <p:nvPicPr>
          <p:cNvPr id="46" name="Image 4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5780" y="3461615"/>
            <a:ext cx="597010" cy="513762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63761" y="521483"/>
            <a:ext cx="597010" cy="513762"/>
          </a:xfrm>
          <a:prstGeom prst="rect">
            <a:avLst/>
          </a:prstGeom>
        </p:spPr>
      </p:pic>
      <p:pic>
        <p:nvPicPr>
          <p:cNvPr id="49" name="Image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102" y="150465"/>
            <a:ext cx="597010" cy="520898"/>
          </a:xfrm>
          <a:prstGeom prst="rect">
            <a:avLst/>
          </a:prstGeom>
        </p:spPr>
      </p:pic>
      <p:pic>
        <p:nvPicPr>
          <p:cNvPr id="61" name="Image 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63761" y="3433875"/>
            <a:ext cx="597010" cy="513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502880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F9E72E90-8D85-E544-9D26-D1101B6794A1}"/>
              </a:ext>
            </a:extLst>
          </p:cNvPr>
          <p:cNvSpPr/>
          <p:nvPr/>
        </p:nvSpPr>
        <p:spPr>
          <a:xfrm>
            <a:off x="182418" y="166313"/>
            <a:ext cx="10284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Design Studio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7902BDFE-3971-224A-8264-C2CB2E9A00DD}"/>
              </a:ext>
            </a:extLst>
          </p:cNvPr>
          <p:cNvGrpSpPr/>
          <p:nvPr/>
        </p:nvGrpSpPr>
        <p:grpSpPr>
          <a:xfrm>
            <a:off x="1341911" y="164271"/>
            <a:ext cx="8190709" cy="636318"/>
            <a:chOff x="257648" y="1069348"/>
            <a:chExt cx="4574637" cy="636318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C0DD99DC-61CF-674E-8C6C-175F42D88F45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06A6BCB1-E31B-4041-A79F-8EB2BF14C265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Round 1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7CC071C0-D076-B145-95BC-BA0B12DD23BE}"/>
                </a:ext>
              </a:extLst>
            </p:cNvPr>
            <p:cNvSpPr/>
            <p:nvPr/>
          </p:nvSpPr>
          <p:spPr>
            <a:xfrm>
              <a:off x="310897" y="1405117"/>
              <a:ext cx="4473623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Challenge statement</a:t>
              </a:r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5C222983-C45C-CE41-BF6E-3A0842BCDDAE}"/>
              </a:ext>
            </a:extLst>
          </p:cNvPr>
          <p:cNvGrpSpPr/>
          <p:nvPr/>
        </p:nvGrpSpPr>
        <p:grpSpPr>
          <a:xfrm>
            <a:off x="10580212" y="915111"/>
            <a:ext cx="1896590" cy="636318"/>
            <a:chOff x="257648" y="1879245"/>
            <a:chExt cx="3252468" cy="636318"/>
          </a:xfrm>
        </p:grpSpPr>
        <p:sp>
          <p:nvSpPr>
            <p:cNvPr id="114" name="Rectangle à coins arrondis 34">
              <a:extLst>
                <a:ext uri="{FF2B5EF4-FFF2-40B4-BE49-F238E27FC236}">
                  <a16:creationId xmlns:a16="http://schemas.microsoft.com/office/drawing/2014/main" id="{CFD7A199-F026-534B-BA51-5F952229C57F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15" name="ZoneTexte 114">
              <a:extLst>
                <a:ext uri="{FF2B5EF4-FFF2-40B4-BE49-F238E27FC236}">
                  <a16:creationId xmlns:a16="http://schemas.microsoft.com/office/drawing/2014/main" id="{C906E026-0773-2D40-82F3-CF8B09B8FA76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Brainstorming (2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D89F9A24-FFD8-5C48-9B36-496BDF29D2EC}"/>
                </a:ext>
              </a:extLst>
            </p:cNvPr>
            <p:cNvSpPr/>
            <p:nvPr/>
          </p:nvSpPr>
          <p:spPr>
            <a:xfrm>
              <a:off x="310897" y="2131034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Brainstorming ideas that address the challenge</a:t>
              </a:r>
            </a:p>
          </p:txBody>
        </p:sp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7D50487D-CC74-574C-BDF4-CD3617E72FB0}"/>
              </a:ext>
            </a:extLst>
          </p:cNvPr>
          <p:cNvGrpSpPr/>
          <p:nvPr/>
        </p:nvGrpSpPr>
        <p:grpSpPr>
          <a:xfrm>
            <a:off x="12565412" y="899704"/>
            <a:ext cx="4997197" cy="636318"/>
            <a:chOff x="257648" y="1879245"/>
            <a:chExt cx="3252468" cy="636318"/>
          </a:xfrm>
        </p:grpSpPr>
        <p:sp>
          <p:nvSpPr>
            <p:cNvPr id="118" name="Rectangle à coins arrondis 34">
              <a:extLst>
                <a:ext uri="{FF2B5EF4-FFF2-40B4-BE49-F238E27FC236}">
                  <a16:creationId xmlns:a16="http://schemas.microsoft.com/office/drawing/2014/main" id="{E59C56D1-8B90-EA43-ACD4-7E90ED235674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30259BF4-AA78-0E4E-B589-B7F9D755B299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Sketch (10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607E5ADA-BF53-CE4A-A895-147560FC848E}"/>
                </a:ext>
              </a:extLst>
            </p:cNvPr>
            <p:cNvSpPr/>
            <p:nvPr/>
          </p:nvSpPr>
          <p:spPr>
            <a:xfrm>
              <a:off x="310898" y="2218199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Select the idea you think is worth exploring and sketch it</a:t>
              </a:r>
            </a:p>
          </p:txBody>
        </p:sp>
      </p:grpSp>
      <p:grpSp>
        <p:nvGrpSpPr>
          <p:cNvPr id="121" name="Groupe 120">
            <a:extLst>
              <a:ext uri="{FF2B5EF4-FFF2-40B4-BE49-F238E27FC236}">
                <a16:creationId xmlns:a16="http://schemas.microsoft.com/office/drawing/2014/main" id="{04AD6FDF-34A2-5449-AE66-9D11F3426F0A}"/>
              </a:ext>
            </a:extLst>
          </p:cNvPr>
          <p:cNvGrpSpPr/>
          <p:nvPr/>
        </p:nvGrpSpPr>
        <p:grpSpPr>
          <a:xfrm>
            <a:off x="17652716" y="897502"/>
            <a:ext cx="1549459" cy="636318"/>
            <a:chOff x="257648" y="1879245"/>
            <a:chExt cx="3252468" cy="636318"/>
          </a:xfrm>
        </p:grpSpPr>
        <p:sp>
          <p:nvSpPr>
            <p:cNvPr id="122" name="Rectangle à coins arrondis 34">
              <a:extLst>
                <a:ext uri="{FF2B5EF4-FFF2-40B4-BE49-F238E27FC236}">
                  <a16:creationId xmlns:a16="http://schemas.microsoft.com/office/drawing/2014/main" id="{A669E77D-9FA5-2B4B-A922-3484376C664D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694D6A5E-2EB3-D544-9D8A-18F8526ED8AC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Highlights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1960B74C-A749-B941-838A-3DB3D0472A4D}"/>
                </a:ext>
              </a:extLst>
            </p:cNvPr>
            <p:cNvSpPr/>
            <p:nvPr/>
          </p:nvSpPr>
          <p:spPr>
            <a:xfrm>
              <a:off x="310898" y="2215013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Highlights of each idea</a:t>
              </a:r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068D6FF4-3CC2-AF42-A742-2BEF9940429F}"/>
              </a:ext>
            </a:extLst>
          </p:cNvPr>
          <p:cNvGrpSpPr/>
          <p:nvPr/>
        </p:nvGrpSpPr>
        <p:grpSpPr>
          <a:xfrm>
            <a:off x="9817045" y="6167571"/>
            <a:ext cx="9385355" cy="754473"/>
            <a:chOff x="257648" y="1069348"/>
            <a:chExt cx="4574637" cy="754473"/>
          </a:xfrm>
        </p:grpSpPr>
        <p:sp>
          <p:nvSpPr>
            <p:cNvPr id="126" name="Rectangle à coins arrondis 34">
              <a:extLst>
                <a:ext uri="{FF2B5EF4-FFF2-40B4-BE49-F238E27FC236}">
                  <a16:creationId xmlns:a16="http://schemas.microsoft.com/office/drawing/2014/main" id="{F7F31ADC-7456-2346-A42F-112AA5CB658D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27" name="ZoneTexte 126">
              <a:extLst>
                <a:ext uri="{FF2B5EF4-FFF2-40B4-BE49-F238E27FC236}">
                  <a16:creationId xmlns:a16="http://schemas.microsoft.com/office/drawing/2014/main" id="{D302D172-C48C-334C-A9E6-4C56E1EB822E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Consolidate</a:t>
              </a:r>
              <a:endPara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33DBFE02-D793-314A-9716-3635F6F50860}"/>
                </a:ext>
              </a:extLst>
            </p:cNvPr>
            <p:cNvSpPr/>
            <p:nvPr/>
          </p:nvSpPr>
          <p:spPr>
            <a:xfrm>
              <a:off x="310897" y="1405117"/>
              <a:ext cx="4473623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Note the aspects that the team feels should be included in a final solution</a:t>
              </a:r>
            </a:p>
          </p:txBody>
        </p:sp>
      </p:grpSp>
      <p:sp>
        <p:nvSpPr>
          <p:cNvPr id="129" name="Rectangle à coins arrondis 34">
            <a:extLst>
              <a:ext uri="{FF2B5EF4-FFF2-40B4-BE49-F238E27FC236}">
                <a16:creationId xmlns:a16="http://schemas.microsoft.com/office/drawing/2014/main" id="{88615078-12E0-0942-9874-56CB61990BB7}"/>
              </a:ext>
            </a:extLst>
          </p:cNvPr>
          <p:cNvSpPr/>
          <p:nvPr/>
        </p:nvSpPr>
        <p:spPr>
          <a:xfrm flipV="1">
            <a:off x="10580211" y="166672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0" name="Rectangle à coins arrondis 34">
            <a:extLst>
              <a:ext uri="{FF2B5EF4-FFF2-40B4-BE49-F238E27FC236}">
                <a16:creationId xmlns:a16="http://schemas.microsoft.com/office/drawing/2014/main" id="{04BAB7F4-DE65-E541-85C5-739B209B602E}"/>
              </a:ext>
            </a:extLst>
          </p:cNvPr>
          <p:cNvSpPr/>
          <p:nvPr/>
        </p:nvSpPr>
        <p:spPr>
          <a:xfrm flipV="1">
            <a:off x="12565412" y="1666723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1" name="Rectangle à coins arrondis 34">
            <a:extLst>
              <a:ext uri="{FF2B5EF4-FFF2-40B4-BE49-F238E27FC236}">
                <a16:creationId xmlns:a16="http://schemas.microsoft.com/office/drawing/2014/main" id="{9196D641-25D2-E94B-B000-CD7361B3FBF2}"/>
              </a:ext>
            </a:extLst>
          </p:cNvPr>
          <p:cNvSpPr/>
          <p:nvPr/>
        </p:nvSpPr>
        <p:spPr>
          <a:xfrm flipV="1">
            <a:off x="17652941" y="1666723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2" name="Rectangle à coins arrondis 34">
            <a:extLst>
              <a:ext uri="{FF2B5EF4-FFF2-40B4-BE49-F238E27FC236}">
                <a16:creationId xmlns:a16="http://schemas.microsoft.com/office/drawing/2014/main" id="{5297B2E8-602A-104B-BAD2-94842759BF26}"/>
              </a:ext>
            </a:extLst>
          </p:cNvPr>
          <p:cNvSpPr/>
          <p:nvPr/>
        </p:nvSpPr>
        <p:spPr>
          <a:xfrm flipV="1">
            <a:off x="10580211" y="2433743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3" name="Rectangle à coins arrondis 34">
            <a:extLst>
              <a:ext uri="{FF2B5EF4-FFF2-40B4-BE49-F238E27FC236}">
                <a16:creationId xmlns:a16="http://schemas.microsoft.com/office/drawing/2014/main" id="{BA13CDC3-A4B0-0A4C-8178-2D157437869F}"/>
              </a:ext>
            </a:extLst>
          </p:cNvPr>
          <p:cNvSpPr/>
          <p:nvPr/>
        </p:nvSpPr>
        <p:spPr>
          <a:xfrm flipV="1">
            <a:off x="12565412" y="2433743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4" name="Rectangle à coins arrondis 34">
            <a:extLst>
              <a:ext uri="{FF2B5EF4-FFF2-40B4-BE49-F238E27FC236}">
                <a16:creationId xmlns:a16="http://schemas.microsoft.com/office/drawing/2014/main" id="{21DC7976-2FD6-E145-8EB4-6CF9BED7DA3D}"/>
              </a:ext>
            </a:extLst>
          </p:cNvPr>
          <p:cNvSpPr/>
          <p:nvPr/>
        </p:nvSpPr>
        <p:spPr>
          <a:xfrm flipV="1">
            <a:off x="17652941" y="2433743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5" name="Rectangle à coins arrondis 34">
            <a:extLst>
              <a:ext uri="{FF2B5EF4-FFF2-40B4-BE49-F238E27FC236}">
                <a16:creationId xmlns:a16="http://schemas.microsoft.com/office/drawing/2014/main" id="{46CE0E2C-E995-134F-8F08-6D40BC8F92C4}"/>
              </a:ext>
            </a:extLst>
          </p:cNvPr>
          <p:cNvSpPr/>
          <p:nvPr/>
        </p:nvSpPr>
        <p:spPr>
          <a:xfrm flipV="1">
            <a:off x="10580211" y="3198247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6" name="Rectangle à coins arrondis 34">
            <a:extLst>
              <a:ext uri="{FF2B5EF4-FFF2-40B4-BE49-F238E27FC236}">
                <a16:creationId xmlns:a16="http://schemas.microsoft.com/office/drawing/2014/main" id="{43682331-6F78-4748-B457-22F748E44D9F}"/>
              </a:ext>
            </a:extLst>
          </p:cNvPr>
          <p:cNvSpPr/>
          <p:nvPr/>
        </p:nvSpPr>
        <p:spPr>
          <a:xfrm flipV="1">
            <a:off x="12565412" y="3198247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7" name="Rectangle à coins arrondis 34">
            <a:extLst>
              <a:ext uri="{FF2B5EF4-FFF2-40B4-BE49-F238E27FC236}">
                <a16:creationId xmlns:a16="http://schemas.microsoft.com/office/drawing/2014/main" id="{A0DB9AF2-A5D9-4C40-B2D2-BD30ACEB3551}"/>
              </a:ext>
            </a:extLst>
          </p:cNvPr>
          <p:cNvSpPr/>
          <p:nvPr/>
        </p:nvSpPr>
        <p:spPr>
          <a:xfrm flipV="1">
            <a:off x="17652941" y="3198247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8" name="Rectangle à coins arrondis 34">
            <a:extLst>
              <a:ext uri="{FF2B5EF4-FFF2-40B4-BE49-F238E27FC236}">
                <a16:creationId xmlns:a16="http://schemas.microsoft.com/office/drawing/2014/main" id="{B2E1BCF7-1862-3445-A4F0-7851785F6A20}"/>
              </a:ext>
            </a:extLst>
          </p:cNvPr>
          <p:cNvSpPr/>
          <p:nvPr/>
        </p:nvSpPr>
        <p:spPr>
          <a:xfrm flipV="1">
            <a:off x="10580211" y="393516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39" name="Rectangle à coins arrondis 34">
            <a:extLst>
              <a:ext uri="{FF2B5EF4-FFF2-40B4-BE49-F238E27FC236}">
                <a16:creationId xmlns:a16="http://schemas.microsoft.com/office/drawing/2014/main" id="{DD9B3DD6-E833-D146-BD3B-071246720BF3}"/>
              </a:ext>
            </a:extLst>
          </p:cNvPr>
          <p:cNvSpPr/>
          <p:nvPr/>
        </p:nvSpPr>
        <p:spPr>
          <a:xfrm flipV="1">
            <a:off x="12565412" y="3935162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0" name="Rectangle à coins arrondis 34">
            <a:extLst>
              <a:ext uri="{FF2B5EF4-FFF2-40B4-BE49-F238E27FC236}">
                <a16:creationId xmlns:a16="http://schemas.microsoft.com/office/drawing/2014/main" id="{DC4CAFD7-FCBF-9144-9155-A2C2F51C91B6}"/>
              </a:ext>
            </a:extLst>
          </p:cNvPr>
          <p:cNvSpPr/>
          <p:nvPr/>
        </p:nvSpPr>
        <p:spPr>
          <a:xfrm flipV="1">
            <a:off x="17652941" y="3935162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1" name="Rectangle à coins arrondis 34">
            <a:extLst>
              <a:ext uri="{FF2B5EF4-FFF2-40B4-BE49-F238E27FC236}">
                <a16:creationId xmlns:a16="http://schemas.microsoft.com/office/drawing/2014/main" id="{BE971262-808C-4342-A1B3-B8DBF417BF60}"/>
              </a:ext>
            </a:extLst>
          </p:cNvPr>
          <p:cNvSpPr/>
          <p:nvPr/>
        </p:nvSpPr>
        <p:spPr>
          <a:xfrm flipV="1">
            <a:off x="10580211" y="4694082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2" name="Rectangle à coins arrondis 34">
            <a:extLst>
              <a:ext uri="{FF2B5EF4-FFF2-40B4-BE49-F238E27FC236}">
                <a16:creationId xmlns:a16="http://schemas.microsoft.com/office/drawing/2014/main" id="{54EB3985-934A-0C4B-8F93-77459B54B0E8}"/>
              </a:ext>
            </a:extLst>
          </p:cNvPr>
          <p:cNvSpPr/>
          <p:nvPr/>
        </p:nvSpPr>
        <p:spPr>
          <a:xfrm flipV="1">
            <a:off x="12565412" y="4694082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3" name="Rectangle à coins arrondis 34">
            <a:extLst>
              <a:ext uri="{FF2B5EF4-FFF2-40B4-BE49-F238E27FC236}">
                <a16:creationId xmlns:a16="http://schemas.microsoft.com/office/drawing/2014/main" id="{CD0D0C09-D68E-334F-A732-30AA6E0057E4}"/>
              </a:ext>
            </a:extLst>
          </p:cNvPr>
          <p:cNvSpPr/>
          <p:nvPr/>
        </p:nvSpPr>
        <p:spPr>
          <a:xfrm flipV="1">
            <a:off x="17652941" y="4694082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4" name="Rectangle à coins arrondis 34">
            <a:extLst>
              <a:ext uri="{FF2B5EF4-FFF2-40B4-BE49-F238E27FC236}">
                <a16:creationId xmlns:a16="http://schemas.microsoft.com/office/drawing/2014/main" id="{BFCD654A-9DDE-8C46-81FB-B77FA938DB58}"/>
              </a:ext>
            </a:extLst>
          </p:cNvPr>
          <p:cNvSpPr/>
          <p:nvPr/>
        </p:nvSpPr>
        <p:spPr>
          <a:xfrm flipV="1">
            <a:off x="10580211" y="5420450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5" name="Rectangle à coins arrondis 34">
            <a:extLst>
              <a:ext uri="{FF2B5EF4-FFF2-40B4-BE49-F238E27FC236}">
                <a16:creationId xmlns:a16="http://schemas.microsoft.com/office/drawing/2014/main" id="{D91C8113-38FE-264D-AA6C-F9A416E6151A}"/>
              </a:ext>
            </a:extLst>
          </p:cNvPr>
          <p:cNvSpPr/>
          <p:nvPr/>
        </p:nvSpPr>
        <p:spPr>
          <a:xfrm flipV="1">
            <a:off x="12565412" y="5420450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46" name="Rectangle à coins arrondis 34">
            <a:extLst>
              <a:ext uri="{FF2B5EF4-FFF2-40B4-BE49-F238E27FC236}">
                <a16:creationId xmlns:a16="http://schemas.microsoft.com/office/drawing/2014/main" id="{4FF58B3B-A263-3C46-B654-6EC16155CBC4}"/>
              </a:ext>
            </a:extLst>
          </p:cNvPr>
          <p:cNvSpPr/>
          <p:nvPr/>
        </p:nvSpPr>
        <p:spPr>
          <a:xfrm flipV="1">
            <a:off x="17652941" y="5420450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147" name="Groupe 146">
            <a:extLst>
              <a:ext uri="{FF2B5EF4-FFF2-40B4-BE49-F238E27FC236}">
                <a16:creationId xmlns:a16="http://schemas.microsoft.com/office/drawing/2014/main" id="{2FCD9FB7-4AE2-5548-87A6-198E51A1AF74}"/>
              </a:ext>
            </a:extLst>
          </p:cNvPr>
          <p:cNvGrpSpPr/>
          <p:nvPr/>
        </p:nvGrpSpPr>
        <p:grpSpPr>
          <a:xfrm>
            <a:off x="9822827" y="5420450"/>
            <a:ext cx="668772" cy="636318"/>
            <a:chOff x="153893" y="1749848"/>
            <a:chExt cx="668772" cy="636318"/>
          </a:xfrm>
        </p:grpSpPr>
        <p:sp>
          <p:nvSpPr>
            <p:cNvPr id="148" name="Rectangle à coins arrondis 34">
              <a:extLst>
                <a:ext uri="{FF2B5EF4-FFF2-40B4-BE49-F238E27FC236}">
                  <a16:creationId xmlns:a16="http://schemas.microsoft.com/office/drawing/2014/main" id="{E3BBCD33-B394-5E4A-964E-FCA73DD774B3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49" name="Image 148">
              <a:extLst>
                <a:ext uri="{FF2B5EF4-FFF2-40B4-BE49-F238E27FC236}">
                  <a16:creationId xmlns:a16="http://schemas.microsoft.com/office/drawing/2014/main" id="{F07B545C-BB5A-0C4B-8AE7-78A40694BF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50" name="Groupe 149">
            <a:extLst>
              <a:ext uri="{FF2B5EF4-FFF2-40B4-BE49-F238E27FC236}">
                <a16:creationId xmlns:a16="http://schemas.microsoft.com/office/drawing/2014/main" id="{9E06E9A7-4FBF-9A42-B17A-6DFA30008EC5}"/>
              </a:ext>
            </a:extLst>
          </p:cNvPr>
          <p:cNvGrpSpPr/>
          <p:nvPr/>
        </p:nvGrpSpPr>
        <p:grpSpPr>
          <a:xfrm>
            <a:off x="9822827" y="4696550"/>
            <a:ext cx="668772" cy="636318"/>
            <a:chOff x="153893" y="1749848"/>
            <a:chExt cx="668772" cy="636318"/>
          </a:xfrm>
        </p:grpSpPr>
        <p:sp>
          <p:nvSpPr>
            <p:cNvPr id="151" name="Rectangle à coins arrondis 34">
              <a:extLst>
                <a:ext uri="{FF2B5EF4-FFF2-40B4-BE49-F238E27FC236}">
                  <a16:creationId xmlns:a16="http://schemas.microsoft.com/office/drawing/2014/main" id="{78030D8E-344A-3148-98F0-C51DD821334F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52" name="Image 151">
              <a:extLst>
                <a:ext uri="{FF2B5EF4-FFF2-40B4-BE49-F238E27FC236}">
                  <a16:creationId xmlns:a16="http://schemas.microsoft.com/office/drawing/2014/main" id="{7C390E87-23DF-BB4A-8DBF-C6A0477465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53" name="Groupe 152">
            <a:extLst>
              <a:ext uri="{FF2B5EF4-FFF2-40B4-BE49-F238E27FC236}">
                <a16:creationId xmlns:a16="http://schemas.microsoft.com/office/drawing/2014/main" id="{63A7230E-AD9B-A348-B6BE-4429905A6FC6}"/>
              </a:ext>
            </a:extLst>
          </p:cNvPr>
          <p:cNvGrpSpPr/>
          <p:nvPr/>
        </p:nvGrpSpPr>
        <p:grpSpPr>
          <a:xfrm>
            <a:off x="9822827" y="3934550"/>
            <a:ext cx="668772" cy="636318"/>
            <a:chOff x="153893" y="1749848"/>
            <a:chExt cx="668772" cy="636318"/>
          </a:xfrm>
        </p:grpSpPr>
        <p:sp>
          <p:nvSpPr>
            <p:cNvPr id="154" name="Rectangle à coins arrondis 34">
              <a:extLst>
                <a:ext uri="{FF2B5EF4-FFF2-40B4-BE49-F238E27FC236}">
                  <a16:creationId xmlns:a16="http://schemas.microsoft.com/office/drawing/2014/main" id="{20922A93-7FBE-E147-90B2-7B6D3C1C68D0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55" name="Image 154">
              <a:extLst>
                <a:ext uri="{FF2B5EF4-FFF2-40B4-BE49-F238E27FC236}">
                  <a16:creationId xmlns:a16="http://schemas.microsoft.com/office/drawing/2014/main" id="{77D3498F-45CF-514A-929B-7CCED46D2A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56" name="Groupe 155">
            <a:extLst>
              <a:ext uri="{FF2B5EF4-FFF2-40B4-BE49-F238E27FC236}">
                <a16:creationId xmlns:a16="http://schemas.microsoft.com/office/drawing/2014/main" id="{06926547-0BA9-7544-A7F0-B55B86FEF324}"/>
              </a:ext>
            </a:extLst>
          </p:cNvPr>
          <p:cNvGrpSpPr/>
          <p:nvPr/>
        </p:nvGrpSpPr>
        <p:grpSpPr>
          <a:xfrm>
            <a:off x="9822827" y="3197950"/>
            <a:ext cx="668772" cy="636318"/>
            <a:chOff x="153893" y="1749848"/>
            <a:chExt cx="668772" cy="636318"/>
          </a:xfrm>
        </p:grpSpPr>
        <p:sp>
          <p:nvSpPr>
            <p:cNvPr id="157" name="Rectangle à coins arrondis 34">
              <a:extLst>
                <a:ext uri="{FF2B5EF4-FFF2-40B4-BE49-F238E27FC236}">
                  <a16:creationId xmlns:a16="http://schemas.microsoft.com/office/drawing/2014/main" id="{E72A4CE8-F972-B04F-B80D-388876A0075A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58" name="Image 157">
              <a:extLst>
                <a:ext uri="{FF2B5EF4-FFF2-40B4-BE49-F238E27FC236}">
                  <a16:creationId xmlns:a16="http://schemas.microsoft.com/office/drawing/2014/main" id="{AA1C62E2-6BF5-694D-88FB-69CBA19345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59" name="Groupe 158">
            <a:extLst>
              <a:ext uri="{FF2B5EF4-FFF2-40B4-BE49-F238E27FC236}">
                <a16:creationId xmlns:a16="http://schemas.microsoft.com/office/drawing/2014/main" id="{5C3FC498-2F02-3742-A205-D1B7819FA551}"/>
              </a:ext>
            </a:extLst>
          </p:cNvPr>
          <p:cNvGrpSpPr/>
          <p:nvPr/>
        </p:nvGrpSpPr>
        <p:grpSpPr>
          <a:xfrm>
            <a:off x="9822827" y="2435950"/>
            <a:ext cx="668772" cy="636318"/>
            <a:chOff x="153893" y="1749848"/>
            <a:chExt cx="668772" cy="636318"/>
          </a:xfrm>
        </p:grpSpPr>
        <p:sp>
          <p:nvSpPr>
            <p:cNvPr id="160" name="Rectangle à coins arrondis 34">
              <a:extLst>
                <a:ext uri="{FF2B5EF4-FFF2-40B4-BE49-F238E27FC236}">
                  <a16:creationId xmlns:a16="http://schemas.microsoft.com/office/drawing/2014/main" id="{E7C38ED2-E423-9B4F-ACC4-2D6966B7399E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1" name="Image 160">
              <a:extLst>
                <a:ext uri="{FF2B5EF4-FFF2-40B4-BE49-F238E27FC236}">
                  <a16:creationId xmlns:a16="http://schemas.microsoft.com/office/drawing/2014/main" id="{696305FA-4030-104A-8C86-721EB19881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2" name="Groupe 161">
            <a:extLst>
              <a:ext uri="{FF2B5EF4-FFF2-40B4-BE49-F238E27FC236}">
                <a16:creationId xmlns:a16="http://schemas.microsoft.com/office/drawing/2014/main" id="{1ECB5C3A-E073-2145-A57F-B7E44845040C}"/>
              </a:ext>
            </a:extLst>
          </p:cNvPr>
          <p:cNvGrpSpPr/>
          <p:nvPr/>
        </p:nvGrpSpPr>
        <p:grpSpPr>
          <a:xfrm>
            <a:off x="9822827" y="1661250"/>
            <a:ext cx="668772" cy="636318"/>
            <a:chOff x="153893" y="1749848"/>
            <a:chExt cx="668772" cy="636318"/>
          </a:xfrm>
        </p:grpSpPr>
        <p:sp>
          <p:nvSpPr>
            <p:cNvPr id="163" name="Rectangle à coins arrondis 34">
              <a:extLst>
                <a:ext uri="{FF2B5EF4-FFF2-40B4-BE49-F238E27FC236}">
                  <a16:creationId xmlns:a16="http://schemas.microsoft.com/office/drawing/2014/main" id="{BB4AFC1D-A1C5-1245-8BA9-EBC85EAB63DC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4" name="Image 163">
              <a:extLst>
                <a:ext uri="{FF2B5EF4-FFF2-40B4-BE49-F238E27FC236}">
                  <a16:creationId xmlns:a16="http://schemas.microsoft.com/office/drawing/2014/main" id="{2E196A3A-34E3-C249-95FF-2B2D2989E5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5" name="Groupe 164">
            <a:extLst>
              <a:ext uri="{FF2B5EF4-FFF2-40B4-BE49-F238E27FC236}">
                <a16:creationId xmlns:a16="http://schemas.microsoft.com/office/drawing/2014/main" id="{8F8700B1-1DBF-FD47-AA4F-F43C9AACBD75}"/>
              </a:ext>
            </a:extLst>
          </p:cNvPr>
          <p:cNvGrpSpPr/>
          <p:nvPr/>
        </p:nvGrpSpPr>
        <p:grpSpPr>
          <a:xfrm>
            <a:off x="9822827" y="924650"/>
            <a:ext cx="668772" cy="636318"/>
            <a:chOff x="153893" y="1749848"/>
            <a:chExt cx="668772" cy="636318"/>
          </a:xfrm>
        </p:grpSpPr>
        <p:sp>
          <p:nvSpPr>
            <p:cNvPr id="166" name="Rectangle à coins arrondis 34">
              <a:extLst>
                <a:ext uri="{FF2B5EF4-FFF2-40B4-BE49-F238E27FC236}">
                  <a16:creationId xmlns:a16="http://schemas.microsoft.com/office/drawing/2014/main" id="{C3857073-A8F6-2E40-A20F-D39750EF064D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167" name="Image 166">
              <a:extLst>
                <a:ext uri="{FF2B5EF4-FFF2-40B4-BE49-F238E27FC236}">
                  <a16:creationId xmlns:a16="http://schemas.microsoft.com/office/drawing/2014/main" id="{9D7FE876-582C-0942-B1A1-FC8F5B9ADA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168" name="Groupe 167">
            <a:extLst>
              <a:ext uri="{FF2B5EF4-FFF2-40B4-BE49-F238E27FC236}">
                <a16:creationId xmlns:a16="http://schemas.microsoft.com/office/drawing/2014/main" id="{DAF4BBEC-2D5D-6147-9F4E-AD9E2C6F8886}"/>
              </a:ext>
            </a:extLst>
          </p:cNvPr>
          <p:cNvGrpSpPr/>
          <p:nvPr/>
        </p:nvGrpSpPr>
        <p:grpSpPr>
          <a:xfrm>
            <a:off x="9817045" y="164271"/>
            <a:ext cx="9396650" cy="636318"/>
            <a:chOff x="257648" y="1069348"/>
            <a:chExt cx="4574637" cy="636318"/>
          </a:xfrm>
        </p:grpSpPr>
        <p:sp>
          <p:nvSpPr>
            <p:cNvPr id="169" name="Rectangle à coins arrondis 34">
              <a:extLst>
                <a:ext uri="{FF2B5EF4-FFF2-40B4-BE49-F238E27FC236}">
                  <a16:creationId xmlns:a16="http://schemas.microsoft.com/office/drawing/2014/main" id="{92016D3D-9827-0845-9EB0-CA0E1CB34B23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70" name="ZoneTexte 169">
              <a:extLst>
                <a:ext uri="{FF2B5EF4-FFF2-40B4-BE49-F238E27FC236}">
                  <a16:creationId xmlns:a16="http://schemas.microsoft.com/office/drawing/2014/main" id="{ED96A291-8DC1-874B-9867-5194BBEF6399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Round 2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4639B45C-6713-064B-886C-5E18A986B95F}"/>
                </a:ext>
              </a:extLst>
            </p:cNvPr>
            <p:cNvSpPr/>
            <p:nvPr/>
          </p:nvSpPr>
          <p:spPr>
            <a:xfrm>
              <a:off x="310897" y="1405117"/>
              <a:ext cx="4473623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Challenge statement</a:t>
              </a:r>
            </a:p>
          </p:txBody>
        </p:sp>
      </p:grpSp>
      <p:grpSp>
        <p:nvGrpSpPr>
          <p:cNvPr id="172" name="Groupe 171">
            <a:extLst>
              <a:ext uri="{FF2B5EF4-FFF2-40B4-BE49-F238E27FC236}">
                <a16:creationId xmlns:a16="http://schemas.microsoft.com/office/drawing/2014/main" id="{8F050FA7-D6F8-AD45-BEE9-0C18FE184BD6}"/>
              </a:ext>
            </a:extLst>
          </p:cNvPr>
          <p:cNvGrpSpPr/>
          <p:nvPr/>
        </p:nvGrpSpPr>
        <p:grpSpPr>
          <a:xfrm>
            <a:off x="906822" y="923988"/>
            <a:ext cx="1896590" cy="636318"/>
            <a:chOff x="257648" y="1879245"/>
            <a:chExt cx="3252468" cy="636318"/>
          </a:xfrm>
        </p:grpSpPr>
        <p:sp>
          <p:nvSpPr>
            <p:cNvPr id="173" name="Rectangle à coins arrondis 34">
              <a:extLst>
                <a:ext uri="{FF2B5EF4-FFF2-40B4-BE49-F238E27FC236}">
                  <a16:creationId xmlns:a16="http://schemas.microsoft.com/office/drawing/2014/main" id="{E2E2C5BE-B5B9-C048-AE1D-AC690F503176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74" name="ZoneTexte 173">
              <a:extLst>
                <a:ext uri="{FF2B5EF4-FFF2-40B4-BE49-F238E27FC236}">
                  <a16:creationId xmlns:a16="http://schemas.microsoft.com/office/drawing/2014/main" id="{34CD2412-5476-1441-B040-72A63AD66B19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Brainstorming (2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1FD9467F-A3D7-EC42-81D4-27E986212528}"/>
                </a:ext>
              </a:extLst>
            </p:cNvPr>
            <p:cNvSpPr/>
            <p:nvPr/>
          </p:nvSpPr>
          <p:spPr>
            <a:xfrm>
              <a:off x="310897" y="2131034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Brainstorming ideas that address the challenge</a:t>
              </a:r>
            </a:p>
          </p:txBody>
        </p:sp>
      </p:grpSp>
      <p:grpSp>
        <p:nvGrpSpPr>
          <p:cNvPr id="176" name="Groupe 175">
            <a:extLst>
              <a:ext uri="{FF2B5EF4-FFF2-40B4-BE49-F238E27FC236}">
                <a16:creationId xmlns:a16="http://schemas.microsoft.com/office/drawing/2014/main" id="{D1F16EA0-1E06-864E-829F-E7A395D44102}"/>
              </a:ext>
            </a:extLst>
          </p:cNvPr>
          <p:cNvGrpSpPr/>
          <p:nvPr/>
        </p:nvGrpSpPr>
        <p:grpSpPr>
          <a:xfrm>
            <a:off x="2892022" y="908581"/>
            <a:ext cx="4997197" cy="636318"/>
            <a:chOff x="257648" y="1879245"/>
            <a:chExt cx="3252468" cy="636318"/>
          </a:xfrm>
        </p:grpSpPr>
        <p:sp>
          <p:nvSpPr>
            <p:cNvPr id="177" name="Rectangle à coins arrondis 34">
              <a:extLst>
                <a:ext uri="{FF2B5EF4-FFF2-40B4-BE49-F238E27FC236}">
                  <a16:creationId xmlns:a16="http://schemas.microsoft.com/office/drawing/2014/main" id="{EA2E0FFB-E1B2-384C-B331-8A37770C10B1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78" name="ZoneTexte 177">
              <a:extLst>
                <a:ext uri="{FF2B5EF4-FFF2-40B4-BE49-F238E27FC236}">
                  <a16:creationId xmlns:a16="http://schemas.microsoft.com/office/drawing/2014/main" id="{F100FC25-262E-EF44-A6F3-E0E47EE310F1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Sketch (10 min)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9715A79D-DCD4-4046-BB42-F68BB0380D1D}"/>
                </a:ext>
              </a:extLst>
            </p:cNvPr>
            <p:cNvSpPr/>
            <p:nvPr/>
          </p:nvSpPr>
          <p:spPr>
            <a:xfrm>
              <a:off x="310898" y="2218199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Select the idea you think is worth exploring and sketch it</a:t>
              </a:r>
            </a:p>
          </p:txBody>
        </p:sp>
      </p:grpSp>
      <p:grpSp>
        <p:nvGrpSpPr>
          <p:cNvPr id="180" name="Groupe 179">
            <a:extLst>
              <a:ext uri="{FF2B5EF4-FFF2-40B4-BE49-F238E27FC236}">
                <a16:creationId xmlns:a16="http://schemas.microsoft.com/office/drawing/2014/main" id="{8601100F-C9F6-CC43-BAA0-6B923A3B6EAE}"/>
              </a:ext>
            </a:extLst>
          </p:cNvPr>
          <p:cNvGrpSpPr/>
          <p:nvPr/>
        </p:nvGrpSpPr>
        <p:grpSpPr>
          <a:xfrm>
            <a:off x="7979326" y="906379"/>
            <a:ext cx="1549459" cy="636318"/>
            <a:chOff x="257648" y="1879245"/>
            <a:chExt cx="3252468" cy="636318"/>
          </a:xfrm>
        </p:grpSpPr>
        <p:sp>
          <p:nvSpPr>
            <p:cNvPr id="181" name="Rectangle à coins arrondis 34">
              <a:extLst>
                <a:ext uri="{FF2B5EF4-FFF2-40B4-BE49-F238E27FC236}">
                  <a16:creationId xmlns:a16="http://schemas.microsoft.com/office/drawing/2014/main" id="{7C748C87-7301-3D48-8C7D-55A6C0F575B1}"/>
                </a:ext>
              </a:extLst>
            </p:cNvPr>
            <p:cNvSpPr/>
            <p:nvPr/>
          </p:nvSpPr>
          <p:spPr>
            <a:xfrm flipV="1">
              <a:off x="257648" y="1879245"/>
              <a:ext cx="3252468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82" name="ZoneTexte 181">
              <a:extLst>
                <a:ext uri="{FF2B5EF4-FFF2-40B4-BE49-F238E27FC236}">
                  <a16:creationId xmlns:a16="http://schemas.microsoft.com/office/drawing/2014/main" id="{B8C5D41D-F7BB-6041-8200-3965E9E9C534}"/>
                </a:ext>
              </a:extLst>
            </p:cNvPr>
            <p:cNvSpPr txBox="1"/>
            <p:nvPr/>
          </p:nvSpPr>
          <p:spPr>
            <a:xfrm>
              <a:off x="310898" y="1938015"/>
              <a:ext cx="311423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Highlights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FBF2BD54-9EFB-3346-BC49-9F34D6BDF14C}"/>
                </a:ext>
              </a:extLst>
            </p:cNvPr>
            <p:cNvSpPr/>
            <p:nvPr/>
          </p:nvSpPr>
          <p:spPr>
            <a:xfrm>
              <a:off x="310898" y="2215013"/>
              <a:ext cx="3114230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Highlights of each idea</a:t>
              </a:r>
            </a:p>
          </p:txBody>
        </p:sp>
      </p:grpSp>
      <p:grpSp>
        <p:nvGrpSpPr>
          <p:cNvPr id="184" name="Groupe 183">
            <a:extLst>
              <a:ext uri="{FF2B5EF4-FFF2-40B4-BE49-F238E27FC236}">
                <a16:creationId xmlns:a16="http://schemas.microsoft.com/office/drawing/2014/main" id="{68378355-E65C-2046-9B0D-B25EC877EA82}"/>
              </a:ext>
            </a:extLst>
          </p:cNvPr>
          <p:cNvGrpSpPr/>
          <p:nvPr/>
        </p:nvGrpSpPr>
        <p:grpSpPr>
          <a:xfrm>
            <a:off x="143655" y="6176448"/>
            <a:ext cx="9385355" cy="754473"/>
            <a:chOff x="257648" y="1069348"/>
            <a:chExt cx="4574637" cy="754473"/>
          </a:xfrm>
        </p:grpSpPr>
        <p:sp>
          <p:nvSpPr>
            <p:cNvPr id="185" name="Rectangle à coins arrondis 34">
              <a:extLst>
                <a:ext uri="{FF2B5EF4-FFF2-40B4-BE49-F238E27FC236}">
                  <a16:creationId xmlns:a16="http://schemas.microsoft.com/office/drawing/2014/main" id="{8FE22A9F-606F-9A45-B41A-154E70B1A010}"/>
                </a:ext>
              </a:extLst>
            </p:cNvPr>
            <p:cNvSpPr/>
            <p:nvPr/>
          </p:nvSpPr>
          <p:spPr>
            <a:xfrm flipV="1">
              <a:off x="257648" y="1069348"/>
              <a:ext cx="4574637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86" name="ZoneTexte 185">
              <a:extLst>
                <a:ext uri="{FF2B5EF4-FFF2-40B4-BE49-F238E27FC236}">
                  <a16:creationId xmlns:a16="http://schemas.microsoft.com/office/drawing/2014/main" id="{340C6A0A-9B09-5B4A-A74E-349BA34E21FE}"/>
                </a:ext>
              </a:extLst>
            </p:cNvPr>
            <p:cNvSpPr txBox="1"/>
            <p:nvPr/>
          </p:nvSpPr>
          <p:spPr>
            <a:xfrm>
              <a:off x="310898" y="1128118"/>
              <a:ext cx="44736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Consolidate</a:t>
              </a:r>
              <a:endParaRPr lang="fr-FR" sz="1200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B0E13F37-D4F8-7D4F-A802-47AC497E7184}"/>
                </a:ext>
              </a:extLst>
            </p:cNvPr>
            <p:cNvSpPr/>
            <p:nvPr/>
          </p:nvSpPr>
          <p:spPr>
            <a:xfrm>
              <a:off x="310897" y="1405117"/>
              <a:ext cx="4473623" cy="4187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Note the aspects that the team feels should be included in a final solution</a:t>
              </a:r>
            </a:p>
          </p:txBody>
        </p:sp>
      </p:grpSp>
      <p:sp>
        <p:nvSpPr>
          <p:cNvPr id="188" name="Rectangle à coins arrondis 34">
            <a:extLst>
              <a:ext uri="{FF2B5EF4-FFF2-40B4-BE49-F238E27FC236}">
                <a16:creationId xmlns:a16="http://schemas.microsoft.com/office/drawing/2014/main" id="{FD062C3F-37E5-7C44-9D2B-895A77EB1A1D}"/>
              </a:ext>
            </a:extLst>
          </p:cNvPr>
          <p:cNvSpPr/>
          <p:nvPr/>
        </p:nvSpPr>
        <p:spPr>
          <a:xfrm flipV="1">
            <a:off x="906821" y="1675600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89" name="Rectangle à coins arrondis 34">
            <a:extLst>
              <a:ext uri="{FF2B5EF4-FFF2-40B4-BE49-F238E27FC236}">
                <a16:creationId xmlns:a16="http://schemas.microsoft.com/office/drawing/2014/main" id="{59EFA266-BB2F-764D-B0B8-1B2BA63EE7D7}"/>
              </a:ext>
            </a:extLst>
          </p:cNvPr>
          <p:cNvSpPr/>
          <p:nvPr/>
        </p:nvSpPr>
        <p:spPr>
          <a:xfrm flipV="1">
            <a:off x="2892022" y="1675600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0" name="Rectangle à coins arrondis 34">
            <a:extLst>
              <a:ext uri="{FF2B5EF4-FFF2-40B4-BE49-F238E27FC236}">
                <a16:creationId xmlns:a16="http://schemas.microsoft.com/office/drawing/2014/main" id="{66DF6DB8-10EF-2148-9667-317C5F18F6F2}"/>
              </a:ext>
            </a:extLst>
          </p:cNvPr>
          <p:cNvSpPr/>
          <p:nvPr/>
        </p:nvSpPr>
        <p:spPr>
          <a:xfrm flipV="1">
            <a:off x="7979551" y="1675600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1" name="Rectangle à coins arrondis 34">
            <a:extLst>
              <a:ext uri="{FF2B5EF4-FFF2-40B4-BE49-F238E27FC236}">
                <a16:creationId xmlns:a16="http://schemas.microsoft.com/office/drawing/2014/main" id="{C568C793-A5D5-284E-8B3D-37DB9E0CA95B}"/>
              </a:ext>
            </a:extLst>
          </p:cNvPr>
          <p:cNvSpPr/>
          <p:nvPr/>
        </p:nvSpPr>
        <p:spPr>
          <a:xfrm flipV="1">
            <a:off x="906821" y="2442620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2" name="Rectangle à coins arrondis 34">
            <a:extLst>
              <a:ext uri="{FF2B5EF4-FFF2-40B4-BE49-F238E27FC236}">
                <a16:creationId xmlns:a16="http://schemas.microsoft.com/office/drawing/2014/main" id="{7F410710-9E7C-544B-97E8-CE1952DD26DE}"/>
              </a:ext>
            </a:extLst>
          </p:cNvPr>
          <p:cNvSpPr/>
          <p:nvPr/>
        </p:nvSpPr>
        <p:spPr>
          <a:xfrm flipV="1">
            <a:off x="2892022" y="2442620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3" name="Rectangle à coins arrondis 34">
            <a:extLst>
              <a:ext uri="{FF2B5EF4-FFF2-40B4-BE49-F238E27FC236}">
                <a16:creationId xmlns:a16="http://schemas.microsoft.com/office/drawing/2014/main" id="{62CF525B-3577-B54F-955C-78B3D7C11B30}"/>
              </a:ext>
            </a:extLst>
          </p:cNvPr>
          <p:cNvSpPr/>
          <p:nvPr/>
        </p:nvSpPr>
        <p:spPr>
          <a:xfrm flipV="1">
            <a:off x="7979551" y="2442620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4" name="Rectangle à coins arrondis 34">
            <a:extLst>
              <a:ext uri="{FF2B5EF4-FFF2-40B4-BE49-F238E27FC236}">
                <a16:creationId xmlns:a16="http://schemas.microsoft.com/office/drawing/2014/main" id="{BD8A6587-7FA3-6144-8A43-91BBD3392D9F}"/>
              </a:ext>
            </a:extLst>
          </p:cNvPr>
          <p:cNvSpPr/>
          <p:nvPr/>
        </p:nvSpPr>
        <p:spPr>
          <a:xfrm flipV="1">
            <a:off x="906821" y="3207124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5" name="Rectangle à coins arrondis 34">
            <a:extLst>
              <a:ext uri="{FF2B5EF4-FFF2-40B4-BE49-F238E27FC236}">
                <a16:creationId xmlns:a16="http://schemas.microsoft.com/office/drawing/2014/main" id="{959EF5DB-7F8E-7049-9609-7B89160CFCB7}"/>
              </a:ext>
            </a:extLst>
          </p:cNvPr>
          <p:cNvSpPr/>
          <p:nvPr/>
        </p:nvSpPr>
        <p:spPr>
          <a:xfrm flipV="1">
            <a:off x="2892022" y="3207124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6" name="Rectangle à coins arrondis 34">
            <a:extLst>
              <a:ext uri="{FF2B5EF4-FFF2-40B4-BE49-F238E27FC236}">
                <a16:creationId xmlns:a16="http://schemas.microsoft.com/office/drawing/2014/main" id="{2CDCA04A-58A3-A344-9B23-D2FE8EE2C55A}"/>
              </a:ext>
            </a:extLst>
          </p:cNvPr>
          <p:cNvSpPr/>
          <p:nvPr/>
        </p:nvSpPr>
        <p:spPr>
          <a:xfrm flipV="1">
            <a:off x="7979551" y="3207124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7" name="Rectangle à coins arrondis 34">
            <a:extLst>
              <a:ext uri="{FF2B5EF4-FFF2-40B4-BE49-F238E27FC236}">
                <a16:creationId xmlns:a16="http://schemas.microsoft.com/office/drawing/2014/main" id="{85EA6EF7-D858-C248-9608-CC5C58E12DA7}"/>
              </a:ext>
            </a:extLst>
          </p:cNvPr>
          <p:cNvSpPr/>
          <p:nvPr/>
        </p:nvSpPr>
        <p:spPr>
          <a:xfrm flipV="1">
            <a:off x="906821" y="3944039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8" name="Rectangle à coins arrondis 34">
            <a:extLst>
              <a:ext uri="{FF2B5EF4-FFF2-40B4-BE49-F238E27FC236}">
                <a16:creationId xmlns:a16="http://schemas.microsoft.com/office/drawing/2014/main" id="{E98B9246-BE98-FD4C-8D15-2A82FA209F3B}"/>
              </a:ext>
            </a:extLst>
          </p:cNvPr>
          <p:cNvSpPr/>
          <p:nvPr/>
        </p:nvSpPr>
        <p:spPr>
          <a:xfrm flipV="1">
            <a:off x="2892022" y="3944039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199" name="Rectangle à coins arrondis 34">
            <a:extLst>
              <a:ext uri="{FF2B5EF4-FFF2-40B4-BE49-F238E27FC236}">
                <a16:creationId xmlns:a16="http://schemas.microsoft.com/office/drawing/2014/main" id="{2AB2E4CB-4E32-2945-9678-C849CAFC5CA3}"/>
              </a:ext>
            </a:extLst>
          </p:cNvPr>
          <p:cNvSpPr/>
          <p:nvPr/>
        </p:nvSpPr>
        <p:spPr>
          <a:xfrm flipV="1">
            <a:off x="7979551" y="3944039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0" name="Rectangle à coins arrondis 34">
            <a:extLst>
              <a:ext uri="{FF2B5EF4-FFF2-40B4-BE49-F238E27FC236}">
                <a16:creationId xmlns:a16="http://schemas.microsoft.com/office/drawing/2014/main" id="{77D0318D-2E52-B044-B0D7-1E1E5E9D1B29}"/>
              </a:ext>
            </a:extLst>
          </p:cNvPr>
          <p:cNvSpPr/>
          <p:nvPr/>
        </p:nvSpPr>
        <p:spPr>
          <a:xfrm flipV="1">
            <a:off x="906821" y="4702959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1" name="Rectangle à coins arrondis 34">
            <a:extLst>
              <a:ext uri="{FF2B5EF4-FFF2-40B4-BE49-F238E27FC236}">
                <a16:creationId xmlns:a16="http://schemas.microsoft.com/office/drawing/2014/main" id="{38A26DF1-AAD2-284D-B28B-5F2566071F13}"/>
              </a:ext>
            </a:extLst>
          </p:cNvPr>
          <p:cNvSpPr/>
          <p:nvPr/>
        </p:nvSpPr>
        <p:spPr>
          <a:xfrm flipV="1">
            <a:off x="2892022" y="4702959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2" name="Rectangle à coins arrondis 34">
            <a:extLst>
              <a:ext uri="{FF2B5EF4-FFF2-40B4-BE49-F238E27FC236}">
                <a16:creationId xmlns:a16="http://schemas.microsoft.com/office/drawing/2014/main" id="{B1C00D25-E658-954F-B44C-C456D32CBDFA}"/>
              </a:ext>
            </a:extLst>
          </p:cNvPr>
          <p:cNvSpPr/>
          <p:nvPr/>
        </p:nvSpPr>
        <p:spPr>
          <a:xfrm flipV="1">
            <a:off x="7979551" y="4702959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3" name="Rectangle à coins arrondis 34">
            <a:extLst>
              <a:ext uri="{FF2B5EF4-FFF2-40B4-BE49-F238E27FC236}">
                <a16:creationId xmlns:a16="http://schemas.microsoft.com/office/drawing/2014/main" id="{4EDB7946-48E0-A446-B764-E8145F7E855C}"/>
              </a:ext>
            </a:extLst>
          </p:cNvPr>
          <p:cNvSpPr/>
          <p:nvPr/>
        </p:nvSpPr>
        <p:spPr>
          <a:xfrm flipV="1">
            <a:off x="906821" y="5429327"/>
            <a:ext cx="1896590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4" name="Rectangle à coins arrondis 34">
            <a:extLst>
              <a:ext uri="{FF2B5EF4-FFF2-40B4-BE49-F238E27FC236}">
                <a16:creationId xmlns:a16="http://schemas.microsoft.com/office/drawing/2014/main" id="{E8B66233-DD5C-5344-A905-94A1533C05FD}"/>
              </a:ext>
            </a:extLst>
          </p:cNvPr>
          <p:cNvSpPr/>
          <p:nvPr/>
        </p:nvSpPr>
        <p:spPr>
          <a:xfrm flipV="1">
            <a:off x="2892022" y="5429327"/>
            <a:ext cx="4997197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sp>
        <p:nvSpPr>
          <p:cNvPr id="205" name="Rectangle à coins arrondis 34">
            <a:extLst>
              <a:ext uri="{FF2B5EF4-FFF2-40B4-BE49-F238E27FC236}">
                <a16:creationId xmlns:a16="http://schemas.microsoft.com/office/drawing/2014/main" id="{08360EBC-5AD9-EC4C-97A8-C8C25B49C706}"/>
              </a:ext>
            </a:extLst>
          </p:cNvPr>
          <p:cNvSpPr/>
          <p:nvPr/>
        </p:nvSpPr>
        <p:spPr>
          <a:xfrm flipV="1">
            <a:off x="7979551" y="5429327"/>
            <a:ext cx="1549459" cy="6363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5"/>
              </a:solidFill>
            </a:endParaRPr>
          </a:p>
        </p:txBody>
      </p:sp>
      <p:grpSp>
        <p:nvGrpSpPr>
          <p:cNvPr id="206" name="Groupe 205">
            <a:extLst>
              <a:ext uri="{FF2B5EF4-FFF2-40B4-BE49-F238E27FC236}">
                <a16:creationId xmlns:a16="http://schemas.microsoft.com/office/drawing/2014/main" id="{D47E89A9-B3CB-384E-91C9-502B7D7C080A}"/>
              </a:ext>
            </a:extLst>
          </p:cNvPr>
          <p:cNvGrpSpPr/>
          <p:nvPr/>
        </p:nvGrpSpPr>
        <p:grpSpPr>
          <a:xfrm>
            <a:off x="149437" y="5429327"/>
            <a:ext cx="668772" cy="636318"/>
            <a:chOff x="153893" y="1749848"/>
            <a:chExt cx="668772" cy="636318"/>
          </a:xfrm>
        </p:grpSpPr>
        <p:sp>
          <p:nvSpPr>
            <p:cNvPr id="207" name="Rectangle à coins arrondis 34">
              <a:extLst>
                <a:ext uri="{FF2B5EF4-FFF2-40B4-BE49-F238E27FC236}">
                  <a16:creationId xmlns:a16="http://schemas.microsoft.com/office/drawing/2014/main" id="{FB9D96DF-B188-2642-BA55-FC261040220D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08" name="Image 207">
              <a:extLst>
                <a:ext uri="{FF2B5EF4-FFF2-40B4-BE49-F238E27FC236}">
                  <a16:creationId xmlns:a16="http://schemas.microsoft.com/office/drawing/2014/main" id="{88DD80A8-8DA4-FF4E-ABDE-9AE5936AE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09" name="Groupe 208">
            <a:extLst>
              <a:ext uri="{FF2B5EF4-FFF2-40B4-BE49-F238E27FC236}">
                <a16:creationId xmlns:a16="http://schemas.microsoft.com/office/drawing/2014/main" id="{8BC5EC08-BA9F-7A45-BEB5-D248447A181C}"/>
              </a:ext>
            </a:extLst>
          </p:cNvPr>
          <p:cNvGrpSpPr/>
          <p:nvPr/>
        </p:nvGrpSpPr>
        <p:grpSpPr>
          <a:xfrm>
            <a:off x="149437" y="4705427"/>
            <a:ext cx="668772" cy="636318"/>
            <a:chOff x="153893" y="1749848"/>
            <a:chExt cx="668772" cy="636318"/>
          </a:xfrm>
        </p:grpSpPr>
        <p:sp>
          <p:nvSpPr>
            <p:cNvPr id="210" name="Rectangle à coins arrondis 34">
              <a:extLst>
                <a:ext uri="{FF2B5EF4-FFF2-40B4-BE49-F238E27FC236}">
                  <a16:creationId xmlns:a16="http://schemas.microsoft.com/office/drawing/2014/main" id="{45481DAB-895A-0344-9FE3-82D490BAE852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11" name="Image 210">
              <a:extLst>
                <a:ext uri="{FF2B5EF4-FFF2-40B4-BE49-F238E27FC236}">
                  <a16:creationId xmlns:a16="http://schemas.microsoft.com/office/drawing/2014/main" id="{81EA2FB3-7B9E-8749-8E06-73D563C799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12" name="Groupe 211">
            <a:extLst>
              <a:ext uri="{FF2B5EF4-FFF2-40B4-BE49-F238E27FC236}">
                <a16:creationId xmlns:a16="http://schemas.microsoft.com/office/drawing/2014/main" id="{DDA620B1-C635-EA4C-922C-EB18F9A16C8B}"/>
              </a:ext>
            </a:extLst>
          </p:cNvPr>
          <p:cNvGrpSpPr/>
          <p:nvPr/>
        </p:nvGrpSpPr>
        <p:grpSpPr>
          <a:xfrm>
            <a:off x="149437" y="3943427"/>
            <a:ext cx="668772" cy="636318"/>
            <a:chOff x="153893" y="1749848"/>
            <a:chExt cx="668772" cy="636318"/>
          </a:xfrm>
        </p:grpSpPr>
        <p:sp>
          <p:nvSpPr>
            <p:cNvPr id="213" name="Rectangle à coins arrondis 34">
              <a:extLst>
                <a:ext uri="{FF2B5EF4-FFF2-40B4-BE49-F238E27FC236}">
                  <a16:creationId xmlns:a16="http://schemas.microsoft.com/office/drawing/2014/main" id="{25237512-D1FA-5940-9A04-4A907FFBACB4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14" name="Image 213">
              <a:extLst>
                <a:ext uri="{FF2B5EF4-FFF2-40B4-BE49-F238E27FC236}">
                  <a16:creationId xmlns:a16="http://schemas.microsoft.com/office/drawing/2014/main" id="{5CFE7F88-338F-4D40-BED2-2FB65E28B2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15" name="Groupe 214">
            <a:extLst>
              <a:ext uri="{FF2B5EF4-FFF2-40B4-BE49-F238E27FC236}">
                <a16:creationId xmlns:a16="http://schemas.microsoft.com/office/drawing/2014/main" id="{C2BA5BB9-EC6E-2A41-B403-E759284E3A7B}"/>
              </a:ext>
            </a:extLst>
          </p:cNvPr>
          <p:cNvGrpSpPr/>
          <p:nvPr/>
        </p:nvGrpSpPr>
        <p:grpSpPr>
          <a:xfrm>
            <a:off x="149437" y="3206827"/>
            <a:ext cx="668772" cy="636318"/>
            <a:chOff x="153893" y="1749848"/>
            <a:chExt cx="668772" cy="636318"/>
          </a:xfrm>
        </p:grpSpPr>
        <p:sp>
          <p:nvSpPr>
            <p:cNvPr id="216" name="Rectangle à coins arrondis 34">
              <a:extLst>
                <a:ext uri="{FF2B5EF4-FFF2-40B4-BE49-F238E27FC236}">
                  <a16:creationId xmlns:a16="http://schemas.microsoft.com/office/drawing/2014/main" id="{BC3DB71B-9010-A149-ACAC-7516A07F22CB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17" name="Image 216">
              <a:extLst>
                <a:ext uri="{FF2B5EF4-FFF2-40B4-BE49-F238E27FC236}">
                  <a16:creationId xmlns:a16="http://schemas.microsoft.com/office/drawing/2014/main" id="{5C6556C3-29AA-2B44-8F1D-91DE742B51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18" name="Groupe 217">
            <a:extLst>
              <a:ext uri="{FF2B5EF4-FFF2-40B4-BE49-F238E27FC236}">
                <a16:creationId xmlns:a16="http://schemas.microsoft.com/office/drawing/2014/main" id="{197D2EEC-1182-0B48-A33B-714C6F73281D}"/>
              </a:ext>
            </a:extLst>
          </p:cNvPr>
          <p:cNvGrpSpPr/>
          <p:nvPr/>
        </p:nvGrpSpPr>
        <p:grpSpPr>
          <a:xfrm>
            <a:off x="149437" y="2444827"/>
            <a:ext cx="668772" cy="636318"/>
            <a:chOff x="153893" y="1749848"/>
            <a:chExt cx="668772" cy="636318"/>
          </a:xfrm>
        </p:grpSpPr>
        <p:sp>
          <p:nvSpPr>
            <p:cNvPr id="219" name="Rectangle à coins arrondis 34">
              <a:extLst>
                <a:ext uri="{FF2B5EF4-FFF2-40B4-BE49-F238E27FC236}">
                  <a16:creationId xmlns:a16="http://schemas.microsoft.com/office/drawing/2014/main" id="{76442B33-B230-914C-A781-60327E1B774D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20" name="Image 219">
              <a:extLst>
                <a:ext uri="{FF2B5EF4-FFF2-40B4-BE49-F238E27FC236}">
                  <a16:creationId xmlns:a16="http://schemas.microsoft.com/office/drawing/2014/main" id="{069F32FF-BC8A-A54C-BACB-4D7954E33A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21" name="Groupe 220">
            <a:extLst>
              <a:ext uri="{FF2B5EF4-FFF2-40B4-BE49-F238E27FC236}">
                <a16:creationId xmlns:a16="http://schemas.microsoft.com/office/drawing/2014/main" id="{05DACB22-4C06-6A4E-B399-2798043BDD90}"/>
              </a:ext>
            </a:extLst>
          </p:cNvPr>
          <p:cNvGrpSpPr/>
          <p:nvPr/>
        </p:nvGrpSpPr>
        <p:grpSpPr>
          <a:xfrm>
            <a:off x="149437" y="1670127"/>
            <a:ext cx="668772" cy="636318"/>
            <a:chOff x="153893" y="1749848"/>
            <a:chExt cx="668772" cy="636318"/>
          </a:xfrm>
        </p:grpSpPr>
        <p:sp>
          <p:nvSpPr>
            <p:cNvPr id="222" name="Rectangle à coins arrondis 34">
              <a:extLst>
                <a:ext uri="{FF2B5EF4-FFF2-40B4-BE49-F238E27FC236}">
                  <a16:creationId xmlns:a16="http://schemas.microsoft.com/office/drawing/2014/main" id="{47BF9E88-18B1-5F45-BBCE-4BFD39ED231A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23" name="Image 222">
              <a:extLst>
                <a:ext uri="{FF2B5EF4-FFF2-40B4-BE49-F238E27FC236}">
                  <a16:creationId xmlns:a16="http://schemas.microsoft.com/office/drawing/2014/main" id="{3EEDB414-6972-C747-823C-8B31D3341B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  <p:grpSp>
        <p:nvGrpSpPr>
          <p:cNvPr id="224" name="Groupe 223">
            <a:extLst>
              <a:ext uri="{FF2B5EF4-FFF2-40B4-BE49-F238E27FC236}">
                <a16:creationId xmlns:a16="http://schemas.microsoft.com/office/drawing/2014/main" id="{A9331120-D010-4541-A61F-915DD62BAC19}"/>
              </a:ext>
            </a:extLst>
          </p:cNvPr>
          <p:cNvGrpSpPr/>
          <p:nvPr/>
        </p:nvGrpSpPr>
        <p:grpSpPr>
          <a:xfrm>
            <a:off x="149437" y="933527"/>
            <a:ext cx="668772" cy="636318"/>
            <a:chOff x="153893" y="1749848"/>
            <a:chExt cx="668772" cy="636318"/>
          </a:xfrm>
        </p:grpSpPr>
        <p:sp>
          <p:nvSpPr>
            <p:cNvPr id="225" name="Rectangle à coins arrondis 34">
              <a:extLst>
                <a:ext uri="{FF2B5EF4-FFF2-40B4-BE49-F238E27FC236}">
                  <a16:creationId xmlns:a16="http://schemas.microsoft.com/office/drawing/2014/main" id="{3888A21E-495C-7740-96AD-AD057AA168DD}"/>
                </a:ext>
              </a:extLst>
            </p:cNvPr>
            <p:cNvSpPr/>
            <p:nvPr/>
          </p:nvSpPr>
          <p:spPr>
            <a:xfrm flipV="1">
              <a:off x="153893" y="1749848"/>
              <a:ext cx="668772" cy="63631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pic>
          <p:nvPicPr>
            <p:cNvPr id="226" name="Image 225">
              <a:extLst>
                <a:ext uri="{FF2B5EF4-FFF2-40B4-BE49-F238E27FC236}">
                  <a16:creationId xmlns:a16="http://schemas.microsoft.com/office/drawing/2014/main" id="{BFF657A4-61BE-A741-87EB-7B0BB8CF4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2279" y="1953877"/>
              <a:ext cx="252000" cy="2282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2917639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229849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2021</a:t>
            </a:r>
          </a:p>
        </p:txBody>
      </p:sp>
    </p:spTree>
    <p:extLst>
      <p:ext uri="{BB962C8B-B14F-4D97-AF65-F5344CB8AC3E}">
        <p14:creationId xmlns:p14="http://schemas.microsoft.com/office/powerpoint/2010/main" val="13452911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842532"/>
              </p:ext>
            </p:extLst>
          </p:nvPr>
        </p:nvGraphicFramePr>
        <p:xfrm>
          <a:off x="134222" y="660646"/>
          <a:ext cx="19118106" cy="60727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632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2021</a:t>
            </a:r>
          </a:p>
        </p:txBody>
      </p:sp>
      <p:grpSp>
        <p:nvGrpSpPr>
          <p:cNvPr id="5" name="Grouper 4">
            <a:extLst>
              <a:ext uri="{FF2B5EF4-FFF2-40B4-BE49-F238E27FC236}">
                <a16:creationId xmlns:a16="http://schemas.microsoft.com/office/drawing/2014/main" id="{74B4CC8F-8D8C-C84A-8A4F-592F57ACEB37}"/>
              </a:ext>
            </a:extLst>
          </p:cNvPr>
          <p:cNvGrpSpPr/>
          <p:nvPr/>
        </p:nvGrpSpPr>
        <p:grpSpPr>
          <a:xfrm>
            <a:off x="1618258" y="4565773"/>
            <a:ext cx="837226" cy="158691"/>
            <a:chOff x="7011020" y="3917941"/>
            <a:chExt cx="837226" cy="158691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566446EC-A098-F14B-BEE6-28DEFB3B150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7" name="Image 6">
              <a:extLst>
                <a:ext uri="{FF2B5EF4-FFF2-40B4-BE49-F238E27FC236}">
                  <a16:creationId xmlns:a16="http://schemas.microsoft.com/office/drawing/2014/main" id="{192E4F0D-5749-2949-9291-CA770A9E1D1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9956015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781048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1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2021</a:t>
            </a:r>
          </a:p>
        </p:txBody>
      </p:sp>
    </p:spTree>
    <p:extLst>
      <p:ext uri="{BB962C8B-B14F-4D97-AF65-F5344CB8AC3E}">
        <p14:creationId xmlns:p14="http://schemas.microsoft.com/office/powerpoint/2010/main" val="50077862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157893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2021</a:t>
            </a:r>
          </a:p>
        </p:txBody>
      </p:sp>
    </p:spTree>
    <p:extLst>
      <p:ext uri="{BB962C8B-B14F-4D97-AF65-F5344CB8AC3E}">
        <p14:creationId xmlns:p14="http://schemas.microsoft.com/office/powerpoint/2010/main" val="129366022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5936086"/>
              </p:ext>
            </p:extLst>
          </p:nvPr>
        </p:nvGraphicFramePr>
        <p:xfrm>
          <a:off x="134222" y="659558"/>
          <a:ext cx="19118106" cy="60738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565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2021</a:t>
            </a:r>
          </a:p>
        </p:txBody>
      </p:sp>
    </p:spTree>
    <p:extLst>
      <p:ext uri="{BB962C8B-B14F-4D97-AF65-F5344CB8AC3E}">
        <p14:creationId xmlns:p14="http://schemas.microsoft.com/office/powerpoint/2010/main" val="311488025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46690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2021</a:t>
            </a:r>
          </a:p>
        </p:txBody>
      </p:sp>
    </p:spTree>
    <p:extLst>
      <p:ext uri="{BB962C8B-B14F-4D97-AF65-F5344CB8AC3E}">
        <p14:creationId xmlns:p14="http://schemas.microsoft.com/office/powerpoint/2010/main" val="164162722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948477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2021</a:t>
            </a:r>
          </a:p>
        </p:txBody>
      </p:sp>
    </p:spTree>
    <p:extLst>
      <p:ext uri="{BB962C8B-B14F-4D97-AF65-F5344CB8AC3E}">
        <p14:creationId xmlns:p14="http://schemas.microsoft.com/office/powerpoint/2010/main" val="78396044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9708036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2021</a:t>
            </a:r>
          </a:p>
        </p:txBody>
      </p:sp>
    </p:spTree>
    <p:extLst>
      <p:ext uri="{BB962C8B-B14F-4D97-AF65-F5344CB8AC3E}">
        <p14:creationId xmlns:p14="http://schemas.microsoft.com/office/powerpoint/2010/main" val="123182257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757693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2021</a:t>
            </a:r>
          </a:p>
        </p:txBody>
      </p:sp>
    </p:spTree>
    <p:extLst>
      <p:ext uri="{BB962C8B-B14F-4D97-AF65-F5344CB8AC3E}">
        <p14:creationId xmlns:p14="http://schemas.microsoft.com/office/powerpoint/2010/main" val="428762107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6915061"/>
              </p:ext>
            </p:extLst>
          </p:nvPr>
        </p:nvGraphicFramePr>
        <p:xfrm>
          <a:off x="380341" y="680656"/>
          <a:ext cx="18720777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468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80369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1985580"/>
              </p:ext>
            </p:extLst>
          </p:nvPr>
        </p:nvGraphicFramePr>
        <p:xfrm>
          <a:off x="3039573" y="127677"/>
          <a:ext cx="367035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0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6655999"/>
              </p:ext>
            </p:extLst>
          </p:nvPr>
        </p:nvGraphicFramePr>
        <p:xfrm>
          <a:off x="6975495" y="127677"/>
          <a:ext cx="608376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3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38529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4FFEFD2E-823D-9441-8E53-EFF7A1750D2C}"/>
              </a:ext>
            </a:extLst>
          </p:cNvPr>
          <p:cNvSpPr/>
          <p:nvPr/>
        </p:nvSpPr>
        <p:spPr>
          <a:xfrm>
            <a:off x="2826351" y="1873726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a question</a:t>
            </a:r>
          </a:p>
        </p:txBody>
      </p:sp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34AA386C-397D-A84B-8A0B-275B630DFF29}"/>
              </a:ext>
            </a:extLst>
          </p:cNvPr>
          <p:cNvSpPr/>
          <p:nvPr/>
        </p:nvSpPr>
        <p:spPr>
          <a:xfrm>
            <a:off x="5388911" y="184515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A899E0CD-92AD-E348-A5C1-E5250138C565}"/>
              </a:ext>
            </a:extLst>
          </p:cNvPr>
          <p:cNvSpPr/>
          <p:nvPr/>
        </p:nvSpPr>
        <p:spPr>
          <a:xfrm>
            <a:off x="475399" y="2866768"/>
            <a:ext cx="1833454" cy="117844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06863 w 3228660"/>
              <a:gd name="connsiteY0" fmla="*/ 282206 h 2586511"/>
              <a:gd name="connsiteX1" fmla="*/ 118625 w 3228660"/>
              <a:gd name="connsiteY1" fmla="*/ 0 h 2586511"/>
              <a:gd name="connsiteX2" fmla="*/ 3111974 w 3228660"/>
              <a:gd name="connsiteY2" fmla="*/ 0 h 2586511"/>
              <a:gd name="connsiteX3" fmla="*/ 3213160 w 3228660"/>
              <a:gd name="connsiteY3" fmla="*/ 85553 h 2586511"/>
              <a:gd name="connsiteX4" fmla="*/ 3221366 w 3228660"/>
              <a:gd name="connsiteY4" fmla="*/ 2249940 h 2586511"/>
              <a:gd name="connsiteX5" fmla="*/ 3111974 w 3228660"/>
              <a:gd name="connsiteY5" fmla="*/ 2574753 h 2586511"/>
              <a:gd name="connsiteX6" fmla="*/ 106866 w 3228660"/>
              <a:gd name="connsiteY6" fmla="*/ 2586511 h 2586511"/>
              <a:gd name="connsiteX7" fmla="*/ 83344 w 3228660"/>
              <a:gd name="connsiteY7" fmla="*/ 2292547 h 2586511"/>
              <a:gd name="connsiteX8" fmla="*/ 2 w 3228660"/>
              <a:gd name="connsiteY8" fmla="*/ 1193339 h 2586511"/>
              <a:gd name="connsiteX9" fmla="*/ 106863 w 3228660"/>
              <a:gd name="connsiteY9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684 w 3145378"/>
              <a:gd name="connsiteY8" fmla="*/ 1182490 h 2586511"/>
              <a:gd name="connsiteX9" fmla="*/ 23581 w 3145378"/>
              <a:gd name="connsiteY9" fmla="*/ 282206 h 2586511"/>
              <a:gd name="connsiteX0" fmla="*/ 23581 w 3146090"/>
              <a:gd name="connsiteY0" fmla="*/ 282206 h 2586511"/>
              <a:gd name="connsiteX1" fmla="*/ 35343 w 3146090"/>
              <a:gd name="connsiteY1" fmla="*/ 0 h 2586511"/>
              <a:gd name="connsiteX2" fmla="*/ 3028692 w 3146090"/>
              <a:gd name="connsiteY2" fmla="*/ 0 h 2586511"/>
              <a:gd name="connsiteX3" fmla="*/ 3129878 w 3146090"/>
              <a:gd name="connsiteY3" fmla="*/ 85553 h 2586511"/>
              <a:gd name="connsiteX4" fmla="*/ 3136881 w 3146090"/>
              <a:gd name="connsiteY4" fmla="*/ 1290975 h 2586511"/>
              <a:gd name="connsiteX5" fmla="*/ 3138084 w 3146090"/>
              <a:gd name="connsiteY5" fmla="*/ 2249940 h 2586511"/>
              <a:gd name="connsiteX6" fmla="*/ 3028692 w 3146090"/>
              <a:gd name="connsiteY6" fmla="*/ 2574753 h 2586511"/>
              <a:gd name="connsiteX7" fmla="*/ 23584 w 3146090"/>
              <a:gd name="connsiteY7" fmla="*/ 2586511 h 2586511"/>
              <a:gd name="connsiteX8" fmla="*/ 62 w 3146090"/>
              <a:gd name="connsiteY8" fmla="*/ 2292547 h 2586511"/>
              <a:gd name="connsiteX9" fmla="*/ 1684 w 3146090"/>
              <a:gd name="connsiteY9" fmla="*/ 1182490 h 2586511"/>
              <a:gd name="connsiteX10" fmla="*/ 23581 w 3146090"/>
              <a:gd name="connsiteY10" fmla="*/ 282206 h 2586511"/>
              <a:gd name="connsiteX0" fmla="*/ 23581 w 3146145"/>
              <a:gd name="connsiteY0" fmla="*/ 282206 h 2586511"/>
              <a:gd name="connsiteX1" fmla="*/ 35343 w 3146145"/>
              <a:gd name="connsiteY1" fmla="*/ 0 h 2586511"/>
              <a:gd name="connsiteX2" fmla="*/ 3028692 w 3146145"/>
              <a:gd name="connsiteY2" fmla="*/ 0 h 2586511"/>
              <a:gd name="connsiteX3" fmla="*/ 3129878 w 3146145"/>
              <a:gd name="connsiteY3" fmla="*/ 85553 h 2586511"/>
              <a:gd name="connsiteX4" fmla="*/ 3136881 w 3146145"/>
              <a:gd name="connsiteY4" fmla="*/ 564123 h 2586511"/>
              <a:gd name="connsiteX5" fmla="*/ 3136881 w 3146145"/>
              <a:gd name="connsiteY5" fmla="*/ 1290975 h 2586511"/>
              <a:gd name="connsiteX6" fmla="*/ 3138084 w 3146145"/>
              <a:gd name="connsiteY6" fmla="*/ 2249940 h 2586511"/>
              <a:gd name="connsiteX7" fmla="*/ 3028692 w 3146145"/>
              <a:gd name="connsiteY7" fmla="*/ 2574753 h 2586511"/>
              <a:gd name="connsiteX8" fmla="*/ 23584 w 3146145"/>
              <a:gd name="connsiteY8" fmla="*/ 2586511 h 2586511"/>
              <a:gd name="connsiteX9" fmla="*/ 62 w 3146145"/>
              <a:gd name="connsiteY9" fmla="*/ 2292547 h 2586511"/>
              <a:gd name="connsiteX10" fmla="*/ 1684 w 3146145"/>
              <a:gd name="connsiteY10" fmla="*/ 1182490 h 2586511"/>
              <a:gd name="connsiteX11" fmla="*/ 23581 w 3146145"/>
              <a:gd name="connsiteY11" fmla="*/ 282206 h 2586511"/>
              <a:gd name="connsiteX0" fmla="*/ 23581 w 3149194"/>
              <a:gd name="connsiteY0" fmla="*/ 282206 h 2586511"/>
              <a:gd name="connsiteX1" fmla="*/ 35343 w 3149194"/>
              <a:gd name="connsiteY1" fmla="*/ 0 h 2586511"/>
              <a:gd name="connsiteX2" fmla="*/ 3028692 w 3149194"/>
              <a:gd name="connsiteY2" fmla="*/ 0 h 2586511"/>
              <a:gd name="connsiteX3" fmla="*/ 3129878 w 3149194"/>
              <a:gd name="connsiteY3" fmla="*/ 85553 h 2586511"/>
              <a:gd name="connsiteX4" fmla="*/ 3136881 w 3149194"/>
              <a:gd name="connsiteY4" fmla="*/ 564123 h 2586511"/>
              <a:gd name="connsiteX5" fmla="*/ 3136881 w 3149194"/>
              <a:gd name="connsiteY5" fmla="*/ 1290975 h 2586511"/>
              <a:gd name="connsiteX6" fmla="*/ 3145378 w 3149194"/>
              <a:gd name="connsiteY6" fmla="*/ 1757462 h 2586511"/>
              <a:gd name="connsiteX7" fmla="*/ 3138084 w 3149194"/>
              <a:gd name="connsiteY7" fmla="*/ 2249940 h 2586511"/>
              <a:gd name="connsiteX8" fmla="*/ 3028692 w 3149194"/>
              <a:gd name="connsiteY8" fmla="*/ 2574753 h 2586511"/>
              <a:gd name="connsiteX9" fmla="*/ 23584 w 3149194"/>
              <a:gd name="connsiteY9" fmla="*/ 2586511 h 2586511"/>
              <a:gd name="connsiteX10" fmla="*/ 62 w 3149194"/>
              <a:gd name="connsiteY10" fmla="*/ 2292547 h 2586511"/>
              <a:gd name="connsiteX11" fmla="*/ 1684 w 3149194"/>
              <a:gd name="connsiteY11" fmla="*/ 1182490 h 2586511"/>
              <a:gd name="connsiteX12" fmla="*/ 23581 w 3149194"/>
              <a:gd name="connsiteY12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6079 w 3151693"/>
              <a:gd name="connsiteY13" fmla="*/ 282206 h 2586511"/>
              <a:gd name="connsiteX0" fmla="*/ 26079 w 3151693"/>
              <a:gd name="connsiteY0" fmla="*/ 282206 h 2586511"/>
              <a:gd name="connsiteX1" fmla="*/ 37841 w 3151693"/>
              <a:gd name="connsiteY1" fmla="*/ 0 h 2586511"/>
              <a:gd name="connsiteX2" fmla="*/ 3031190 w 3151693"/>
              <a:gd name="connsiteY2" fmla="*/ 0 h 2586511"/>
              <a:gd name="connsiteX3" fmla="*/ 3132376 w 3151693"/>
              <a:gd name="connsiteY3" fmla="*/ 85553 h 2586511"/>
              <a:gd name="connsiteX4" fmla="*/ 3139379 w 3151693"/>
              <a:gd name="connsiteY4" fmla="*/ 564123 h 2586511"/>
              <a:gd name="connsiteX5" fmla="*/ 3139379 w 3151693"/>
              <a:gd name="connsiteY5" fmla="*/ 1290975 h 2586511"/>
              <a:gd name="connsiteX6" fmla="*/ 3147876 w 3151693"/>
              <a:gd name="connsiteY6" fmla="*/ 1757462 h 2586511"/>
              <a:gd name="connsiteX7" fmla="*/ 3140582 w 3151693"/>
              <a:gd name="connsiteY7" fmla="*/ 2249940 h 2586511"/>
              <a:gd name="connsiteX8" fmla="*/ 3031190 w 3151693"/>
              <a:gd name="connsiteY8" fmla="*/ 2574753 h 2586511"/>
              <a:gd name="connsiteX9" fmla="*/ 26082 w 3151693"/>
              <a:gd name="connsiteY9" fmla="*/ 2586511 h 2586511"/>
              <a:gd name="connsiteX10" fmla="*/ 2560 w 3151693"/>
              <a:gd name="connsiteY10" fmla="*/ 2292547 h 2586511"/>
              <a:gd name="connsiteX11" fmla="*/ 4183 w 3151693"/>
              <a:gd name="connsiteY11" fmla="*/ 1681522 h 2586511"/>
              <a:gd name="connsiteX12" fmla="*/ 4182 w 3151693"/>
              <a:gd name="connsiteY12" fmla="*/ 1182490 h 2586511"/>
              <a:gd name="connsiteX13" fmla="*/ 21176 w 3151693"/>
              <a:gd name="connsiteY13" fmla="*/ 661759 h 2586511"/>
              <a:gd name="connsiteX14" fmla="*/ 26079 w 3151693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1693" h="2586511">
                <a:moveTo>
                  <a:pt x="26079" y="282206"/>
                </a:moveTo>
                <a:cubicBezTo>
                  <a:pt x="26079" y="256226"/>
                  <a:pt x="11861" y="0"/>
                  <a:pt x="37841" y="0"/>
                </a:cubicBezTo>
                <a:lnTo>
                  <a:pt x="3031190" y="0"/>
                </a:lnTo>
                <a:cubicBezTo>
                  <a:pt x="3057170" y="0"/>
                  <a:pt x="3132376" y="59573"/>
                  <a:pt x="3132376" y="85553"/>
                </a:cubicBezTo>
                <a:cubicBezTo>
                  <a:pt x="3148992" y="175957"/>
                  <a:pt x="3138212" y="363219"/>
                  <a:pt x="3139379" y="564123"/>
                </a:cubicBezTo>
                <a:cubicBezTo>
                  <a:pt x="3140546" y="765027"/>
                  <a:pt x="3137963" y="1097510"/>
                  <a:pt x="3139379" y="1290975"/>
                </a:cubicBezTo>
                <a:cubicBezTo>
                  <a:pt x="3140795" y="1484440"/>
                  <a:pt x="3147676" y="1597635"/>
                  <a:pt x="3147876" y="1757462"/>
                </a:cubicBezTo>
                <a:cubicBezTo>
                  <a:pt x="3148077" y="1917290"/>
                  <a:pt x="3160030" y="2108301"/>
                  <a:pt x="3140582" y="2249940"/>
                </a:cubicBezTo>
                <a:cubicBezTo>
                  <a:pt x="3122534" y="2448405"/>
                  <a:pt x="3155710" y="2607599"/>
                  <a:pt x="3031190" y="2574753"/>
                </a:cubicBezTo>
                <a:lnTo>
                  <a:pt x="26082" y="2586511"/>
                </a:lnTo>
                <a:cubicBezTo>
                  <a:pt x="102" y="2586511"/>
                  <a:pt x="2560" y="2318527"/>
                  <a:pt x="2560" y="2292547"/>
                </a:cubicBezTo>
                <a:cubicBezTo>
                  <a:pt x="-3922" y="2139908"/>
                  <a:pt x="3913" y="1866531"/>
                  <a:pt x="4183" y="1681522"/>
                </a:cubicBezTo>
                <a:cubicBezTo>
                  <a:pt x="4453" y="1496513"/>
                  <a:pt x="4182" y="1352450"/>
                  <a:pt x="4182" y="1182490"/>
                </a:cubicBezTo>
                <a:cubicBezTo>
                  <a:pt x="4182" y="1012530"/>
                  <a:pt x="17527" y="811806"/>
                  <a:pt x="21176" y="661759"/>
                </a:cubicBezTo>
                <a:cubicBezTo>
                  <a:pt x="24826" y="511712"/>
                  <a:pt x="20469" y="392499"/>
                  <a:pt x="26079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 the topic</a:t>
            </a:r>
          </a:p>
        </p:txBody>
      </p:sp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EDDC1CC5-124C-3C46-AA95-D347DB2B98AC}"/>
              </a:ext>
            </a:extLst>
          </p:cNvPr>
          <p:cNvSpPr/>
          <p:nvPr/>
        </p:nvSpPr>
        <p:spPr>
          <a:xfrm>
            <a:off x="3111093" y="314627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435DC073-5772-BB4D-B069-BA46A3287C3F}"/>
              </a:ext>
            </a:extLst>
          </p:cNvPr>
          <p:cNvSpPr/>
          <p:nvPr/>
        </p:nvSpPr>
        <p:spPr>
          <a:xfrm>
            <a:off x="2781548" y="436699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17" name="Connecteur en arc 16">
            <a:extLst>
              <a:ext uri="{FF2B5EF4-FFF2-40B4-BE49-F238E27FC236}">
                <a16:creationId xmlns:a16="http://schemas.microsoft.com/office/drawing/2014/main" id="{716D3430-1389-154A-B692-1E770F045A39}"/>
              </a:ext>
            </a:extLst>
          </p:cNvPr>
          <p:cNvCxnSpPr>
            <a:stCxn id="13" idx="4"/>
            <a:endCxn id="11" idx="12"/>
          </p:cNvCxnSpPr>
          <p:nvPr/>
        </p:nvCxnSpPr>
        <p:spPr>
          <a:xfrm flipV="1">
            <a:off x="2301690" y="2160633"/>
            <a:ext cx="528568" cy="963155"/>
          </a:xfrm>
          <a:prstGeom prst="curvedConnector3">
            <a:avLst>
              <a:gd name="adj1" fmla="val 5317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en arc 17">
            <a:extLst>
              <a:ext uri="{FF2B5EF4-FFF2-40B4-BE49-F238E27FC236}">
                <a16:creationId xmlns:a16="http://schemas.microsoft.com/office/drawing/2014/main" id="{20C29553-3D1F-F74B-9904-BF8EDAF336FE}"/>
              </a:ext>
            </a:extLst>
          </p:cNvPr>
          <p:cNvCxnSpPr>
            <a:cxnSpLocks/>
            <a:stCxn id="13" idx="5"/>
            <a:endCxn id="14" idx="12"/>
          </p:cNvCxnSpPr>
          <p:nvPr/>
        </p:nvCxnSpPr>
        <p:spPr>
          <a:xfrm flipV="1">
            <a:off x="2301690" y="3419259"/>
            <a:ext cx="810844" cy="35690"/>
          </a:xfrm>
          <a:prstGeom prst="curvedConnector5">
            <a:avLst>
              <a:gd name="adj1" fmla="val 21521"/>
              <a:gd name="adj2" fmla="val 795144"/>
              <a:gd name="adj3" fmla="val 6242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rc 19">
            <a:extLst>
              <a:ext uri="{FF2B5EF4-FFF2-40B4-BE49-F238E27FC236}">
                <a16:creationId xmlns:a16="http://schemas.microsoft.com/office/drawing/2014/main" id="{91E03F25-8ACA-E642-828B-6F4D25171366}"/>
              </a:ext>
            </a:extLst>
          </p:cNvPr>
          <p:cNvCxnSpPr>
            <a:cxnSpLocks/>
            <a:stCxn id="13" idx="6"/>
            <a:endCxn id="15" idx="12"/>
          </p:cNvCxnSpPr>
          <p:nvPr/>
        </p:nvCxnSpPr>
        <p:spPr>
          <a:xfrm>
            <a:off x="2306633" y="3667485"/>
            <a:ext cx="476356" cy="972490"/>
          </a:xfrm>
          <a:prstGeom prst="curvedConnector3">
            <a:avLst>
              <a:gd name="adj1" fmla="val 3750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en arc 21">
            <a:extLst>
              <a:ext uri="{FF2B5EF4-FFF2-40B4-BE49-F238E27FC236}">
                <a16:creationId xmlns:a16="http://schemas.microsoft.com/office/drawing/2014/main" id="{558371EC-E1D7-614D-AC6B-664294BB8085}"/>
              </a:ext>
            </a:extLst>
          </p:cNvPr>
          <p:cNvCxnSpPr>
            <a:cxnSpLocks/>
            <a:stCxn id="11" idx="4"/>
            <a:endCxn id="21" idx="12"/>
          </p:cNvCxnSpPr>
          <p:nvPr/>
        </p:nvCxnSpPr>
        <p:spPr>
          <a:xfrm flipV="1">
            <a:off x="4229042" y="1335355"/>
            <a:ext cx="730532" cy="681940"/>
          </a:xfrm>
          <a:prstGeom prst="curvedConnector3">
            <a:avLst>
              <a:gd name="adj1" fmla="val 4481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necteur en arc 22">
            <a:extLst>
              <a:ext uri="{FF2B5EF4-FFF2-40B4-BE49-F238E27FC236}">
                <a16:creationId xmlns:a16="http://schemas.microsoft.com/office/drawing/2014/main" id="{0C19F2E8-04A0-774E-AA1C-7B1849492B7B}"/>
              </a:ext>
            </a:extLst>
          </p:cNvPr>
          <p:cNvCxnSpPr>
            <a:cxnSpLocks/>
            <a:stCxn id="11" idx="6"/>
            <a:endCxn id="12" idx="12"/>
          </p:cNvCxnSpPr>
          <p:nvPr/>
        </p:nvCxnSpPr>
        <p:spPr>
          <a:xfrm flipV="1">
            <a:off x="4233985" y="2118134"/>
            <a:ext cx="1156367" cy="175952"/>
          </a:xfrm>
          <a:prstGeom prst="curvedConnector5">
            <a:avLst>
              <a:gd name="adj1" fmla="val 18824"/>
              <a:gd name="adj2" fmla="val -170068"/>
              <a:gd name="adj3" fmla="val 5583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à coins arrondis 34">
            <a:extLst>
              <a:ext uri="{FF2B5EF4-FFF2-40B4-BE49-F238E27FC236}">
                <a16:creationId xmlns:a16="http://schemas.microsoft.com/office/drawing/2014/main" id="{9FBA266F-A610-DF48-A7AA-F94853ADDB30}"/>
              </a:ext>
            </a:extLst>
          </p:cNvPr>
          <p:cNvSpPr/>
          <p:nvPr/>
        </p:nvSpPr>
        <p:spPr>
          <a:xfrm>
            <a:off x="4988266" y="269896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8" name="Rectangle à coins arrondis 34">
            <a:extLst>
              <a:ext uri="{FF2B5EF4-FFF2-40B4-BE49-F238E27FC236}">
                <a16:creationId xmlns:a16="http://schemas.microsoft.com/office/drawing/2014/main" id="{B5249424-ADA9-8644-922F-93BFF9643B7A}"/>
              </a:ext>
            </a:extLst>
          </p:cNvPr>
          <p:cNvSpPr/>
          <p:nvPr/>
        </p:nvSpPr>
        <p:spPr>
          <a:xfrm>
            <a:off x="5609871" y="359640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29" name="Rectangle à coins arrondis 34">
            <a:extLst>
              <a:ext uri="{FF2B5EF4-FFF2-40B4-BE49-F238E27FC236}">
                <a16:creationId xmlns:a16="http://schemas.microsoft.com/office/drawing/2014/main" id="{FCFB8999-C119-124C-846D-1041271D31EA}"/>
              </a:ext>
            </a:extLst>
          </p:cNvPr>
          <p:cNvSpPr/>
          <p:nvPr/>
        </p:nvSpPr>
        <p:spPr>
          <a:xfrm>
            <a:off x="5239301" y="439950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30" name="Rectangle à coins arrondis 34">
            <a:extLst>
              <a:ext uri="{FF2B5EF4-FFF2-40B4-BE49-F238E27FC236}">
                <a16:creationId xmlns:a16="http://schemas.microsoft.com/office/drawing/2014/main" id="{861D5A6C-2946-1043-8991-979C0A9FAF1E}"/>
              </a:ext>
            </a:extLst>
          </p:cNvPr>
          <p:cNvSpPr/>
          <p:nvPr/>
        </p:nvSpPr>
        <p:spPr>
          <a:xfrm>
            <a:off x="4728986" y="520818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31" name="Connecteur en arc 30">
            <a:extLst>
              <a:ext uri="{FF2B5EF4-FFF2-40B4-BE49-F238E27FC236}">
                <a16:creationId xmlns:a16="http://schemas.microsoft.com/office/drawing/2014/main" id="{9ACC6DFA-C668-A045-ADF5-460CAF17EF7B}"/>
              </a:ext>
            </a:extLst>
          </p:cNvPr>
          <p:cNvCxnSpPr>
            <a:cxnSpLocks/>
            <a:stCxn id="14" idx="5"/>
            <a:endCxn id="24" idx="12"/>
          </p:cNvCxnSpPr>
          <p:nvPr/>
        </p:nvCxnSpPr>
        <p:spPr>
          <a:xfrm flipV="1">
            <a:off x="4516262" y="2971950"/>
            <a:ext cx="473445" cy="467080"/>
          </a:xfrm>
          <a:prstGeom prst="curvedConnector3">
            <a:avLst>
              <a:gd name="adj1" fmla="val 5630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en arc 31">
            <a:extLst>
              <a:ext uri="{FF2B5EF4-FFF2-40B4-BE49-F238E27FC236}">
                <a16:creationId xmlns:a16="http://schemas.microsoft.com/office/drawing/2014/main" id="{E369A7E4-FF7E-F74F-A05D-699B4AF92020}"/>
              </a:ext>
            </a:extLst>
          </p:cNvPr>
          <p:cNvCxnSpPr>
            <a:cxnSpLocks/>
            <a:stCxn id="14" idx="6"/>
            <a:endCxn id="28" idx="12"/>
          </p:cNvCxnSpPr>
          <p:nvPr/>
        </p:nvCxnSpPr>
        <p:spPr>
          <a:xfrm>
            <a:off x="4516262" y="3562598"/>
            <a:ext cx="1095050" cy="306788"/>
          </a:xfrm>
          <a:prstGeom prst="curvedConnector3">
            <a:avLst>
              <a:gd name="adj1" fmla="val 609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en arc 32">
            <a:extLst>
              <a:ext uri="{FF2B5EF4-FFF2-40B4-BE49-F238E27FC236}">
                <a16:creationId xmlns:a16="http://schemas.microsoft.com/office/drawing/2014/main" id="{A3DA5F7C-B760-4447-A108-D44C89A3FB4F}"/>
              </a:ext>
            </a:extLst>
          </p:cNvPr>
          <p:cNvCxnSpPr>
            <a:cxnSpLocks/>
            <a:stCxn id="15" idx="4"/>
            <a:endCxn id="29" idx="12"/>
          </p:cNvCxnSpPr>
          <p:nvPr/>
        </p:nvCxnSpPr>
        <p:spPr>
          <a:xfrm>
            <a:off x="4181774" y="4486752"/>
            <a:ext cx="1058968" cy="185733"/>
          </a:xfrm>
          <a:prstGeom prst="curvedConnector5">
            <a:avLst>
              <a:gd name="adj1" fmla="val 49578"/>
              <a:gd name="adj2" fmla="val -3094"/>
              <a:gd name="adj3" fmla="val 7878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en arc 33">
            <a:extLst>
              <a:ext uri="{FF2B5EF4-FFF2-40B4-BE49-F238E27FC236}">
                <a16:creationId xmlns:a16="http://schemas.microsoft.com/office/drawing/2014/main" id="{137D3684-DDA4-934F-9719-4F90C20F16E7}"/>
              </a:ext>
            </a:extLst>
          </p:cNvPr>
          <p:cNvCxnSpPr>
            <a:cxnSpLocks/>
            <a:stCxn id="15" idx="6"/>
            <a:endCxn id="30" idx="12"/>
          </p:cNvCxnSpPr>
          <p:nvPr/>
        </p:nvCxnSpPr>
        <p:spPr>
          <a:xfrm>
            <a:off x="4186717" y="4783314"/>
            <a:ext cx="543710" cy="697856"/>
          </a:xfrm>
          <a:prstGeom prst="curvedConnector3">
            <a:avLst>
              <a:gd name="adj1" fmla="val 416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E568887C-8F47-EF4D-A41F-E7C3847CD4B4}"/>
              </a:ext>
            </a:extLst>
          </p:cNvPr>
          <p:cNvSpPr/>
          <p:nvPr/>
        </p:nvSpPr>
        <p:spPr>
          <a:xfrm>
            <a:off x="7311456" y="160590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38" name="Connecteur en arc 125">
            <a:extLst>
              <a:ext uri="{FF2B5EF4-FFF2-40B4-BE49-F238E27FC236}">
                <a16:creationId xmlns:a16="http://schemas.microsoft.com/office/drawing/2014/main" id="{1225A007-A6B1-274F-8410-5F68939647A4}"/>
              </a:ext>
            </a:extLst>
          </p:cNvPr>
          <p:cNvCxnSpPr>
            <a:cxnSpLocks/>
            <a:stCxn id="12" idx="5"/>
            <a:endCxn id="36" idx="12"/>
          </p:cNvCxnSpPr>
          <p:nvPr/>
        </p:nvCxnSpPr>
        <p:spPr>
          <a:xfrm flipV="1">
            <a:off x="6794080" y="1878883"/>
            <a:ext cx="518817" cy="259022"/>
          </a:xfrm>
          <a:prstGeom prst="curvedConnector5">
            <a:avLst>
              <a:gd name="adj1" fmla="val 24542"/>
              <a:gd name="adj2" fmla="val -78593"/>
              <a:gd name="adj3" fmla="val 7230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en arc 125">
            <a:extLst>
              <a:ext uri="{FF2B5EF4-FFF2-40B4-BE49-F238E27FC236}">
                <a16:creationId xmlns:a16="http://schemas.microsoft.com/office/drawing/2014/main" id="{58E655D9-1EA9-CC46-AC1D-695D61005687}"/>
              </a:ext>
            </a:extLst>
          </p:cNvPr>
          <p:cNvCxnSpPr>
            <a:cxnSpLocks/>
            <a:stCxn id="24" idx="5"/>
            <a:endCxn id="40" idx="12"/>
          </p:cNvCxnSpPr>
          <p:nvPr/>
        </p:nvCxnSpPr>
        <p:spPr>
          <a:xfrm flipV="1">
            <a:off x="6393435" y="2831967"/>
            <a:ext cx="988686" cy="159754"/>
          </a:xfrm>
          <a:prstGeom prst="curvedConnector5">
            <a:avLst>
              <a:gd name="adj1" fmla="val 37735"/>
              <a:gd name="adj2" fmla="val -168364"/>
              <a:gd name="adj3" fmla="val 7848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82E26015-82C4-2F46-AB15-246DDFE698C8}"/>
              </a:ext>
            </a:extLst>
          </p:cNvPr>
          <p:cNvSpPr/>
          <p:nvPr/>
        </p:nvSpPr>
        <p:spPr>
          <a:xfrm>
            <a:off x="7380680" y="255898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DF37196C-FCB9-3C43-A217-9627325CD955}"/>
              </a:ext>
            </a:extLst>
          </p:cNvPr>
          <p:cNvSpPr/>
          <p:nvPr/>
        </p:nvSpPr>
        <p:spPr>
          <a:xfrm>
            <a:off x="7532362" y="344766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42" name="Connecteur en arc 125">
            <a:extLst>
              <a:ext uri="{FF2B5EF4-FFF2-40B4-BE49-F238E27FC236}">
                <a16:creationId xmlns:a16="http://schemas.microsoft.com/office/drawing/2014/main" id="{DA8ACB68-5C22-AB4E-BF88-914E640BE4E3}"/>
              </a:ext>
            </a:extLst>
          </p:cNvPr>
          <p:cNvCxnSpPr>
            <a:cxnSpLocks/>
            <a:stCxn id="28" idx="5"/>
            <a:endCxn id="41" idx="12"/>
          </p:cNvCxnSpPr>
          <p:nvPr/>
        </p:nvCxnSpPr>
        <p:spPr>
          <a:xfrm flipV="1">
            <a:off x="7015040" y="3720643"/>
            <a:ext cx="518763" cy="168514"/>
          </a:xfrm>
          <a:prstGeom prst="curvedConnector5">
            <a:avLst>
              <a:gd name="adj1" fmla="val 30456"/>
              <a:gd name="adj2" fmla="val 102257"/>
              <a:gd name="adj3" fmla="val 7126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CF892E2C-C09B-F248-A1E4-D7D75028BABD}"/>
              </a:ext>
            </a:extLst>
          </p:cNvPr>
          <p:cNvSpPr/>
          <p:nvPr/>
        </p:nvSpPr>
        <p:spPr>
          <a:xfrm>
            <a:off x="7205389" y="458742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44" name="Connecteur en arc 125">
            <a:extLst>
              <a:ext uri="{FF2B5EF4-FFF2-40B4-BE49-F238E27FC236}">
                <a16:creationId xmlns:a16="http://schemas.microsoft.com/office/drawing/2014/main" id="{5AF7D479-98DF-3E44-A6D2-37D02415174B}"/>
              </a:ext>
            </a:extLst>
          </p:cNvPr>
          <p:cNvCxnSpPr>
            <a:cxnSpLocks/>
            <a:stCxn id="29" idx="5"/>
            <a:endCxn id="43" idx="12"/>
          </p:cNvCxnSpPr>
          <p:nvPr/>
        </p:nvCxnSpPr>
        <p:spPr>
          <a:xfrm>
            <a:off x="6644470" y="4692256"/>
            <a:ext cx="562360" cy="168148"/>
          </a:xfrm>
          <a:prstGeom prst="curvedConnector5">
            <a:avLst>
              <a:gd name="adj1" fmla="val 19246"/>
              <a:gd name="adj2" fmla="val 218896"/>
              <a:gd name="adj3" fmla="val 6230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A081EEB5-D46E-8F45-8183-74F62CE51242}"/>
              </a:ext>
            </a:extLst>
          </p:cNvPr>
          <p:cNvSpPr/>
          <p:nvPr/>
        </p:nvSpPr>
        <p:spPr>
          <a:xfrm>
            <a:off x="7056092" y="5699027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Question…</a:t>
            </a:r>
          </a:p>
        </p:txBody>
      </p:sp>
      <p:cxnSp>
        <p:nvCxnSpPr>
          <p:cNvPr id="46" name="Connecteur en arc 125">
            <a:extLst>
              <a:ext uri="{FF2B5EF4-FFF2-40B4-BE49-F238E27FC236}">
                <a16:creationId xmlns:a16="http://schemas.microsoft.com/office/drawing/2014/main" id="{FA886A37-D30F-A747-B2BF-A758A3CAC193}"/>
              </a:ext>
            </a:extLst>
          </p:cNvPr>
          <p:cNvCxnSpPr>
            <a:cxnSpLocks/>
            <a:stCxn id="30" idx="5"/>
            <a:endCxn id="45" idx="12"/>
          </p:cNvCxnSpPr>
          <p:nvPr/>
        </p:nvCxnSpPr>
        <p:spPr>
          <a:xfrm>
            <a:off x="6134155" y="5500941"/>
            <a:ext cx="923378" cy="471067"/>
          </a:xfrm>
          <a:prstGeom prst="curvedConnector3">
            <a:avLst>
              <a:gd name="adj1" fmla="val 4670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D3008599-78B3-8743-9C4F-7930304A79BD}"/>
              </a:ext>
            </a:extLst>
          </p:cNvPr>
          <p:cNvSpPr/>
          <p:nvPr/>
        </p:nvSpPr>
        <p:spPr>
          <a:xfrm>
            <a:off x="9657388" y="139296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1F307AB9-8094-B94C-90E8-DC8ECE1ECCF0}"/>
              </a:ext>
            </a:extLst>
          </p:cNvPr>
          <p:cNvSpPr/>
          <p:nvPr/>
        </p:nvSpPr>
        <p:spPr>
          <a:xfrm>
            <a:off x="9542983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B0BCE9DB-F9BD-7447-88A9-48573F9A0AA7}"/>
              </a:ext>
            </a:extLst>
          </p:cNvPr>
          <p:cNvSpPr/>
          <p:nvPr/>
        </p:nvSpPr>
        <p:spPr>
          <a:xfrm>
            <a:off x="9815605" y="355474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00824DE8-E760-0B40-AE88-391A36B6765D}"/>
              </a:ext>
            </a:extLst>
          </p:cNvPr>
          <p:cNvSpPr/>
          <p:nvPr/>
        </p:nvSpPr>
        <p:spPr>
          <a:xfrm>
            <a:off x="10155657" y="448675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2EFB6CF4-DA2A-AD43-B3AF-395EBB63B793}"/>
              </a:ext>
            </a:extLst>
          </p:cNvPr>
          <p:cNvSpPr/>
          <p:nvPr/>
        </p:nvSpPr>
        <p:spPr>
          <a:xfrm>
            <a:off x="9383198" y="553219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54" name="Connecteur en arc 125">
            <a:extLst>
              <a:ext uri="{FF2B5EF4-FFF2-40B4-BE49-F238E27FC236}">
                <a16:creationId xmlns:a16="http://schemas.microsoft.com/office/drawing/2014/main" id="{248C54E3-8CFF-F748-B8FE-342B78CDE108}"/>
              </a:ext>
            </a:extLst>
          </p:cNvPr>
          <p:cNvCxnSpPr>
            <a:cxnSpLocks/>
            <a:stCxn id="36" idx="5"/>
            <a:endCxn id="49" idx="12"/>
          </p:cNvCxnSpPr>
          <p:nvPr/>
        </p:nvCxnSpPr>
        <p:spPr>
          <a:xfrm flipV="1">
            <a:off x="8716625" y="1665947"/>
            <a:ext cx="942204" cy="232707"/>
          </a:xfrm>
          <a:prstGeom prst="curvedConnector5">
            <a:avLst>
              <a:gd name="adj1" fmla="val 30801"/>
              <a:gd name="adj2" fmla="val 200193"/>
              <a:gd name="adj3" fmla="val 6891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en arc 125">
            <a:extLst>
              <a:ext uri="{FF2B5EF4-FFF2-40B4-BE49-F238E27FC236}">
                <a16:creationId xmlns:a16="http://schemas.microsoft.com/office/drawing/2014/main" id="{6C36AEF8-1BC5-8B4C-98A4-E174464BBDA4}"/>
              </a:ext>
            </a:extLst>
          </p:cNvPr>
          <p:cNvCxnSpPr>
            <a:cxnSpLocks/>
            <a:stCxn id="40" idx="5"/>
            <a:endCxn id="50" idx="12"/>
          </p:cNvCxnSpPr>
          <p:nvPr/>
        </p:nvCxnSpPr>
        <p:spPr>
          <a:xfrm flipV="1">
            <a:off x="8785849" y="2632582"/>
            <a:ext cx="758575" cy="219156"/>
          </a:xfrm>
          <a:prstGeom prst="curvedConnector5">
            <a:avLst>
              <a:gd name="adj1" fmla="val 30418"/>
              <a:gd name="adj2" fmla="val 186621"/>
              <a:gd name="adj3" fmla="val 6827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en arc 125">
            <a:extLst>
              <a:ext uri="{FF2B5EF4-FFF2-40B4-BE49-F238E27FC236}">
                <a16:creationId xmlns:a16="http://schemas.microsoft.com/office/drawing/2014/main" id="{04759B4A-A0FE-AA49-8D07-5E1AB97E2D23}"/>
              </a:ext>
            </a:extLst>
          </p:cNvPr>
          <p:cNvCxnSpPr>
            <a:cxnSpLocks/>
            <a:stCxn id="41" idx="5"/>
            <a:endCxn id="51" idx="12"/>
          </p:cNvCxnSpPr>
          <p:nvPr/>
        </p:nvCxnSpPr>
        <p:spPr>
          <a:xfrm>
            <a:off x="8937531" y="3740414"/>
            <a:ext cx="879515" cy="87315"/>
          </a:xfrm>
          <a:prstGeom prst="curvedConnector5">
            <a:avLst>
              <a:gd name="adj1" fmla="val 31240"/>
              <a:gd name="adj2" fmla="val 417511"/>
              <a:gd name="adj3" fmla="val 6948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en arc 125">
            <a:extLst>
              <a:ext uri="{FF2B5EF4-FFF2-40B4-BE49-F238E27FC236}">
                <a16:creationId xmlns:a16="http://schemas.microsoft.com/office/drawing/2014/main" id="{AA15059A-74AE-3B4D-8C1E-C02DE79D8ACB}"/>
              </a:ext>
            </a:extLst>
          </p:cNvPr>
          <p:cNvCxnSpPr>
            <a:cxnSpLocks/>
            <a:stCxn id="43" idx="5"/>
            <a:endCxn id="52" idx="12"/>
          </p:cNvCxnSpPr>
          <p:nvPr/>
        </p:nvCxnSpPr>
        <p:spPr>
          <a:xfrm flipV="1">
            <a:off x="8610558" y="4759733"/>
            <a:ext cx="1546540" cy="120442"/>
          </a:xfrm>
          <a:prstGeom prst="curvedConnector5">
            <a:avLst>
              <a:gd name="adj1" fmla="val 22949"/>
              <a:gd name="adj2" fmla="val 449580"/>
              <a:gd name="adj3" fmla="val 6815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Connecteur en arc 125">
            <a:extLst>
              <a:ext uri="{FF2B5EF4-FFF2-40B4-BE49-F238E27FC236}">
                <a16:creationId xmlns:a16="http://schemas.microsoft.com/office/drawing/2014/main" id="{B98CCD60-4E8B-9B48-9A61-B615EEDCF47E}"/>
              </a:ext>
            </a:extLst>
          </p:cNvPr>
          <p:cNvCxnSpPr>
            <a:cxnSpLocks/>
            <a:stCxn id="45" idx="5"/>
            <a:endCxn id="53" idx="12"/>
          </p:cNvCxnSpPr>
          <p:nvPr/>
        </p:nvCxnSpPr>
        <p:spPr>
          <a:xfrm flipV="1">
            <a:off x="8461261" y="5805174"/>
            <a:ext cx="923378" cy="186605"/>
          </a:xfrm>
          <a:prstGeom prst="curvedConnector5">
            <a:avLst>
              <a:gd name="adj1" fmla="val 32562"/>
              <a:gd name="adj2" fmla="val 201768"/>
              <a:gd name="adj3" fmla="val 6708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2C1EC02E-AF2C-A840-B2A4-27FC102B1736}"/>
              </a:ext>
            </a:extLst>
          </p:cNvPr>
          <p:cNvSpPr/>
          <p:nvPr/>
        </p:nvSpPr>
        <p:spPr>
          <a:xfrm>
            <a:off x="11871350" y="143643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F42C5553-9213-F244-8B79-F9BA5D77D46B}"/>
              </a:ext>
            </a:extLst>
          </p:cNvPr>
          <p:cNvSpPr/>
          <p:nvPr/>
        </p:nvSpPr>
        <p:spPr>
          <a:xfrm>
            <a:off x="11638192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9904F1D3-A075-F145-8C29-B5E2932E9E7D}"/>
              </a:ext>
            </a:extLst>
          </p:cNvPr>
          <p:cNvSpPr/>
          <p:nvPr/>
        </p:nvSpPr>
        <p:spPr>
          <a:xfrm>
            <a:off x="11965243" y="329349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EDED5E87-CECC-824D-B261-E546B39279E4}"/>
              </a:ext>
            </a:extLst>
          </p:cNvPr>
          <p:cNvSpPr/>
          <p:nvPr/>
        </p:nvSpPr>
        <p:spPr>
          <a:xfrm>
            <a:off x="11914390" y="433349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50545536-E153-0448-9B68-59EEE7C761A5}"/>
              </a:ext>
            </a:extLst>
          </p:cNvPr>
          <p:cNvSpPr/>
          <p:nvPr/>
        </p:nvSpPr>
        <p:spPr>
          <a:xfrm>
            <a:off x="11871351" y="553522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66" name="Connecteur en arc 125">
            <a:extLst>
              <a:ext uri="{FF2B5EF4-FFF2-40B4-BE49-F238E27FC236}">
                <a16:creationId xmlns:a16="http://schemas.microsoft.com/office/drawing/2014/main" id="{49218CA7-3E25-9342-8345-71CCA2D2CF66}"/>
              </a:ext>
            </a:extLst>
          </p:cNvPr>
          <p:cNvCxnSpPr>
            <a:cxnSpLocks/>
            <a:stCxn id="49" idx="5"/>
            <a:endCxn id="59" idx="12"/>
          </p:cNvCxnSpPr>
          <p:nvPr/>
        </p:nvCxnSpPr>
        <p:spPr>
          <a:xfrm>
            <a:off x="11062557" y="1685718"/>
            <a:ext cx="810234" cy="23696"/>
          </a:xfrm>
          <a:prstGeom prst="curvedConnector5">
            <a:avLst>
              <a:gd name="adj1" fmla="val 24393"/>
              <a:gd name="adj2" fmla="val 931626"/>
              <a:gd name="adj3" fmla="val 66080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necteur en arc 125">
            <a:extLst>
              <a:ext uri="{FF2B5EF4-FFF2-40B4-BE49-F238E27FC236}">
                <a16:creationId xmlns:a16="http://schemas.microsoft.com/office/drawing/2014/main" id="{F8A6A883-7AC1-FB42-B61B-195463FC47E9}"/>
              </a:ext>
            </a:extLst>
          </p:cNvPr>
          <p:cNvCxnSpPr>
            <a:cxnSpLocks/>
            <a:stCxn id="50" idx="5"/>
            <a:endCxn id="60" idx="12"/>
          </p:cNvCxnSpPr>
          <p:nvPr/>
        </p:nvCxnSpPr>
        <p:spPr>
          <a:xfrm flipV="1">
            <a:off x="10948152" y="2632582"/>
            <a:ext cx="691481" cy="19771"/>
          </a:xfrm>
          <a:prstGeom prst="curvedConnector5">
            <a:avLst>
              <a:gd name="adj1" fmla="val 27315"/>
              <a:gd name="adj2" fmla="val -1130145"/>
              <a:gd name="adj3" fmla="val 786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necteur en arc 125">
            <a:extLst>
              <a:ext uri="{FF2B5EF4-FFF2-40B4-BE49-F238E27FC236}">
                <a16:creationId xmlns:a16="http://schemas.microsoft.com/office/drawing/2014/main" id="{6BC1AEC4-D061-AF4D-87DB-6BE0CCAE453C}"/>
              </a:ext>
            </a:extLst>
          </p:cNvPr>
          <p:cNvCxnSpPr>
            <a:cxnSpLocks/>
            <a:stCxn id="51" idx="5"/>
            <a:endCxn id="61" idx="12"/>
          </p:cNvCxnSpPr>
          <p:nvPr/>
        </p:nvCxnSpPr>
        <p:spPr>
          <a:xfrm flipV="1">
            <a:off x="11220774" y="3566475"/>
            <a:ext cx="745910" cy="281025"/>
          </a:xfrm>
          <a:prstGeom prst="curvedConnector5">
            <a:avLst>
              <a:gd name="adj1" fmla="val 40054"/>
              <a:gd name="adj2" fmla="val 100809"/>
              <a:gd name="adj3" fmla="val 9193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Connecteur en arc 125">
            <a:extLst>
              <a:ext uri="{FF2B5EF4-FFF2-40B4-BE49-F238E27FC236}">
                <a16:creationId xmlns:a16="http://schemas.microsoft.com/office/drawing/2014/main" id="{026E5C46-D231-6F4D-8E13-BE824FE00016}"/>
              </a:ext>
            </a:extLst>
          </p:cNvPr>
          <p:cNvCxnSpPr>
            <a:cxnSpLocks/>
            <a:stCxn id="52" idx="5"/>
            <a:endCxn id="62" idx="12"/>
          </p:cNvCxnSpPr>
          <p:nvPr/>
        </p:nvCxnSpPr>
        <p:spPr>
          <a:xfrm flipV="1">
            <a:off x="11560826" y="4606472"/>
            <a:ext cx="355005" cy="173032"/>
          </a:xfrm>
          <a:prstGeom prst="curvedConnector5">
            <a:avLst>
              <a:gd name="adj1" fmla="val 34187"/>
              <a:gd name="adj2" fmla="val 97836"/>
              <a:gd name="adj3" fmla="val 7966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necteur en arc 125">
            <a:extLst>
              <a:ext uri="{FF2B5EF4-FFF2-40B4-BE49-F238E27FC236}">
                <a16:creationId xmlns:a16="http://schemas.microsoft.com/office/drawing/2014/main" id="{B7905893-DA8C-4E4E-A563-013546E8B101}"/>
              </a:ext>
            </a:extLst>
          </p:cNvPr>
          <p:cNvCxnSpPr>
            <a:cxnSpLocks/>
            <a:stCxn id="53" idx="5"/>
            <a:endCxn id="63" idx="12"/>
          </p:cNvCxnSpPr>
          <p:nvPr/>
        </p:nvCxnSpPr>
        <p:spPr>
          <a:xfrm flipV="1">
            <a:off x="10788367" y="5808204"/>
            <a:ext cx="1084425" cy="16741"/>
          </a:xfrm>
          <a:prstGeom prst="curvedConnector5">
            <a:avLst>
              <a:gd name="adj1" fmla="val 25407"/>
              <a:gd name="adj2" fmla="val 2018087"/>
              <a:gd name="adj3" fmla="val 66715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ACDD2E98-C0AF-7A47-9257-C491BA69775A}"/>
              </a:ext>
            </a:extLst>
          </p:cNvPr>
          <p:cNvSpPr/>
          <p:nvPr/>
        </p:nvSpPr>
        <p:spPr>
          <a:xfrm>
            <a:off x="13682804" y="448783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77" name="Rectangle à coins arrondis 34">
            <a:extLst>
              <a:ext uri="{FF2B5EF4-FFF2-40B4-BE49-F238E27FC236}">
                <a16:creationId xmlns:a16="http://schemas.microsoft.com/office/drawing/2014/main" id="{0D0BCBFD-07C5-E142-A392-5C482C57160B}"/>
              </a:ext>
            </a:extLst>
          </p:cNvPr>
          <p:cNvSpPr/>
          <p:nvPr/>
        </p:nvSpPr>
        <p:spPr>
          <a:xfrm>
            <a:off x="13808594" y="5361250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3" name="Rectangle à coins arrondis 34">
            <a:extLst>
              <a:ext uri="{FF2B5EF4-FFF2-40B4-BE49-F238E27FC236}">
                <a16:creationId xmlns:a16="http://schemas.microsoft.com/office/drawing/2014/main" id="{DC1B54C9-38D5-2744-AFE4-8393C3D1D796}"/>
              </a:ext>
            </a:extLst>
          </p:cNvPr>
          <p:cNvSpPr/>
          <p:nvPr/>
        </p:nvSpPr>
        <p:spPr>
          <a:xfrm>
            <a:off x="15690973" y="5578293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9" name="Rectangle à coins arrondis 34">
            <a:extLst>
              <a:ext uri="{FF2B5EF4-FFF2-40B4-BE49-F238E27FC236}">
                <a16:creationId xmlns:a16="http://schemas.microsoft.com/office/drawing/2014/main" id="{92DF3228-76B5-AD49-9A6E-980E181B0775}"/>
              </a:ext>
            </a:extLst>
          </p:cNvPr>
          <p:cNvSpPr/>
          <p:nvPr/>
        </p:nvSpPr>
        <p:spPr>
          <a:xfrm>
            <a:off x="17547392" y="528100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91" name="Connecteur en arc 125">
            <a:extLst>
              <a:ext uri="{FF2B5EF4-FFF2-40B4-BE49-F238E27FC236}">
                <a16:creationId xmlns:a16="http://schemas.microsoft.com/office/drawing/2014/main" id="{E6C997BD-8769-424C-AC4D-2B4738990F90}"/>
              </a:ext>
            </a:extLst>
          </p:cNvPr>
          <p:cNvCxnSpPr>
            <a:cxnSpLocks/>
            <a:stCxn id="63" idx="5"/>
            <a:endCxn id="77" idx="12"/>
          </p:cNvCxnSpPr>
          <p:nvPr/>
        </p:nvCxnSpPr>
        <p:spPr>
          <a:xfrm flipV="1">
            <a:off x="13276520" y="5634231"/>
            <a:ext cx="533515" cy="193744"/>
          </a:xfrm>
          <a:prstGeom prst="curvedConnector5">
            <a:avLst>
              <a:gd name="adj1" fmla="val 36094"/>
              <a:gd name="adj2" fmla="val 98067"/>
              <a:gd name="adj3" fmla="val 8985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Connecteur en arc 125">
            <a:extLst>
              <a:ext uri="{FF2B5EF4-FFF2-40B4-BE49-F238E27FC236}">
                <a16:creationId xmlns:a16="http://schemas.microsoft.com/office/drawing/2014/main" id="{B2968DD0-843F-A64C-A54C-A474B680D9BE}"/>
              </a:ext>
            </a:extLst>
          </p:cNvPr>
          <p:cNvCxnSpPr>
            <a:cxnSpLocks/>
            <a:stCxn id="83" idx="5"/>
            <a:endCxn id="89" idx="12"/>
          </p:cNvCxnSpPr>
          <p:nvPr/>
        </p:nvCxnSpPr>
        <p:spPr>
          <a:xfrm flipV="1">
            <a:off x="17096142" y="5553987"/>
            <a:ext cx="452691" cy="317058"/>
          </a:xfrm>
          <a:prstGeom prst="curvedConnector5">
            <a:avLst>
              <a:gd name="adj1" fmla="val 33612"/>
              <a:gd name="adj2" fmla="val 100715"/>
              <a:gd name="adj3" fmla="val 9069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à coins arrondis 34">
            <a:extLst>
              <a:ext uri="{FF2B5EF4-FFF2-40B4-BE49-F238E27FC236}">
                <a16:creationId xmlns:a16="http://schemas.microsoft.com/office/drawing/2014/main" id="{D7C06B4C-32B5-C149-BC70-AD01DF6E0757}"/>
              </a:ext>
            </a:extLst>
          </p:cNvPr>
          <p:cNvSpPr/>
          <p:nvPr/>
        </p:nvSpPr>
        <p:spPr>
          <a:xfrm>
            <a:off x="4955667" y="1048448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Type</a:t>
            </a:r>
            <a:b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</a:b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endParaRPr lang="fr-FR" sz="12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8EA917AD-F72A-FF41-9F2D-AAC190B7EFC2}"/>
              </a:ext>
            </a:extLst>
          </p:cNvPr>
          <p:cNvSpPr/>
          <p:nvPr/>
        </p:nvSpPr>
        <p:spPr>
          <a:xfrm>
            <a:off x="7144926" y="624649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question…</a:t>
            </a:r>
          </a:p>
        </p:txBody>
      </p:sp>
      <p:cxnSp>
        <p:nvCxnSpPr>
          <p:cNvPr id="37" name="Connecteur en arc 125">
            <a:extLst>
              <a:ext uri="{FF2B5EF4-FFF2-40B4-BE49-F238E27FC236}">
                <a16:creationId xmlns:a16="http://schemas.microsoft.com/office/drawing/2014/main" id="{677179A3-75F5-B043-9841-0139DD30DF54}"/>
              </a:ext>
            </a:extLst>
          </p:cNvPr>
          <p:cNvCxnSpPr>
            <a:cxnSpLocks/>
            <a:stCxn id="21" idx="4"/>
            <a:endCxn id="35" idx="12"/>
          </p:cNvCxnSpPr>
          <p:nvPr/>
        </p:nvCxnSpPr>
        <p:spPr>
          <a:xfrm flipV="1">
            <a:off x="6358358" y="911556"/>
            <a:ext cx="790475" cy="280461"/>
          </a:xfrm>
          <a:prstGeom prst="curvedConnector5">
            <a:avLst>
              <a:gd name="adj1" fmla="val 36422"/>
              <a:gd name="adj2" fmla="val 151262"/>
              <a:gd name="adj3" fmla="val 10908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03394F3F-19E2-E744-B30B-5CC2C82D4E9D}"/>
              </a:ext>
            </a:extLst>
          </p:cNvPr>
          <p:cNvSpPr/>
          <p:nvPr/>
        </p:nvSpPr>
        <p:spPr>
          <a:xfrm>
            <a:off x="9321936" y="596443"/>
            <a:ext cx="1408495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7725 w 3145378"/>
              <a:gd name="connsiteY8" fmla="*/ 729028 h 2586511"/>
              <a:gd name="connsiteX9" fmla="*/ 23581 w 3145378"/>
              <a:gd name="connsiteY9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1 w 3146394"/>
              <a:gd name="connsiteY9" fmla="*/ 729028 h 2586511"/>
              <a:gd name="connsiteX10" fmla="*/ 24597 w 3146394"/>
              <a:gd name="connsiteY10" fmla="*/ 282206 h 2586511"/>
              <a:gd name="connsiteX0" fmla="*/ 24597 w 3146394"/>
              <a:gd name="connsiteY0" fmla="*/ 282206 h 2586511"/>
              <a:gd name="connsiteX1" fmla="*/ 36359 w 3146394"/>
              <a:gd name="connsiteY1" fmla="*/ 0 h 2586511"/>
              <a:gd name="connsiteX2" fmla="*/ 3029708 w 3146394"/>
              <a:gd name="connsiteY2" fmla="*/ 0 h 2586511"/>
              <a:gd name="connsiteX3" fmla="*/ 3130894 w 3146394"/>
              <a:gd name="connsiteY3" fmla="*/ 85553 h 2586511"/>
              <a:gd name="connsiteX4" fmla="*/ 3139100 w 3146394"/>
              <a:gd name="connsiteY4" fmla="*/ 2249940 h 2586511"/>
              <a:gd name="connsiteX5" fmla="*/ 3029708 w 3146394"/>
              <a:gd name="connsiteY5" fmla="*/ 2574753 h 2586511"/>
              <a:gd name="connsiteX6" fmla="*/ 24600 w 3146394"/>
              <a:gd name="connsiteY6" fmla="*/ 2586511 h 2586511"/>
              <a:gd name="connsiteX7" fmla="*/ 1078 w 3146394"/>
              <a:gd name="connsiteY7" fmla="*/ 2292547 h 2586511"/>
              <a:gd name="connsiteX8" fmla="*/ 8741 w 3146394"/>
              <a:gd name="connsiteY8" fmla="*/ 1780704 h 2586511"/>
              <a:gd name="connsiteX9" fmla="*/ 8740 w 3146394"/>
              <a:gd name="connsiteY9" fmla="*/ 1173967 h 2586511"/>
              <a:gd name="connsiteX10" fmla="*/ 8741 w 3146394"/>
              <a:gd name="connsiteY10" fmla="*/ 729028 h 2586511"/>
              <a:gd name="connsiteX11" fmla="*/ 24597 w 3146394"/>
              <a:gd name="connsiteY11" fmla="*/ 282206 h 2586511"/>
              <a:gd name="connsiteX0" fmla="*/ 24597 w 3146287"/>
              <a:gd name="connsiteY0" fmla="*/ 282206 h 2586511"/>
              <a:gd name="connsiteX1" fmla="*/ 36359 w 3146287"/>
              <a:gd name="connsiteY1" fmla="*/ 0 h 2586511"/>
              <a:gd name="connsiteX2" fmla="*/ 3029708 w 3146287"/>
              <a:gd name="connsiteY2" fmla="*/ 0 h 2586511"/>
              <a:gd name="connsiteX3" fmla="*/ 3130894 w 3146287"/>
              <a:gd name="connsiteY3" fmla="*/ 85553 h 2586511"/>
              <a:gd name="connsiteX4" fmla="*/ 3137898 w 3146287"/>
              <a:gd name="connsiteY4" fmla="*/ 587456 h 2586511"/>
              <a:gd name="connsiteX5" fmla="*/ 3139100 w 3146287"/>
              <a:gd name="connsiteY5" fmla="*/ 2249940 h 2586511"/>
              <a:gd name="connsiteX6" fmla="*/ 3029708 w 3146287"/>
              <a:gd name="connsiteY6" fmla="*/ 2574753 h 2586511"/>
              <a:gd name="connsiteX7" fmla="*/ 24600 w 3146287"/>
              <a:gd name="connsiteY7" fmla="*/ 2586511 h 2586511"/>
              <a:gd name="connsiteX8" fmla="*/ 1078 w 3146287"/>
              <a:gd name="connsiteY8" fmla="*/ 2292547 h 2586511"/>
              <a:gd name="connsiteX9" fmla="*/ 8741 w 3146287"/>
              <a:gd name="connsiteY9" fmla="*/ 1780704 h 2586511"/>
              <a:gd name="connsiteX10" fmla="*/ 8740 w 3146287"/>
              <a:gd name="connsiteY10" fmla="*/ 1173967 h 2586511"/>
              <a:gd name="connsiteX11" fmla="*/ 8741 w 3146287"/>
              <a:gd name="connsiteY11" fmla="*/ 729028 h 2586511"/>
              <a:gd name="connsiteX12" fmla="*/ 24597 w 3146287"/>
              <a:gd name="connsiteY12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48956 w 3150882"/>
              <a:gd name="connsiteY5" fmla="*/ 1618910 h 2586511"/>
              <a:gd name="connsiteX6" fmla="*/ 3139100 w 3150882"/>
              <a:gd name="connsiteY6" fmla="*/ 2249940 h 2586511"/>
              <a:gd name="connsiteX7" fmla="*/ 3029708 w 3150882"/>
              <a:gd name="connsiteY7" fmla="*/ 2574753 h 2586511"/>
              <a:gd name="connsiteX8" fmla="*/ 24600 w 3150882"/>
              <a:gd name="connsiteY8" fmla="*/ 2586511 h 2586511"/>
              <a:gd name="connsiteX9" fmla="*/ 1078 w 3150882"/>
              <a:gd name="connsiteY9" fmla="*/ 2292547 h 2586511"/>
              <a:gd name="connsiteX10" fmla="*/ 8741 w 3150882"/>
              <a:gd name="connsiteY10" fmla="*/ 1780704 h 2586511"/>
              <a:gd name="connsiteX11" fmla="*/ 8740 w 3150882"/>
              <a:gd name="connsiteY11" fmla="*/ 1173967 h 2586511"/>
              <a:gd name="connsiteX12" fmla="*/ 8741 w 3150882"/>
              <a:gd name="connsiteY12" fmla="*/ 729028 h 2586511"/>
              <a:gd name="connsiteX13" fmla="*/ 24597 w 3150882"/>
              <a:gd name="connsiteY13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618910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  <a:gd name="connsiteX0" fmla="*/ 24597 w 3150882"/>
              <a:gd name="connsiteY0" fmla="*/ 282206 h 2586511"/>
              <a:gd name="connsiteX1" fmla="*/ 36359 w 3150882"/>
              <a:gd name="connsiteY1" fmla="*/ 0 h 2586511"/>
              <a:gd name="connsiteX2" fmla="*/ 3029708 w 3150882"/>
              <a:gd name="connsiteY2" fmla="*/ 0 h 2586511"/>
              <a:gd name="connsiteX3" fmla="*/ 3130894 w 3150882"/>
              <a:gd name="connsiteY3" fmla="*/ 85553 h 2586511"/>
              <a:gd name="connsiteX4" fmla="*/ 3137898 w 3150882"/>
              <a:gd name="connsiteY4" fmla="*/ 587456 h 2586511"/>
              <a:gd name="connsiteX5" fmla="*/ 3137898 w 3150882"/>
              <a:gd name="connsiteY5" fmla="*/ 1133520 h 2586511"/>
              <a:gd name="connsiteX6" fmla="*/ 3148956 w 3150882"/>
              <a:gd name="connsiteY6" fmla="*/ 1720031 h 2586511"/>
              <a:gd name="connsiteX7" fmla="*/ 3139100 w 3150882"/>
              <a:gd name="connsiteY7" fmla="*/ 2249940 h 2586511"/>
              <a:gd name="connsiteX8" fmla="*/ 3029708 w 3150882"/>
              <a:gd name="connsiteY8" fmla="*/ 2574753 h 2586511"/>
              <a:gd name="connsiteX9" fmla="*/ 24600 w 3150882"/>
              <a:gd name="connsiteY9" fmla="*/ 2586511 h 2586511"/>
              <a:gd name="connsiteX10" fmla="*/ 1078 w 3150882"/>
              <a:gd name="connsiteY10" fmla="*/ 2292547 h 2586511"/>
              <a:gd name="connsiteX11" fmla="*/ 8741 w 3150882"/>
              <a:gd name="connsiteY11" fmla="*/ 1780704 h 2586511"/>
              <a:gd name="connsiteX12" fmla="*/ 8740 w 3150882"/>
              <a:gd name="connsiteY12" fmla="*/ 1173967 h 2586511"/>
              <a:gd name="connsiteX13" fmla="*/ 8741 w 3150882"/>
              <a:gd name="connsiteY13" fmla="*/ 729028 h 2586511"/>
              <a:gd name="connsiteX14" fmla="*/ 24597 w 3150882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50882" h="2586511">
                <a:moveTo>
                  <a:pt x="24597" y="282206"/>
                </a:moveTo>
                <a:cubicBezTo>
                  <a:pt x="24597" y="256226"/>
                  <a:pt x="10379" y="0"/>
                  <a:pt x="36359" y="0"/>
                </a:cubicBezTo>
                <a:lnTo>
                  <a:pt x="3029708" y="0"/>
                </a:lnTo>
                <a:cubicBezTo>
                  <a:pt x="3055688" y="0"/>
                  <a:pt x="3130894" y="59573"/>
                  <a:pt x="3130894" y="85553"/>
                </a:cubicBezTo>
                <a:cubicBezTo>
                  <a:pt x="3147083" y="169979"/>
                  <a:pt x="3136530" y="226725"/>
                  <a:pt x="3137898" y="587456"/>
                </a:cubicBezTo>
                <a:cubicBezTo>
                  <a:pt x="3139065" y="728409"/>
                  <a:pt x="3136055" y="961611"/>
                  <a:pt x="3137898" y="1133520"/>
                </a:cubicBezTo>
                <a:cubicBezTo>
                  <a:pt x="3139741" y="1305429"/>
                  <a:pt x="3148756" y="1500253"/>
                  <a:pt x="3148956" y="1720031"/>
                </a:cubicBezTo>
                <a:cubicBezTo>
                  <a:pt x="3149156" y="1939809"/>
                  <a:pt x="3157132" y="2083891"/>
                  <a:pt x="3139100" y="2249940"/>
                </a:cubicBezTo>
                <a:cubicBezTo>
                  <a:pt x="3121052" y="2448405"/>
                  <a:pt x="3154228" y="2607599"/>
                  <a:pt x="3029708" y="2574753"/>
                </a:cubicBezTo>
                <a:lnTo>
                  <a:pt x="24600" y="2586511"/>
                </a:lnTo>
                <a:cubicBezTo>
                  <a:pt x="-1380" y="2586511"/>
                  <a:pt x="1078" y="2318527"/>
                  <a:pt x="1078" y="2292547"/>
                </a:cubicBezTo>
                <a:cubicBezTo>
                  <a:pt x="-3408" y="2154876"/>
                  <a:pt x="7464" y="2041291"/>
                  <a:pt x="8741" y="1780704"/>
                </a:cubicBezTo>
                <a:cubicBezTo>
                  <a:pt x="6332" y="1587533"/>
                  <a:pt x="8740" y="1349246"/>
                  <a:pt x="8740" y="1173967"/>
                </a:cubicBezTo>
                <a:cubicBezTo>
                  <a:pt x="8740" y="998688"/>
                  <a:pt x="2412" y="870914"/>
                  <a:pt x="8741" y="729028"/>
                </a:cubicBezTo>
                <a:cubicBezTo>
                  <a:pt x="10341" y="580087"/>
                  <a:pt x="22997" y="431147"/>
                  <a:pt x="24597" y="282206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Another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2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answer</a:t>
            </a:r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cxnSp>
        <p:nvCxnSpPr>
          <p:cNvPr id="48" name="Connecteur en arc 125">
            <a:extLst>
              <a:ext uri="{FF2B5EF4-FFF2-40B4-BE49-F238E27FC236}">
                <a16:creationId xmlns:a16="http://schemas.microsoft.com/office/drawing/2014/main" id="{828FED8C-4D0F-3742-AB26-F8BCF13DB5D4}"/>
              </a:ext>
            </a:extLst>
          </p:cNvPr>
          <p:cNvCxnSpPr>
            <a:cxnSpLocks/>
            <a:stCxn id="35" idx="5"/>
            <a:endCxn id="47" idx="12"/>
          </p:cNvCxnSpPr>
          <p:nvPr/>
        </p:nvCxnSpPr>
        <p:spPr>
          <a:xfrm flipV="1">
            <a:off x="8547617" y="883350"/>
            <a:ext cx="778226" cy="18321"/>
          </a:xfrm>
          <a:prstGeom prst="curvedConnector5">
            <a:avLst>
              <a:gd name="adj1" fmla="val 31496"/>
              <a:gd name="adj2" fmla="val -1423099"/>
              <a:gd name="adj3" fmla="val 7471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5BCB7D95-7293-4A47-B64E-9E5C36BA8355}"/>
              </a:ext>
            </a:extLst>
          </p:cNvPr>
          <p:cNvSpPr/>
          <p:nvPr/>
        </p:nvSpPr>
        <p:spPr>
          <a:xfrm>
            <a:off x="11365902" y="52231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65" name="Connecteur en arc 125">
            <a:extLst>
              <a:ext uri="{FF2B5EF4-FFF2-40B4-BE49-F238E27FC236}">
                <a16:creationId xmlns:a16="http://schemas.microsoft.com/office/drawing/2014/main" id="{FAD4BC3B-ABBF-6A4E-969E-7A199C0BEF0D}"/>
              </a:ext>
            </a:extLst>
          </p:cNvPr>
          <p:cNvCxnSpPr>
            <a:cxnSpLocks/>
            <a:stCxn id="47" idx="5"/>
            <a:endCxn id="64" idx="12"/>
          </p:cNvCxnSpPr>
          <p:nvPr/>
        </p:nvCxnSpPr>
        <p:spPr>
          <a:xfrm flipV="1">
            <a:off x="10724627" y="795292"/>
            <a:ext cx="642716" cy="78173"/>
          </a:xfrm>
          <a:prstGeom prst="curvedConnector5">
            <a:avLst>
              <a:gd name="adj1" fmla="val 31041"/>
              <a:gd name="adj2" fmla="val 413059"/>
              <a:gd name="adj3" fmla="val 7961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>
            <a:extLst>
              <a:ext uri="{FF2B5EF4-FFF2-40B4-BE49-F238E27FC236}">
                <a16:creationId xmlns:a16="http://schemas.microsoft.com/office/drawing/2014/main" id="{98B2E330-C249-154C-B478-6A3BB117C06F}"/>
              </a:ext>
            </a:extLst>
          </p:cNvPr>
          <p:cNvSpPr/>
          <p:nvPr/>
        </p:nvSpPr>
        <p:spPr>
          <a:xfrm>
            <a:off x="2006609" y="382903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The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Squid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BE12EE66-0FE9-1F47-AAE9-C20B6AFEC021}"/>
              </a:ext>
            </a:extLst>
          </p:cNvPr>
          <p:cNvSpPr/>
          <p:nvPr/>
        </p:nvSpPr>
        <p:spPr>
          <a:xfrm>
            <a:off x="15959058" y="659499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Credited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to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Gamestorming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: Dave Gray and James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Macanufo</a:t>
            </a:r>
            <a:endParaRPr lang="fr-FR" sz="60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www.gamestorming.com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squid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DDF782C4-E1F4-5747-8315-4C047CC2EDBF}"/>
              </a:ext>
            </a:extLst>
          </p:cNvPr>
          <p:cNvSpPr/>
          <p:nvPr/>
        </p:nvSpPr>
        <p:spPr>
          <a:xfrm>
            <a:off x="13902278" y="141312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08D516FE-6889-CF44-91B8-C059C876A8BB}"/>
              </a:ext>
            </a:extLst>
          </p:cNvPr>
          <p:cNvSpPr/>
          <p:nvPr/>
        </p:nvSpPr>
        <p:spPr>
          <a:xfrm>
            <a:off x="13682804" y="2326150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5B34EEF0-A6CD-EC4F-96AA-A177401F203A}"/>
              </a:ext>
            </a:extLst>
          </p:cNvPr>
          <p:cNvSpPr/>
          <p:nvPr/>
        </p:nvSpPr>
        <p:spPr>
          <a:xfrm>
            <a:off x="13911611" y="3540105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78" name="Rectangle à coins arrondis 34">
            <a:extLst>
              <a:ext uri="{FF2B5EF4-FFF2-40B4-BE49-F238E27FC236}">
                <a16:creationId xmlns:a16="http://schemas.microsoft.com/office/drawing/2014/main" id="{2DEFD0EA-0F15-FC42-8B5E-7249CCBDE6E7}"/>
              </a:ext>
            </a:extLst>
          </p:cNvPr>
          <p:cNvSpPr/>
          <p:nvPr/>
        </p:nvSpPr>
        <p:spPr>
          <a:xfrm>
            <a:off x="13327045" y="333896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A8AFA30B-099A-3248-AC3B-A21F33F2A753}"/>
              </a:ext>
            </a:extLst>
          </p:cNvPr>
          <p:cNvSpPr/>
          <p:nvPr/>
        </p:nvSpPr>
        <p:spPr>
          <a:xfrm>
            <a:off x="15733245" y="1505307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0" name="Rectangle à coins arrondis 34">
            <a:extLst>
              <a:ext uri="{FF2B5EF4-FFF2-40B4-BE49-F238E27FC236}">
                <a16:creationId xmlns:a16="http://schemas.microsoft.com/office/drawing/2014/main" id="{8AD4E44E-7DAC-BE4A-8B3B-25825A708C85}"/>
              </a:ext>
            </a:extLst>
          </p:cNvPr>
          <p:cNvSpPr/>
          <p:nvPr/>
        </p:nvSpPr>
        <p:spPr>
          <a:xfrm>
            <a:off x="15457815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1" name="Rectangle à coins arrondis 34">
            <a:extLst>
              <a:ext uri="{FF2B5EF4-FFF2-40B4-BE49-F238E27FC236}">
                <a16:creationId xmlns:a16="http://schemas.microsoft.com/office/drawing/2014/main" id="{0B8C2819-A2BC-1845-8565-011F2574A5BE}"/>
              </a:ext>
            </a:extLst>
          </p:cNvPr>
          <p:cNvSpPr/>
          <p:nvPr/>
        </p:nvSpPr>
        <p:spPr>
          <a:xfrm>
            <a:off x="15735461" y="3195609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30E72D7D-C74E-F843-B5E6-2CE7DFEEB6EF}"/>
              </a:ext>
            </a:extLst>
          </p:cNvPr>
          <p:cNvSpPr/>
          <p:nvPr/>
        </p:nvSpPr>
        <p:spPr>
          <a:xfrm>
            <a:off x="15552816" y="4460270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4" name="Rectangle à coins arrondis 34">
            <a:extLst>
              <a:ext uri="{FF2B5EF4-FFF2-40B4-BE49-F238E27FC236}">
                <a16:creationId xmlns:a16="http://schemas.microsoft.com/office/drawing/2014/main" id="{5CF500FF-317D-5F42-83A0-B10087BCC9B6}"/>
              </a:ext>
            </a:extLst>
          </p:cNvPr>
          <p:cNvSpPr/>
          <p:nvPr/>
        </p:nvSpPr>
        <p:spPr>
          <a:xfrm>
            <a:off x="15111212" y="47923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818127B9-3CF9-2641-84CB-186C2A1A718A}"/>
              </a:ext>
            </a:extLst>
          </p:cNvPr>
          <p:cNvSpPr/>
          <p:nvPr/>
        </p:nvSpPr>
        <p:spPr>
          <a:xfrm>
            <a:off x="17547546" y="1319604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F6F5A25F-F30E-A34E-A41A-422B821E3369}"/>
              </a:ext>
            </a:extLst>
          </p:cNvPr>
          <p:cNvSpPr/>
          <p:nvPr/>
        </p:nvSpPr>
        <p:spPr>
          <a:xfrm>
            <a:off x="17342554" y="235960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7" name="Rectangle à coins arrondis 34">
            <a:extLst>
              <a:ext uri="{FF2B5EF4-FFF2-40B4-BE49-F238E27FC236}">
                <a16:creationId xmlns:a16="http://schemas.microsoft.com/office/drawing/2014/main" id="{78A483D5-261C-444D-85E9-00A90F1B9B59}"/>
              </a:ext>
            </a:extLst>
          </p:cNvPr>
          <p:cNvSpPr/>
          <p:nvPr/>
        </p:nvSpPr>
        <p:spPr>
          <a:xfrm>
            <a:off x="17582380" y="3462338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E5A04713-8366-8C48-8647-D71E4B128272}"/>
              </a:ext>
            </a:extLst>
          </p:cNvPr>
          <p:cNvSpPr/>
          <p:nvPr/>
        </p:nvSpPr>
        <p:spPr>
          <a:xfrm>
            <a:off x="17618752" y="4333491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sp>
        <p:nvSpPr>
          <p:cNvPr id="90" name="Rectangle à coins arrondis 34">
            <a:extLst>
              <a:ext uri="{FF2B5EF4-FFF2-40B4-BE49-F238E27FC236}">
                <a16:creationId xmlns:a16="http://schemas.microsoft.com/office/drawing/2014/main" id="{BB69EE03-4852-AD4F-8087-D767F7CACFC7}"/>
              </a:ext>
            </a:extLst>
          </p:cNvPr>
          <p:cNvSpPr/>
          <p:nvPr/>
        </p:nvSpPr>
        <p:spPr>
          <a:xfrm>
            <a:off x="17070263" y="406012"/>
            <a:ext cx="1407719" cy="63212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13255 w 3145378"/>
              <a:gd name="connsiteY8" fmla="*/ 672046 h 2586511"/>
              <a:gd name="connsiteX9" fmla="*/ 23581 w 3145378"/>
              <a:gd name="connsiteY9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14280 w 3146403"/>
              <a:gd name="connsiteY9" fmla="*/ 672046 h 2586511"/>
              <a:gd name="connsiteX10" fmla="*/ 24606 w 3146403"/>
              <a:gd name="connsiteY10" fmla="*/ 282206 h 2586511"/>
              <a:gd name="connsiteX0" fmla="*/ 24606 w 3146403"/>
              <a:gd name="connsiteY0" fmla="*/ 282206 h 2586511"/>
              <a:gd name="connsiteX1" fmla="*/ 36368 w 3146403"/>
              <a:gd name="connsiteY1" fmla="*/ 0 h 2586511"/>
              <a:gd name="connsiteX2" fmla="*/ 3029717 w 3146403"/>
              <a:gd name="connsiteY2" fmla="*/ 0 h 2586511"/>
              <a:gd name="connsiteX3" fmla="*/ 3130903 w 3146403"/>
              <a:gd name="connsiteY3" fmla="*/ 85553 h 2586511"/>
              <a:gd name="connsiteX4" fmla="*/ 3139109 w 3146403"/>
              <a:gd name="connsiteY4" fmla="*/ 2249940 h 2586511"/>
              <a:gd name="connsiteX5" fmla="*/ 3029717 w 3146403"/>
              <a:gd name="connsiteY5" fmla="*/ 2574753 h 2586511"/>
              <a:gd name="connsiteX6" fmla="*/ 24609 w 3146403"/>
              <a:gd name="connsiteY6" fmla="*/ 2586511 h 2586511"/>
              <a:gd name="connsiteX7" fmla="*/ 1087 w 3146403"/>
              <a:gd name="connsiteY7" fmla="*/ 2292547 h 2586511"/>
              <a:gd name="connsiteX8" fmla="*/ 14280 w 3146403"/>
              <a:gd name="connsiteY8" fmla="*/ 1784399 h 2586511"/>
              <a:gd name="connsiteX9" fmla="*/ 3224 w 3146403"/>
              <a:gd name="connsiteY9" fmla="*/ 1116985 h 2586511"/>
              <a:gd name="connsiteX10" fmla="*/ 14280 w 3146403"/>
              <a:gd name="connsiteY10" fmla="*/ 672046 h 2586511"/>
              <a:gd name="connsiteX11" fmla="*/ 24606 w 3146403"/>
              <a:gd name="connsiteY11" fmla="*/ 282206 h 2586511"/>
              <a:gd name="connsiteX0" fmla="*/ 24606 w 3145506"/>
              <a:gd name="connsiteY0" fmla="*/ 282206 h 2586511"/>
              <a:gd name="connsiteX1" fmla="*/ 36368 w 3145506"/>
              <a:gd name="connsiteY1" fmla="*/ 0 h 2586511"/>
              <a:gd name="connsiteX2" fmla="*/ 3029717 w 3145506"/>
              <a:gd name="connsiteY2" fmla="*/ 0 h 2586511"/>
              <a:gd name="connsiteX3" fmla="*/ 3130903 w 3145506"/>
              <a:gd name="connsiteY3" fmla="*/ 85553 h 2586511"/>
              <a:gd name="connsiteX4" fmla="*/ 3132383 w 3145506"/>
              <a:gd name="connsiteY4" fmla="*/ 490026 h 2586511"/>
              <a:gd name="connsiteX5" fmla="*/ 3139109 w 3145506"/>
              <a:gd name="connsiteY5" fmla="*/ 2249940 h 2586511"/>
              <a:gd name="connsiteX6" fmla="*/ 3029717 w 3145506"/>
              <a:gd name="connsiteY6" fmla="*/ 2574753 h 2586511"/>
              <a:gd name="connsiteX7" fmla="*/ 24609 w 3145506"/>
              <a:gd name="connsiteY7" fmla="*/ 2586511 h 2586511"/>
              <a:gd name="connsiteX8" fmla="*/ 1087 w 3145506"/>
              <a:gd name="connsiteY8" fmla="*/ 2292547 h 2586511"/>
              <a:gd name="connsiteX9" fmla="*/ 14280 w 3145506"/>
              <a:gd name="connsiteY9" fmla="*/ 1784399 h 2586511"/>
              <a:gd name="connsiteX10" fmla="*/ 3224 w 3145506"/>
              <a:gd name="connsiteY10" fmla="*/ 1116985 h 2586511"/>
              <a:gd name="connsiteX11" fmla="*/ 14280 w 3145506"/>
              <a:gd name="connsiteY11" fmla="*/ 672046 h 2586511"/>
              <a:gd name="connsiteX12" fmla="*/ 24606 w 3145506"/>
              <a:gd name="connsiteY12" fmla="*/ 282206 h 2586511"/>
              <a:gd name="connsiteX0" fmla="*/ 24606 w 3145468"/>
              <a:gd name="connsiteY0" fmla="*/ 282206 h 2586511"/>
              <a:gd name="connsiteX1" fmla="*/ 36368 w 3145468"/>
              <a:gd name="connsiteY1" fmla="*/ 0 h 2586511"/>
              <a:gd name="connsiteX2" fmla="*/ 3029717 w 3145468"/>
              <a:gd name="connsiteY2" fmla="*/ 0 h 2586511"/>
              <a:gd name="connsiteX3" fmla="*/ 3130903 w 3145468"/>
              <a:gd name="connsiteY3" fmla="*/ 85553 h 2586511"/>
              <a:gd name="connsiteX4" fmla="*/ 3132383 w 3145468"/>
              <a:gd name="connsiteY4" fmla="*/ 490026 h 2586511"/>
              <a:gd name="connsiteX5" fmla="*/ 3132383 w 3145468"/>
              <a:gd name="connsiteY5" fmla="*/ 1319230 h 2586511"/>
              <a:gd name="connsiteX6" fmla="*/ 3139109 w 3145468"/>
              <a:gd name="connsiteY6" fmla="*/ 2249940 h 2586511"/>
              <a:gd name="connsiteX7" fmla="*/ 3029717 w 3145468"/>
              <a:gd name="connsiteY7" fmla="*/ 2574753 h 2586511"/>
              <a:gd name="connsiteX8" fmla="*/ 24609 w 3145468"/>
              <a:gd name="connsiteY8" fmla="*/ 2586511 h 2586511"/>
              <a:gd name="connsiteX9" fmla="*/ 1087 w 3145468"/>
              <a:gd name="connsiteY9" fmla="*/ 2292547 h 2586511"/>
              <a:gd name="connsiteX10" fmla="*/ 14280 w 3145468"/>
              <a:gd name="connsiteY10" fmla="*/ 1784399 h 2586511"/>
              <a:gd name="connsiteX11" fmla="*/ 3224 w 3145468"/>
              <a:gd name="connsiteY11" fmla="*/ 1116985 h 2586511"/>
              <a:gd name="connsiteX12" fmla="*/ 14280 w 3145468"/>
              <a:gd name="connsiteY12" fmla="*/ 672046 h 2586511"/>
              <a:gd name="connsiteX13" fmla="*/ 24606 w 3145468"/>
              <a:gd name="connsiteY13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32383 w 3149146"/>
              <a:gd name="connsiteY5" fmla="*/ 1319230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1 w 3149146"/>
              <a:gd name="connsiteY6" fmla="*/ 188552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  <a:gd name="connsiteX0" fmla="*/ 24606 w 3149146"/>
              <a:gd name="connsiteY0" fmla="*/ 282206 h 2586511"/>
              <a:gd name="connsiteX1" fmla="*/ 36368 w 3149146"/>
              <a:gd name="connsiteY1" fmla="*/ 0 h 2586511"/>
              <a:gd name="connsiteX2" fmla="*/ 3029717 w 3149146"/>
              <a:gd name="connsiteY2" fmla="*/ 0 h 2586511"/>
              <a:gd name="connsiteX3" fmla="*/ 3130903 w 3149146"/>
              <a:gd name="connsiteY3" fmla="*/ 85553 h 2586511"/>
              <a:gd name="connsiteX4" fmla="*/ 3132383 w 3149146"/>
              <a:gd name="connsiteY4" fmla="*/ 490026 h 2586511"/>
              <a:gd name="connsiteX5" fmla="*/ 3143442 w 3149146"/>
              <a:gd name="connsiteY5" fmla="*/ 1197884 h 2586511"/>
              <a:gd name="connsiteX6" fmla="*/ 3143442 w 3149146"/>
              <a:gd name="connsiteY6" fmla="*/ 1703500 h 2586511"/>
              <a:gd name="connsiteX7" fmla="*/ 3139109 w 3149146"/>
              <a:gd name="connsiteY7" fmla="*/ 2249940 h 2586511"/>
              <a:gd name="connsiteX8" fmla="*/ 3029717 w 3149146"/>
              <a:gd name="connsiteY8" fmla="*/ 2574753 h 2586511"/>
              <a:gd name="connsiteX9" fmla="*/ 24609 w 3149146"/>
              <a:gd name="connsiteY9" fmla="*/ 2586511 h 2586511"/>
              <a:gd name="connsiteX10" fmla="*/ 1087 w 3149146"/>
              <a:gd name="connsiteY10" fmla="*/ 2292547 h 2586511"/>
              <a:gd name="connsiteX11" fmla="*/ 14280 w 3149146"/>
              <a:gd name="connsiteY11" fmla="*/ 1784399 h 2586511"/>
              <a:gd name="connsiteX12" fmla="*/ 3224 w 3149146"/>
              <a:gd name="connsiteY12" fmla="*/ 1116985 h 2586511"/>
              <a:gd name="connsiteX13" fmla="*/ 14280 w 3149146"/>
              <a:gd name="connsiteY13" fmla="*/ 672046 h 2586511"/>
              <a:gd name="connsiteX14" fmla="*/ 24606 w 3149146"/>
              <a:gd name="connsiteY14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49146" h="2586511">
                <a:moveTo>
                  <a:pt x="24606" y="282206"/>
                </a:moveTo>
                <a:cubicBezTo>
                  <a:pt x="24606" y="256226"/>
                  <a:pt x="10388" y="0"/>
                  <a:pt x="36368" y="0"/>
                </a:cubicBezTo>
                <a:lnTo>
                  <a:pt x="3029717" y="0"/>
                </a:lnTo>
                <a:cubicBezTo>
                  <a:pt x="3055697" y="0"/>
                  <a:pt x="3130903" y="59573"/>
                  <a:pt x="3130903" y="85553"/>
                </a:cubicBezTo>
                <a:cubicBezTo>
                  <a:pt x="3148014" y="167224"/>
                  <a:pt x="3131015" y="129295"/>
                  <a:pt x="3132383" y="490026"/>
                </a:cubicBezTo>
                <a:cubicBezTo>
                  <a:pt x="3132630" y="695639"/>
                  <a:pt x="3142321" y="904565"/>
                  <a:pt x="3143442" y="1197884"/>
                </a:cubicBezTo>
                <a:cubicBezTo>
                  <a:pt x="3145285" y="1430466"/>
                  <a:pt x="3142321" y="1548382"/>
                  <a:pt x="3143442" y="1703500"/>
                </a:cubicBezTo>
                <a:cubicBezTo>
                  <a:pt x="3144563" y="1858618"/>
                  <a:pt x="3158063" y="2135068"/>
                  <a:pt x="3139109" y="2249940"/>
                </a:cubicBezTo>
                <a:cubicBezTo>
                  <a:pt x="3121061" y="2448405"/>
                  <a:pt x="3154237" y="2607599"/>
                  <a:pt x="3029717" y="2574753"/>
                </a:cubicBezTo>
                <a:lnTo>
                  <a:pt x="24609" y="2586511"/>
                </a:lnTo>
                <a:cubicBezTo>
                  <a:pt x="-1371" y="2586511"/>
                  <a:pt x="1087" y="2318527"/>
                  <a:pt x="1087" y="2292547"/>
                </a:cubicBezTo>
                <a:cubicBezTo>
                  <a:pt x="-4320" y="2158862"/>
                  <a:pt x="12081" y="2054482"/>
                  <a:pt x="14280" y="1784399"/>
                </a:cubicBezTo>
                <a:cubicBezTo>
                  <a:pt x="14636" y="1581731"/>
                  <a:pt x="3224" y="1302377"/>
                  <a:pt x="3224" y="1116985"/>
                </a:cubicBezTo>
                <a:cubicBezTo>
                  <a:pt x="3224" y="931593"/>
                  <a:pt x="10716" y="804435"/>
                  <a:pt x="14280" y="672046"/>
                </a:cubicBezTo>
                <a:cubicBezTo>
                  <a:pt x="17722" y="548841"/>
                  <a:pt x="21164" y="405411"/>
                  <a:pt x="24606" y="282206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5"/>
            </a:solidFill>
            <a:prstDash val="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Etc…</a:t>
            </a:r>
          </a:p>
        </p:txBody>
      </p:sp>
      <p:cxnSp>
        <p:nvCxnSpPr>
          <p:cNvPr id="113" name="Connecteur en arc 125">
            <a:extLst>
              <a:ext uri="{FF2B5EF4-FFF2-40B4-BE49-F238E27FC236}">
                <a16:creationId xmlns:a16="http://schemas.microsoft.com/office/drawing/2014/main" id="{E0889D01-1FDA-954D-A5E0-A71EB806BDA8}"/>
              </a:ext>
            </a:extLst>
          </p:cNvPr>
          <p:cNvCxnSpPr>
            <a:cxnSpLocks/>
            <a:stCxn id="64" idx="5"/>
            <a:endCxn id="78" idx="12"/>
          </p:cNvCxnSpPr>
          <p:nvPr/>
        </p:nvCxnSpPr>
        <p:spPr>
          <a:xfrm flipV="1">
            <a:off x="12771071" y="606877"/>
            <a:ext cx="557415" cy="208186"/>
          </a:xfrm>
          <a:prstGeom prst="curvedConnector5">
            <a:avLst>
              <a:gd name="adj1" fmla="val 25681"/>
              <a:gd name="adj2" fmla="val -63748"/>
              <a:gd name="adj3" fmla="val 74656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Connecteur en arc 125">
            <a:extLst>
              <a:ext uri="{FF2B5EF4-FFF2-40B4-BE49-F238E27FC236}">
                <a16:creationId xmlns:a16="http://schemas.microsoft.com/office/drawing/2014/main" id="{1B07F6F5-71CE-1841-B59B-1D1919087EC4}"/>
              </a:ext>
            </a:extLst>
          </p:cNvPr>
          <p:cNvCxnSpPr>
            <a:cxnSpLocks/>
            <a:stCxn id="59" idx="5"/>
            <a:endCxn id="73" idx="12"/>
          </p:cNvCxnSpPr>
          <p:nvPr/>
        </p:nvCxnSpPr>
        <p:spPr>
          <a:xfrm flipV="1">
            <a:off x="13276519" y="1686106"/>
            <a:ext cx="627200" cy="43079"/>
          </a:xfrm>
          <a:prstGeom prst="curvedConnector5">
            <a:avLst>
              <a:gd name="adj1" fmla="val 28855"/>
              <a:gd name="adj2" fmla="val 496147"/>
              <a:gd name="adj3" fmla="val 7674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Connecteur en arc 125">
            <a:extLst>
              <a:ext uri="{FF2B5EF4-FFF2-40B4-BE49-F238E27FC236}">
                <a16:creationId xmlns:a16="http://schemas.microsoft.com/office/drawing/2014/main" id="{F85EF564-7A11-424C-A0A0-599FB441D543}"/>
              </a:ext>
            </a:extLst>
          </p:cNvPr>
          <p:cNvCxnSpPr>
            <a:cxnSpLocks/>
            <a:stCxn id="60" idx="5"/>
            <a:endCxn id="74" idx="12"/>
          </p:cNvCxnSpPr>
          <p:nvPr/>
        </p:nvCxnSpPr>
        <p:spPr>
          <a:xfrm flipV="1">
            <a:off x="13043361" y="2599131"/>
            <a:ext cx="640884" cy="53222"/>
          </a:xfrm>
          <a:prstGeom prst="curvedConnector5">
            <a:avLst>
              <a:gd name="adj1" fmla="val 27827"/>
              <a:gd name="adj2" fmla="val 460501"/>
              <a:gd name="adj3" fmla="val 6893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Connecteur en arc 125">
            <a:extLst>
              <a:ext uri="{FF2B5EF4-FFF2-40B4-BE49-F238E27FC236}">
                <a16:creationId xmlns:a16="http://schemas.microsoft.com/office/drawing/2014/main" id="{3B317C8F-54B2-F740-BC44-A58A7A77CB06}"/>
              </a:ext>
            </a:extLst>
          </p:cNvPr>
          <p:cNvCxnSpPr>
            <a:cxnSpLocks/>
            <a:stCxn id="61" idx="5"/>
            <a:endCxn id="75" idx="12"/>
          </p:cNvCxnSpPr>
          <p:nvPr/>
        </p:nvCxnSpPr>
        <p:spPr>
          <a:xfrm>
            <a:off x="13370412" y="3586246"/>
            <a:ext cx="542640" cy="226840"/>
          </a:xfrm>
          <a:prstGeom prst="curvedConnector5">
            <a:avLst>
              <a:gd name="adj1" fmla="val 20808"/>
              <a:gd name="adj2" fmla="val -4429"/>
              <a:gd name="adj3" fmla="val 7339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Connecteur en arc 125">
            <a:extLst>
              <a:ext uri="{FF2B5EF4-FFF2-40B4-BE49-F238E27FC236}">
                <a16:creationId xmlns:a16="http://schemas.microsoft.com/office/drawing/2014/main" id="{95374EC7-B0E2-9042-8F19-A52F22468A8A}"/>
              </a:ext>
            </a:extLst>
          </p:cNvPr>
          <p:cNvCxnSpPr>
            <a:cxnSpLocks/>
            <a:stCxn id="62" idx="5"/>
            <a:endCxn id="76" idx="12"/>
          </p:cNvCxnSpPr>
          <p:nvPr/>
        </p:nvCxnSpPr>
        <p:spPr>
          <a:xfrm>
            <a:off x="13319559" y="4626243"/>
            <a:ext cx="364686" cy="134576"/>
          </a:xfrm>
          <a:prstGeom prst="curvedConnector5">
            <a:avLst>
              <a:gd name="adj1" fmla="val 31307"/>
              <a:gd name="adj2" fmla="val 198"/>
              <a:gd name="adj3" fmla="val 6205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Connecteur en arc 125">
            <a:extLst>
              <a:ext uri="{FF2B5EF4-FFF2-40B4-BE49-F238E27FC236}">
                <a16:creationId xmlns:a16="http://schemas.microsoft.com/office/drawing/2014/main" id="{6F5D4649-91CA-D84A-82EF-2BC0BE513FBD}"/>
              </a:ext>
            </a:extLst>
          </p:cNvPr>
          <p:cNvCxnSpPr>
            <a:cxnSpLocks/>
            <a:stCxn id="78" idx="5"/>
            <a:endCxn id="84" idx="12"/>
          </p:cNvCxnSpPr>
          <p:nvPr/>
        </p:nvCxnSpPr>
        <p:spPr>
          <a:xfrm>
            <a:off x="14732214" y="626648"/>
            <a:ext cx="380439" cy="125565"/>
          </a:xfrm>
          <a:prstGeom prst="curvedConnector5">
            <a:avLst>
              <a:gd name="adj1" fmla="val 27870"/>
              <a:gd name="adj2" fmla="val -124146"/>
              <a:gd name="adj3" fmla="val 68267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Connecteur en arc 125">
            <a:extLst>
              <a:ext uri="{FF2B5EF4-FFF2-40B4-BE49-F238E27FC236}">
                <a16:creationId xmlns:a16="http://schemas.microsoft.com/office/drawing/2014/main" id="{AF835E5B-5269-4F4B-A4EC-E318120C9B86}"/>
              </a:ext>
            </a:extLst>
          </p:cNvPr>
          <p:cNvCxnSpPr>
            <a:cxnSpLocks/>
            <a:stCxn id="84" idx="5"/>
            <a:endCxn id="90" idx="12"/>
          </p:cNvCxnSpPr>
          <p:nvPr/>
        </p:nvCxnSpPr>
        <p:spPr>
          <a:xfrm flipV="1">
            <a:off x="16516381" y="678993"/>
            <a:ext cx="555323" cy="92991"/>
          </a:xfrm>
          <a:prstGeom prst="curvedConnector5">
            <a:avLst>
              <a:gd name="adj1" fmla="val 32990"/>
              <a:gd name="adj2" fmla="val -189255"/>
              <a:gd name="adj3" fmla="val 8381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Connecteur en arc 125">
            <a:extLst>
              <a:ext uri="{FF2B5EF4-FFF2-40B4-BE49-F238E27FC236}">
                <a16:creationId xmlns:a16="http://schemas.microsoft.com/office/drawing/2014/main" id="{9B282613-A920-BC4E-9B63-8729EB42D675}"/>
              </a:ext>
            </a:extLst>
          </p:cNvPr>
          <p:cNvCxnSpPr>
            <a:cxnSpLocks/>
            <a:stCxn id="73" idx="5"/>
            <a:endCxn id="79" idx="12"/>
          </p:cNvCxnSpPr>
          <p:nvPr/>
        </p:nvCxnSpPr>
        <p:spPr>
          <a:xfrm>
            <a:off x="15307447" y="1705877"/>
            <a:ext cx="427239" cy="72411"/>
          </a:xfrm>
          <a:prstGeom prst="curvedConnector5">
            <a:avLst>
              <a:gd name="adj1" fmla="val 27111"/>
              <a:gd name="adj2" fmla="val -15409"/>
              <a:gd name="adj3" fmla="val 7604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Connecteur en arc 125">
            <a:extLst>
              <a:ext uri="{FF2B5EF4-FFF2-40B4-BE49-F238E27FC236}">
                <a16:creationId xmlns:a16="http://schemas.microsoft.com/office/drawing/2014/main" id="{2B1670A6-0692-C546-8F0E-990CAEF551B4}"/>
              </a:ext>
            </a:extLst>
          </p:cNvPr>
          <p:cNvCxnSpPr>
            <a:cxnSpLocks/>
            <a:stCxn id="79" idx="5"/>
            <a:endCxn id="85" idx="12"/>
          </p:cNvCxnSpPr>
          <p:nvPr/>
        </p:nvCxnSpPr>
        <p:spPr>
          <a:xfrm flipV="1">
            <a:off x="17138414" y="1592585"/>
            <a:ext cx="410573" cy="205474"/>
          </a:xfrm>
          <a:prstGeom prst="curvedConnector5">
            <a:avLst>
              <a:gd name="adj1" fmla="val 40562"/>
              <a:gd name="adj2" fmla="val 100330"/>
              <a:gd name="adj3" fmla="val 87804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Connecteur en arc 125">
            <a:extLst>
              <a:ext uri="{FF2B5EF4-FFF2-40B4-BE49-F238E27FC236}">
                <a16:creationId xmlns:a16="http://schemas.microsoft.com/office/drawing/2014/main" id="{65506DB0-2572-1544-A382-BC13BF3AE9EF}"/>
              </a:ext>
            </a:extLst>
          </p:cNvPr>
          <p:cNvCxnSpPr>
            <a:cxnSpLocks/>
            <a:stCxn id="74" idx="5"/>
            <a:endCxn id="80" idx="12"/>
          </p:cNvCxnSpPr>
          <p:nvPr/>
        </p:nvCxnSpPr>
        <p:spPr>
          <a:xfrm>
            <a:off x="15087973" y="2618902"/>
            <a:ext cx="371283" cy="13680"/>
          </a:xfrm>
          <a:prstGeom prst="curvedConnector5">
            <a:avLst>
              <a:gd name="adj1" fmla="val 30604"/>
              <a:gd name="adj2" fmla="val 720124"/>
              <a:gd name="adj3" fmla="val 69563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Connecteur en arc 125">
            <a:extLst>
              <a:ext uri="{FF2B5EF4-FFF2-40B4-BE49-F238E27FC236}">
                <a16:creationId xmlns:a16="http://schemas.microsoft.com/office/drawing/2014/main" id="{9D3C59D1-32D0-3C44-9886-548662A4C75A}"/>
              </a:ext>
            </a:extLst>
          </p:cNvPr>
          <p:cNvCxnSpPr>
            <a:cxnSpLocks/>
            <a:stCxn id="80" idx="5"/>
            <a:endCxn id="86" idx="12"/>
          </p:cNvCxnSpPr>
          <p:nvPr/>
        </p:nvCxnSpPr>
        <p:spPr>
          <a:xfrm flipV="1">
            <a:off x="16862984" y="2632582"/>
            <a:ext cx="481011" cy="19771"/>
          </a:xfrm>
          <a:prstGeom prst="curvedConnector5">
            <a:avLst>
              <a:gd name="adj1" fmla="val 28122"/>
              <a:gd name="adj2" fmla="val 772050"/>
              <a:gd name="adj3" fmla="val 75471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Connecteur en arc 125">
            <a:extLst>
              <a:ext uri="{FF2B5EF4-FFF2-40B4-BE49-F238E27FC236}">
                <a16:creationId xmlns:a16="http://schemas.microsoft.com/office/drawing/2014/main" id="{DC5C6023-F170-CA41-815B-6CA16CFC221A}"/>
              </a:ext>
            </a:extLst>
          </p:cNvPr>
          <p:cNvCxnSpPr>
            <a:cxnSpLocks/>
            <a:stCxn id="75" idx="5"/>
            <a:endCxn id="81" idx="12"/>
          </p:cNvCxnSpPr>
          <p:nvPr/>
        </p:nvCxnSpPr>
        <p:spPr>
          <a:xfrm flipV="1">
            <a:off x="15316780" y="3468590"/>
            <a:ext cx="420122" cy="364267"/>
          </a:xfrm>
          <a:prstGeom prst="curvedConnector3">
            <a:avLst>
              <a:gd name="adj1" fmla="val 4668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Connecteur en arc 125">
            <a:extLst>
              <a:ext uri="{FF2B5EF4-FFF2-40B4-BE49-F238E27FC236}">
                <a16:creationId xmlns:a16="http://schemas.microsoft.com/office/drawing/2014/main" id="{A1C10D20-19B7-5645-894F-821BE4C9149B}"/>
              </a:ext>
            </a:extLst>
          </p:cNvPr>
          <p:cNvCxnSpPr>
            <a:cxnSpLocks/>
            <a:stCxn id="76" idx="5"/>
            <a:endCxn id="82" idx="12"/>
          </p:cNvCxnSpPr>
          <p:nvPr/>
        </p:nvCxnSpPr>
        <p:spPr>
          <a:xfrm flipV="1">
            <a:off x="15087973" y="4733251"/>
            <a:ext cx="466284" cy="47339"/>
          </a:xfrm>
          <a:prstGeom prst="curvedConnector5">
            <a:avLst>
              <a:gd name="adj1" fmla="val 22479"/>
              <a:gd name="adj2" fmla="val 433224"/>
              <a:gd name="adj3" fmla="val 77178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Connecteur en arc 125">
            <a:extLst>
              <a:ext uri="{FF2B5EF4-FFF2-40B4-BE49-F238E27FC236}">
                <a16:creationId xmlns:a16="http://schemas.microsoft.com/office/drawing/2014/main" id="{416092DC-65DE-DF45-91BF-693C88180A32}"/>
              </a:ext>
            </a:extLst>
          </p:cNvPr>
          <p:cNvCxnSpPr>
            <a:cxnSpLocks/>
            <a:stCxn id="77" idx="5"/>
            <a:endCxn id="83" idx="12"/>
          </p:cNvCxnSpPr>
          <p:nvPr/>
        </p:nvCxnSpPr>
        <p:spPr>
          <a:xfrm>
            <a:off x="15213763" y="5654002"/>
            <a:ext cx="478651" cy="197272"/>
          </a:xfrm>
          <a:prstGeom prst="curvedConnector5">
            <a:avLst>
              <a:gd name="adj1" fmla="val 20676"/>
              <a:gd name="adj2" fmla="val 4314"/>
              <a:gd name="adj3" fmla="val 6857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Connecteur en arc 125">
            <a:extLst>
              <a:ext uri="{FF2B5EF4-FFF2-40B4-BE49-F238E27FC236}">
                <a16:creationId xmlns:a16="http://schemas.microsoft.com/office/drawing/2014/main" id="{64873C86-F8E4-E94A-B35D-D9E642B41D82}"/>
              </a:ext>
            </a:extLst>
          </p:cNvPr>
          <p:cNvCxnSpPr>
            <a:cxnSpLocks/>
            <a:stCxn id="82" idx="5"/>
            <a:endCxn id="88" idx="12"/>
          </p:cNvCxnSpPr>
          <p:nvPr/>
        </p:nvCxnSpPr>
        <p:spPr>
          <a:xfrm flipV="1">
            <a:off x="16957985" y="4606472"/>
            <a:ext cx="662208" cy="146550"/>
          </a:xfrm>
          <a:prstGeom prst="curvedConnector5">
            <a:avLst>
              <a:gd name="adj1" fmla="val 26079"/>
              <a:gd name="adj2" fmla="val 195963"/>
              <a:gd name="adj3" fmla="val 63662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Connecteur en arc 125">
            <a:extLst>
              <a:ext uri="{FF2B5EF4-FFF2-40B4-BE49-F238E27FC236}">
                <a16:creationId xmlns:a16="http://schemas.microsoft.com/office/drawing/2014/main" id="{C3AF8DB6-F0FE-784C-9D65-E44FD0FDD10F}"/>
              </a:ext>
            </a:extLst>
          </p:cNvPr>
          <p:cNvCxnSpPr>
            <a:cxnSpLocks/>
            <a:stCxn id="81" idx="5"/>
            <a:endCxn id="87" idx="12"/>
          </p:cNvCxnSpPr>
          <p:nvPr/>
        </p:nvCxnSpPr>
        <p:spPr>
          <a:xfrm>
            <a:off x="17140630" y="3488361"/>
            <a:ext cx="443191" cy="246958"/>
          </a:xfrm>
          <a:prstGeom prst="curvedConnector5">
            <a:avLst>
              <a:gd name="adj1" fmla="val 14258"/>
              <a:gd name="adj2" fmla="val -3230"/>
              <a:gd name="adj3" fmla="val 74209"/>
            </a:avLst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677003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8677456"/>
              </p:ext>
            </p:extLst>
          </p:nvPr>
        </p:nvGraphicFramePr>
        <p:xfrm>
          <a:off x="380339" y="680656"/>
          <a:ext cx="18716000" cy="6075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0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573534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</a:tblGrid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: 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</a:t>
                      </a:r>
                      <a:endParaRPr lang="fr-FR" sz="12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0626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598067"/>
              </p:ext>
            </p:extLst>
          </p:nvPr>
        </p:nvGraphicFramePr>
        <p:xfrm>
          <a:off x="3039573" y="127677"/>
          <a:ext cx="367035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0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8157098"/>
              </p:ext>
            </p:extLst>
          </p:nvPr>
        </p:nvGraphicFramePr>
        <p:xfrm>
          <a:off x="6975495" y="127677"/>
          <a:ext cx="608376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3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387448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07214087"/>
              </p:ext>
            </p:extLst>
          </p:nvPr>
        </p:nvGraphicFramePr>
        <p:xfrm>
          <a:off x="380349" y="680666"/>
          <a:ext cx="18696286" cy="609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4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10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105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0105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0105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5262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 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Week</a:t>
                      </a: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: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358954"/>
              </p:ext>
            </p:extLst>
          </p:nvPr>
        </p:nvGraphicFramePr>
        <p:xfrm>
          <a:off x="3039573" y="127677"/>
          <a:ext cx="367035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0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8339"/>
              </p:ext>
            </p:extLst>
          </p:nvPr>
        </p:nvGraphicFramePr>
        <p:xfrm>
          <a:off x="6975495" y="127677"/>
          <a:ext cx="608376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37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2731861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7763766"/>
              </p:ext>
            </p:extLst>
          </p:nvPr>
        </p:nvGraphicFramePr>
        <p:xfrm>
          <a:off x="134224" y="92397"/>
          <a:ext cx="19118107" cy="671418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5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8760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045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616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82700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892603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20361"/>
              </p:ext>
            </p:extLst>
          </p:nvPr>
        </p:nvGraphicFramePr>
        <p:xfrm>
          <a:off x="134224" y="90710"/>
          <a:ext cx="19118104" cy="67142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859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8600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288700">
                <a:tc rowSpan="3">
                  <a:txBody>
                    <a:bodyPr/>
                    <a:lstStyle/>
                    <a:p>
                      <a:pPr algn="ctr"/>
                      <a:endParaRPr lang="fr-FR" sz="900" b="0" kern="120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049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622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8270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627388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52696874"/>
              </p:ext>
            </p:extLst>
          </p:nvPr>
        </p:nvGraphicFramePr>
        <p:xfrm>
          <a:off x="134230" y="90710"/>
          <a:ext cx="19118088" cy="67124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2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72107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7722">
                <a:tc rowSpan="3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/>
                      <a:endParaRPr lang="fr-FR" sz="1000" b="0" kern="1200" dirty="0">
                        <a:solidFill>
                          <a:srgbClr val="333333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7880" marR="77880" marT="60960" marB="6096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424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183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031771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1267864"/>
              </p:ext>
            </p:extLst>
          </p:nvPr>
        </p:nvGraphicFramePr>
        <p:xfrm>
          <a:off x="134224" y="90710"/>
          <a:ext cx="19118098" cy="67124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82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720825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</a:tblGrid>
              <a:tr h="297722">
                <a:tc rowSpan="3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l"/>
                      <a:r>
                        <a:rPr lang="fr-FR" sz="11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Year</a:t>
                      </a:r>
                      <a:endParaRPr lang="fr-FR" sz="11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424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Q3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Q4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Q1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fr-FR" sz="11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Q2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rgbClr val="333333"/>
                        </a:solidFill>
                        <a:effectLst/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1183">
                <a:tc vMerge="1">
                  <a:txBody>
                    <a:bodyPr/>
                    <a:lstStyle/>
                    <a:p>
                      <a:pPr algn="ctr"/>
                      <a:endParaRPr lang="fr-FR" sz="9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Droid Sans"/>
                        <a:ea typeface="+mn-ea"/>
                        <a:cs typeface="Droid Sans"/>
                      </a:endParaRPr>
                    </a:p>
                  </a:txBody>
                  <a:tcPr marL="113375" marR="113375" marT="60960" marB="60960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78675" marR="78675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7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78675" marR="78675" marT="61440" marB="6144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76708"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8675" marR="78675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788435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69807874"/>
              </p:ext>
            </p:extLst>
          </p:nvPr>
        </p:nvGraphicFramePr>
        <p:xfrm>
          <a:off x="380346" y="680666"/>
          <a:ext cx="18696284" cy="60954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68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05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0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05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055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055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52620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3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3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3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625495"/>
              </p:ext>
            </p:extLst>
          </p:nvPr>
        </p:nvGraphicFramePr>
        <p:xfrm>
          <a:off x="3039647" y="127677"/>
          <a:ext cx="295257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525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40565"/>
              </p:ext>
            </p:extLst>
          </p:nvPr>
        </p:nvGraphicFramePr>
        <p:xfrm>
          <a:off x="6260452" y="127677"/>
          <a:ext cx="615249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2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3029730"/>
              </p:ext>
            </p:extLst>
          </p:nvPr>
        </p:nvGraphicFramePr>
        <p:xfrm>
          <a:off x="12666464" y="127677"/>
          <a:ext cx="295257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525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Week: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698196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45"/>
              </p:ext>
            </p:extLst>
          </p:nvPr>
        </p:nvGraphicFramePr>
        <p:xfrm>
          <a:off x="380347" y="5220162"/>
          <a:ext cx="9129214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9129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Pending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F6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9800079"/>
              </p:ext>
            </p:extLst>
          </p:nvPr>
        </p:nvGraphicFramePr>
        <p:xfrm>
          <a:off x="9874059" y="5220162"/>
          <a:ext cx="9129214" cy="148419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9129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335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860">
                <a:tc>
                  <a:txBody>
                    <a:bodyPr/>
                    <a:lstStyle/>
                    <a:p>
                      <a:endParaRPr lang="fr-FR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488365"/>
              </p:ext>
            </p:extLst>
          </p:nvPr>
        </p:nvGraphicFramePr>
        <p:xfrm>
          <a:off x="380342" y="208812"/>
          <a:ext cx="18625872" cy="4875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04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43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43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043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043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043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818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i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500" b="0" i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02565">
                <a:tc>
                  <a:txBody>
                    <a:bodyPr/>
                    <a:lstStyle/>
                    <a:p>
                      <a:pPr algn="ctr"/>
                      <a:r>
                        <a:rPr lang="fr-FR" sz="15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To do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2565">
                <a:tc>
                  <a:txBody>
                    <a:bodyPr/>
                    <a:lstStyle/>
                    <a:p>
                      <a:pPr algn="ctr"/>
                      <a:r>
                        <a:rPr lang="fr-FR" sz="15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02565">
                <a:tc>
                  <a:txBody>
                    <a:bodyPr/>
                    <a:lstStyle/>
                    <a:p>
                      <a:pPr algn="ctr"/>
                      <a:r>
                        <a:rPr lang="fr-FR" sz="15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11" name="Image 10" descr="icon-clock.png"/>
          <p:cNvPicPr>
            <a:picLocks noChangeAspect="1"/>
          </p:cNvPicPr>
          <p:nvPr/>
        </p:nvPicPr>
        <p:blipFill>
          <a:blip r:embed="rId3" cstate="email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0353" y="5843714"/>
            <a:ext cx="629202" cy="627747"/>
          </a:xfrm>
          <a:prstGeom prst="rect">
            <a:avLst/>
          </a:prstGeom>
        </p:spPr>
      </p:pic>
      <p:pic>
        <p:nvPicPr>
          <p:cNvPr id="12" name="Image 11" descr="icon-parking.png"/>
          <p:cNvPicPr>
            <a:picLocks noChangeAspect="1"/>
          </p:cNvPicPr>
          <p:nvPr/>
        </p:nvPicPr>
        <p:blipFill>
          <a:blip r:embed="rId4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4065" y="5834605"/>
            <a:ext cx="629202" cy="627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894104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007068"/>
              </p:ext>
            </p:extLst>
          </p:nvPr>
        </p:nvGraphicFramePr>
        <p:xfrm>
          <a:off x="4148385" y="127677"/>
          <a:ext cx="348449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844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Current week: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9890342"/>
              </p:ext>
            </p:extLst>
          </p:nvPr>
        </p:nvGraphicFramePr>
        <p:xfrm>
          <a:off x="7827184" y="127677"/>
          <a:ext cx="562340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23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1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90617"/>
              </p:ext>
            </p:extLst>
          </p:nvPr>
        </p:nvGraphicFramePr>
        <p:xfrm>
          <a:off x="13633784" y="127677"/>
          <a:ext cx="1681285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81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3655285"/>
              </p:ext>
            </p:extLst>
          </p:nvPr>
        </p:nvGraphicFramePr>
        <p:xfrm>
          <a:off x="380343" y="635272"/>
          <a:ext cx="18696285" cy="2608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39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3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648316"/>
              </p:ext>
            </p:extLst>
          </p:nvPr>
        </p:nvGraphicFramePr>
        <p:xfrm>
          <a:off x="4148385" y="3504820"/>
          <a:ext cx="348449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844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Next</a:t>
                      </a:r>
                      <a:r>
                        <a:rPr lang="en-US" sz="1200" b="0" baseline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 week</a:t>
                      </a:r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0628638"/>
              </p:ext>
            </p:extLst>
          </p:nvPr>
        </p:nvGraphicFramePr>
        <p:xfrm>
          <a:off x="7827184" y="3504820"/>
          <a:ext cx="5623408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23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456773"/>
              </p:ext>
            </p:extLst>
          </p:nvPr>
        </p:nvGraphicFramePr>
        <p:xfrm>
          <a:off x="13633849" y="3504820"/>
          <a:ext cx="168128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812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2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34909544"/>
              </p:ext>
            </p:extLst>
          </p:nvPr>
        </p:nvGraphicFramePr>
        <p:xfrm>
          <a:off x="380343" y="4018307"/>
          <a:ext cx="18696285" cy="2608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39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3925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1499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Monday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Tuesday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Wednesday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Thursday</a:t>
                      </a:r>
                      <a:endParaRPr lang="fr-FR" sz="1500" b="0" kern="1200" dirty="0">
                        <a:solidFill>
                          <a:schemeClr val="tx1">
                            <a:lumMod val="75000"/>
                          </a:schemeClr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5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Friday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253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62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38870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Connecteur en angle 7"/>
          <p:cNvCxnSpPr/>
          <p:nvPr/>
        </p:nvCxnSpPr>
        <p:spPr>
          <a:xfrm rot="16200000" flipH="1">
            <a:off x="7651133" y="1238940"/>
            <a:ext cx="996389" cy="773662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en angle 49"/>
          <p:cNvCxnSpPr/>
          <p:nvPr/>
        </p:nvCxnSpPr>
        <p:spPr>
          <a:xfrm rot="16200000" flipH="1">
            <a:off x="10011410" y="2388927"/>
            <a:ext cx="996389" cy="773662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en angle 50"/>
          <p:cNvCxnSpPr/>
          <p:nvPr/>
        </p:nvCxnSpPr>
        <p:spPr>
          <a:xfrm rot="16200000" flipH="1">
            <a:off x="12372657" y="3595854"/>
            <a:ext cx="996389" cy="773662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en angle 51"/>
          <p:cNvCxnSpPr/>
          <p:nvPr/>
        </p:nvCxnSpPr>
        <p:spPr>
          <a:xfrm rot="16200000" flipH="1">
            <a:off x="14729477" y="4793813"/>
            <a:ext cx="996389" cy="773662"/>
          </a:xfrm>
          <a:prstGeom prst="bentConnector3">
            <a:avLst>
              <a:gd name="adj1" fmla="val 36954"/>
            </a:avLst>
          </a:prstGeom>
          <a:ln w="12700" cmpd="sng">
            <a:solidFill>
              <a:schemeClr val="bg1">
                <a:lumMod val="75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8175750" y="3296867"/>
            <a:ext cx="4544571" cy="1005322"/>
          </a:xfrm>
          <a:prstGeom prst="rect">
            <a:avLst/>
          </a:prstGeom>
          <a:solidFill>
            <a:srgbClr val="FFFAE1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atin typeface="Arial"/>
              <a:cs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0563360" y="4480910"/>
            <a:ext cx="4544571" cy="1005322"/>
          </a:xfrm>
          <a:prstGeom prst="rect">
            <a:avLst/>
          </a:prstGeom>
          <a:solidFill>
            <a:srgbClr val="FFFAE1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atin typeface="Arial"/>
              <a:cs typeface="Arial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977594" y="5676122"/>
            <a:ext cx="4544571" cy="1005322"/>
          </a:xfrm>
          <a:prstGeom prst="rect">
            <a:avLst/>
          </a:prstGeom>
          <a:solidFill>
            <a:srgbClr val="FFFAE1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atin typeface="Arial"/>
              <a:cs typeface="Arial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788247" y="2123995"/>
            <a:ext cx="4544571" cy="1005322"/>
          </a:xfrm>
          <a:prstGeom prst="rect">
            <a:avLst/>
          </a:prstGeom>
          <a:solidFill>
            <a:srgbClr val="FFFAE1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atin typeface="Arial"/>
              <a:cs typeface="Arial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414028" y="939952"/>
            <a:ext cx="4544571" cy="1005322"/>
          </a:xfrm>
          <a:prstGeom prst="rect">
            <a:avLst/>
          </a:prstGeom>
          <a:solidFill>
            <a:srgbClr val="FFFAE1"/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  <a:cs typeface="Arial"/>
            </a:endParaRPr>
          </a:p>
        </p:txBody>
      </p:sp>
      <p:sp>
        <p:nvSpPr>
          <p:cNvPr id="27" name="ZoneTexte 33"/>
          <p:cNvSpPr txBox="1"/>
          <p:nvPr/>
        </p:nvSpPr>
        <p:spPr>
          <a:xfrm>
            <a:off x="3413967" y="965079"/>
            <a:ext cx="1173107" cy="45411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21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21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8" name="ZoneTexte 34"/>
          <p:cNvSpPr txBox="1"/>
          <p:nvPr/>
        </p:nvSpPr>
        <p:spPr>
          <a:xfrm>
            <a:off x="5788245" y="2123964"/>
            <a:ext cx="1234620" cy="45411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21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21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35"/>
          <p:cNvSpPr txBox="1"/>
          <p:nvPr/>
        </p:nvSpPr>
        <p:spPr>
          <a:xfrm>
            <a:off x="8175804" y="3296836"/>
            <a:ext cx="1193581" cy="45411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21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21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ZoneTexte 36"/>
          <p:cNvSpPr txBox="1"/>
          <p:nvPr/>
        </p:nvSpPr>
        <p:spPr>
          <a:xfrm>
            <a:off x="10592648" y="4480880"/>
            <a:ext cx="1183434" cy="45411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21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21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ZoneTexte 37"/>
          <p:cNvSpPr txBox="1"/>
          <p:nvPr/>
        </p:nvSpPr>
        <p:spPr>
          <a:xfrm>
            <a:off x="12977592" y="5678839"/>
            <a:ext cx="1183434" cy="45411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21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21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Why</a:t>
            </a:r>
            <a:endParaRPr lang="fr-FR" sz="21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3413967" y="272657"/>
            <a:ext cx="14099285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8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33" name="ZoneTexte 39"/>
          <p:cNvSpPr txBox="1"/>
          <p:nvPr/>
        </p:nvSpPr>
        <p:spPr>
          <a:xfrm>
            <a:off x="1721040" y="304278"/>
            <a:ext cx="1107327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21290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53880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/>
        </p:nvSpPr>
        <p:spPr>
          <a:xfrm>
            <a:off x="3387354" y="3256872"/>
            <a:ext cx="4544571" cy="1005322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9525" cmpd="sng">
                <a:solidFill>
                  <a:schemeClr val="tx1"/>
                </a:solidFill>
              </a:ln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3387354" y="4440916"/>
            <a:ext cx="4544571" cy="1005322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n w="9525" cmpd="sng">
                <a:solidFill>
                  <a:schemeClr val="tx1"/>
                </a:solidFill>
              </a:ln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387354" y="5636128"/>
            <a:ext cx="4544571" cy="1005322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ln w="9525" cmpd="sng">
                <a:solidFill>
                  <a:schemeClr val="tx1"/>
                </a:solidFill>
              </a:ln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387354" y="2083999"/>
            <a:ext cx="4544571" cy="1005322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9525" cmpd="sng">
                <a:solidFill>
                  <a:schemeClr val="tx1"/>
                </a:solidFill>
              </a:ln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3387354" y="899957"/>
            <a:ext cx="4544571" cy="1005322"/>
          </a:xfrm>
          <a:prstGeom prst="rect">
            <a:avLst/>
          </a:prstGeom>
          <a:solidFill>
            <a:srgbClr val="F2F7EA"/>
          </a:solidFill>
          <a:ln w="3175" cmpd="sng">
            <a:solidFill>
              <a:srgbClr val="C7D4AE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9525" cmpd="sng">
                <a:solidFill>
                  <a:schemeClr val="tx1"/>
                </a:solidFill>
              </a:ln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8171317" y="3260908"/>
            <a:ext cx="4544571" cy="1005322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1" name="Rectangle 40"/>
          <p:cNvSpPr/>
          <p:nvPr/>
        </p:nvSpPr>
        <p:spPr>
          <a:xfrm>
            <a:off x="8171317" y="4444952"/>
            <a:ext cx="4544571" cy="1005322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2" name="Rectangle 41"/>
          <p:cNvSpPr/>
          <p:nvPr/>
        </p:nvSpPr>
        <p:spPr>
          <a:xfrm>
            <a:off x="8171317" y="5640164"/>
            <a:ext cx="4544571" cy="1005322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3" name="Rectangle 42"/>
          <p:cNvSpPr/>
          <p:nvPr/>
        </p:nvSpPr>
        <p:spPr>
          <a:xfrm>
            <a:off x="8171317" y="2088036"/>
            <a:ext cx="4544571" cy="1005322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44" name="Rectangle 43"/>
          <p:cNvSpPr/>
          <p:nvPr/>
        </p:nvSpPr>
        <p:spPr>
          <a:xfrm>
            <a:off x="8171317" y="903994"/>
            <a:ext cx="4544571" cy="1005322"/>
          </a:xfrm>
          <a:prstGeom prst="rect">
            <a:avLst/>
          </a:prstGeom>
          <a:solidFill>
            <a:srgbClr val="EAF5F8"/>
          </a:solidFill>
          <a:ln w="3175" cmpd="sng">
            <a:solidFill>
              <a:srgbClr val="9FC8D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45" name="Rectangle 44"/>
          <p:cNvSpPr/>
          <p:nvPr/>
        </p:nvSpPr>
        <p:spPr>
          <a:xfrm>
            <a:off x="12942068" y="3264944"/>
            <a:ext cx="4544571" cy="1005322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A928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46" name="Rectangle 45"/>
          <p:cNvSpPr/>
          <p:nvPr/>
        </p:nvSpPr>
        <p:spPr>
          <a:xfrm>
            <a:off x="12942068" y="4448988"/>
            <a:ext cx="4544571" cy="1005322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A928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12942068" y="5644200"/>
            <a:ext cx="4544571" cy="1005322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A928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8" name="Rectangle 47"/>
          <p:cNvSpPr/>
          <p:nvPr/>
        </p:nvSpPr>
        <p:spPr>
          <a:xfrm>
            <a:off x="12942068" y="2092072"/>
            <a:ext cx="4544571" cy="1005322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A928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12942068" y="908030"/>
            <a:ext cx="4544571" cy="1005322"/>
          </a:xfrm>
          <a:prstGeom prst="rect">
            <a:avLst/>
          </a:prstGeom>
          <a:solidFill>
            <a:srgbClr val="FFECEB"/>
          </a:solidFill>
          <a:ln w="3175" cmpd="sng">
            <a:solidFill>
              <a:srgbClr val="FA928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50" name="ZoneTexte 22"/>
          <p:cNvSpPr txBox="1"/>
          <p:nvPr/>
        </p:nvSpPr>
        <p:spPr>
          <a:xfrm>
            <a:off x="1777108" y="1233295"/>
            <a:ext cx="1191748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1</a:t>
            </a:r>
            <a:r>
              <a:rPr lang="fi-FI" sz="19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st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9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9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1" name="ZoneTexte 24"/>
          <p:cNvSpPr txBox="1"/>
          <p:nvPr/>
        </p:nvSpPr>
        <p:spPr>
          <a:xfrm>
            <a:off x="1750199" y="2380875"/>
            <a:ext cx="1245569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2</a:t>
            </a:r>
            <a:r>
              <a:rPr lang="fi-FI" sz="19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nd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9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9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2" name="ZoneTexte 26"/>
          <p:cNvSpPr txBox="1"/>
          <p:nvPr/>
        </p:nvSpPr>
        <p:spPr>
          <a:xfrm>
            <a:off x="1768153" y="3592011"/>
            <a:ext cx="1209661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3</a:t>
            </a:r>
            <a:r>
              <a:rPr lang="fi-FI" sz="19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rd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9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9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3" name="ZoneTexte 28"/>
          <p:cNvSpPr txBox="1"/>
          <p:nvPr/>
        </p:nvSpPr>
        <p:spPr>
          <a:xfrm>
            <a:off x="1772591" y="4760198"/>
            <a:ext cx="1200782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4</a:t>
            </a:r>
            <a:r>
              <a:rPr lang="fi-FI" sz="19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9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9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4" name="ZoneTexte 30"/>
          <p:cNvSpPr txBox="1"/>
          <p:nvPr/>
        </p:nvSpPr>
        <p:spPr>
          <a:xfrm>
            <a:off x="1772591" y="5990216"/>
            <a:ext cx="1200782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5</a:t>
            </a:r>
            <a:r>
              <a:rPr lang="fi-FI" sz="1900" baseline="30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th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 </a:t>
            </a:r>
            <a:r>
              <a:rPr lang="fi-FI" sz="1900" dirty="0" err="1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Why</a:t>
            </a:r>
            <a:r>
              <a:rPr lang="fi-FI" sz="19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?</a:t>
            </a:r>
            <a:endParaRPr lang="fr-FR" sz="1900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5" name="Flèche vers le bas 31"/>
          <p:cNvSpPr/>
          <p:nvPr/>
        </p:nvSpPr>
        <p:spPr>
          <a:xfrm>
            <a:off x="2182443" y="1837573"/>
            <a:ext cx="381081" cy="386948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56" name="Flèche vers le bas 32"/>
          <p:cNvSpPr/>
          <p:nvPr/>
        </p:nvSpPr>
        <p:spPr>
          <a:xfrm>
            <a:off x="2182443" y="2985154"/>
            <a:ext cx="381081" cy="386948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57" name="Flèche vers le bas 34"/>
          <p:cNvSpPr/>
          <p:nvPr/>
        </p:nvSpPr>
        <p:spPr>
          <a:xfrm>
            <a:off x="2182443" y="4215576"/>
            <a:ext cx="381081" cy="386948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58" name="Flèche vers le bas 36"/>
          <p:cNvSpPr/>
          <p:nvPr/>
        </p:nvSpPr>
        <p:spPr>
          <a:xfrm>
            <a:off x="2182443" y="5435290"/>
            <a:ext cx="381081" cy="386948"/>
          </a:xfrm>
          <a:prstGeom prst="downArrow">
            <a:avLst/>
          </a:prstGeom>
          <a:solidFill>
            <a:schemeClr val="bg1"/>
          </a:solidFill>
          <a:ln w="19050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59" name="Rectangle 58"/>
          <p:cNvSpPr/>
          <p:nvPr/>
        </p:nvSpPr>
        <p:spPr>
          <a:xfrm>
            <a:off x="3387290" y="252660"/>
            <a:ext cx="14099285" cy="48731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mpd="sng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/>
          </a:p>
        </p:txBody>
      </p:sp>
      <p:sp>
        <p:nvSpPr>
          <p:cNvPr id="60" name="ZoneTexte 27"/>
          <p:cNvSpPr txBox="1"/>
          <p:nvPr/>
        </p:nvSpPr>
        <p:spPr>
          <a:xfrm>
            <a:off x="1842695" y="284280"/>
            <a:ext cx="1107327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i-FI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Problem</a:t>
            </a:r>
            <a:endParaRPr lang="fr-FR" dirty="0">
              <a:solidFill>
                <a:schemeClr val="bg1">
                  <a:lumMod val="6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061343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2655782"/>
              </p:ext>
            </p:extLst>
          </p:nvPr>
        </p:nvGraphicFramePr>
        <p:xfrm>
          <a:off x="6700237" y="2598696"/>
          <a:ext cx="5990760" cy="3944766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6483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58283">
                <a:tc>
                  <a:txBody>
                    <a:bodyPr/>
                    <a:lstStyle/>
                    <a:p>
                      <a:endParaRPr lang="fr-FR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209227"/>
              </p:ext>
            </p:extLst>
          </p:nvPr>
        </p:nvGraphicFramePr>
        <p:xfrm>
          <a:off x="6700237" y="552221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4 – Over-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processing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169406"/>
              </p:ext>
            </p:extLst>
          </p:nvPr>
        </p:nvGraphicFramePr>
        <p:xfrm>
          <a:off x="12969142" y="4660953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7 –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Waiting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145331"/>
              </p:ext>
            </p:extLst>
          </p:nvPr>
        </p:nvGraphicFramePr>
        <p:xfrm>
          <a:off x="12969142" y="552221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5 - Motion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8719902"/>
              </p:ext>
            </p:extLst>
          </p:nvPr>
        </p:nvGraphicFramePr>
        <p:xfrm>
          <a:off x="12969142" y="2598695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6 -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Defects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8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61024426"/>
              </p:ext>
            </p:extLst>
          </p:nvPr>
        </p:nvGraphicFramePr>
        <p:xfrm>
          <a:off x="401740" y="4660953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1 – Over-production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6263357"/>
              </p:ext>
            </p:extLst>
          </p:nvPr>
        </p:nvGraphicFramePr>
        <p:xfrm>
          <a:off x="401740" y="552221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3 - </a:t>
                      </a:r>
                      <a:r>
                        <a:rPr lang="fr-FR" sz="1100" b="0" kern="120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Transportation</a:t>
                      </a: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48628752"/>
              </p:ext>
            </p:extLst>
          </p:nvPr>
        </p:nvGraphicFramePr>
        <p:xfrm>
          <a:off x="401740" y="2593399"/>
          <a:ext cx="5990760" cy="18779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3774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2 -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Inventory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4197">
                <a:tc>
                  <a:txBody>
                    <a:bodyPr/>
                    <a:lstStyle/>
                    <a:p>
                      <a:endParaRPr lang="fr-FR" sz="2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4" name="Image 13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6816" y="4416689"/>
            <a:ext cx="677602" cy="676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019974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3716189"/>
              </p:ext>
            </p:extLst>
          </p:nvPr>
        </p:nvGraphicFramePr>
        <p:xfrm>
          <a:off x="6681071" y="1991659"/>
          <a:ext cx="5990760" cy="4481810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1965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9845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3377857"/>
              </p:ext>
            </p:extLst>
          </p:nvPr>
        </p:nvGraphicFramePr>
        <p:xfrm>
          <a:off x="373127" y="5071534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 – Over-production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154488"/>
              </p:ext>
            </p:extLst>
          </p:nvPr>
        </p:nvGraphicFramePr>
        <p:xfrm>
          <a:off x="373127" y="3537067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2 -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Inventory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4719931"/>
              </p:ext>
            </p:extLst>
          </p:nvPr>
        </p:nvGraphicFramePr>
        <p:xfrm>
          <a:off x="373127" y="1994911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3 - Transportation</a:t>
                      </a: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236954"/>
              </p:ext>
            </p:extLst>
          </p:nvPr>
        </p:nvGraphicFramePr>
        <p:xfrm>
          <a:off x="373127" y="484256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4 – Over-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processing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3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907464"/>
              </p:ext>
            </p:extLst>
          </p:nvPr>
        </p:nvGraphicFramePr>
        <p:xfrm>
          <a:off x="6680568" y="484256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5 - Motion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66232205"/>
              </p:ext>
            </p:extLst>
          </p:nvPr>
        </p:nvGraphicFramePr>
        <p:xfrm>
          <a:off x="13008238" y="478062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6 -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Defects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9820110"/>
              </p:ext>
            </p:extLst>
          </p:nvPr>
        </p:nvGraphicFramePr>
        <p:xfrm>
          <a:off x="13008238" y="2003896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marL="0" marR="0" lvl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7 – </a:t>
                      </a:r>
                      <a:r>
                        <a:rPr kumimoji="0" lang="fr-FR" sz="1100" b="0" i="0" u="none" strike="noStrike" kern="1200" cap="none" spc="-40" normalizeH="0" baseline="0" noProof="0" dirty="0" err="1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Waiting</a:t>
                      </a:r>
                      <a:endParaRPr kumimoji="0" lang="fr-FR" sz="1100" b="0" i="0" u="none" strike="noStrike" kern="1200" cap="none" spc="-40" normalizeH="0" baseline="0" noProof="0" dirty="0">
                        <a:ln>
                          <a:noFill/>
                        </a:ln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prstClr val="white"/>
                          </a:outerShdw>
                        </a:effectLst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0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074218"/>
              </p:ext>
            </p:extLst>
          </p:nvPr>
        </p:nvGraphicFramePr>
        <p:xfrm>
          <a:off x="13008238" y="3550817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8</a:t>
                      </a: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Latent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skills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 (Bonus)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2591486"/>
              </p:ext>
            </p:extLst>
          </p:nvPr>
        </p:nvGraphicFramePr>
        <p:xfrm>
          <a:off x="13008238" y="5071536"/>
          <a:ext cx="5990760" cy="14121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658">
                <a:tc>
                  <a:txBody>
                    <a:bodyPr/>
                    <a:lstStyle/>
                    <a:p>
                      <a:pPr algn="ctr"/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9</a:t>
                      </a:r>
                      <a:r>
                        <a:rPr kumimoji="0" lang="fr-FR" sz="1100" b="0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– </a:t>
                      </a:r>
                      <a:r>
                        <a:rPr lang="fr-FR" sz="1100" b="0" spc="-40" baseline="0" dirty="0" err="1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Opportunities</a:t>
                      </a:r>
                      <a:r>
                        <a:rPr lang="fr-FR" sz="1100" b="0" spc="-4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cs typeface="Arial"/>
                        </a:rPr>
                        <a:t> (Bonus)</a:t>
                      </a:r>
                      <a:endParaRPr lang="fr-FR" sz="1100" b="0" kern="1200" spc="-40" baseline="0" dirty="0">
                        <a:solidFill>
                          <a:schemeClr val="tx1">
                            <a:lumMod val="75000"/>
                          </a:schemeClr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D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4467">
                <a:tc>
                  <a:txBody>
                    <a:bodyPr/>
                    <a:lstStyle/>
                    <a:p>
                      <a:endParaRPr lang="fr-FR" sz="28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9" name="Image 18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7648" y="4079784"/>
            <a:ext cx="677602" cy="676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722690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93843" y="76085"/>
            <a:ext cx="19173855" cy="66009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41A4FD5E-A56A-4A46-A43D-9C30BBE1A2B5}"/>
              </a:ext>
            </a:extLst>
          </p:cNvPr>
          <p:cNvSpPr txBox="1"/>
          <p:nvPr/>
        </p:nvSpPr>
        <p:spPr>
          <a:xfrm>
            <a:off x="189192" y="77020"/>
            <a:ext cx="948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1D - Team</a:t>
            </a: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4B9CE611-F028-BF48-A39B-5056234E4C94}"/>
              </a:ext>
            </a:extLst>
          </p:cNvPr>
          <p:cNvSpPr/>
          <p:nvPr/>
        </p:nvSpPr>
        <p:spPr>
          <a:xfrm flipH="1">
            <a:off x="107799" y="820412"/>
            <a:ext cx="9504000" cy="15582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4" name="ZoneTexte 33">
            <a:extLst>
              <a:ext uri="{FF2B5EF4-FFF2-40B4-BE49-F238E27FC236}">
                <a16:creationId xmlns:a16="http://schemas.microsoft.com/office/drawing/2014/main" id="{3109279F-55FB-3844-99B2-502997585DCB}"/>
              </a:ext>
            </a:extLst>
          </p:cNvPr>
          <p:cNvSpPr txBox="1"/>
          <p:nvPr/>
        </p:nvSpPr>
        <p:spPr>
          <a:xfrm>
            <a:off x="175062" y="861679"/>
            <a:ext cx="20265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2D - Problem description</a:t>
            </a: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1D1442B1-093F-5743-B4FE-153A9DA4F037}"/>
              </a:ext>
            </a:extLst>
          </p:cNvPr>
          <p:cNvSpPr/>
          <p:nvPr/>
        </p:nvSpPr>
        <p:spPr>
          <a:xfrm>
            <a:off x="107799" y="2425805"/>
            <a:ext cx="950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1F451A1A-F7EE-D347-8FA7-70B0B475687C}"/>
              </a:ext>
            </a:extLst>
          </p:cNvPr>
          <p:cNvSpPr txBox="1"/>
          <p:nvPr/>
        </p:nvSpPr>
        <p:spPr>
          <a:xfrm>
            <a:off x="175062" y="2467072"/>
            <a:ext cx="26500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3D - Interim containment actions </a:t>
            </a: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F071E6C8-BA14-1D44-8DD5-68C9B663ABA6}"/>
              </a:ext>
            </a:extLst>
          </p:cNvPr>
          <p:cNvSpPr/>
          <p:nvPr/>
        </p:nvSpPr>
        <p:spPr>
          <a:xfrm>
            <a:off x="107774" y="3916280"/>
            <a:ext cx="9504000" cy="289841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2A385294-4F5F-D145-A880-ED5917A0D430}"/>
              </a:ext>
            </a:extLst>
          </p:cNvPr>
          <p:cNvSpPr txBox="1"/>
          <p:nvPr/>
        </p:nvSpPr>
        <p:spPr>
          <a:xfrm>
            <a:off x="175037" y="3957547"/>
            <a:ext cx="20441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4D - Root cause analysis</a:t>
            </a: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49D658B3-93BA-B741-8A87-A9AFD125D5A2}"/>
              </a:ext>
            </a:extLst>
          </p:cNvPr>
          <p:cNvSpPr/>
          <p:nvPr/>
        </p:nvSpPr>
        <p:spPr>
          <a:xfrm>
            <a:off x="9784463" y="820412"/>
            <a:ext cx="9504000" cy="155206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64A8AE5D-1C96-FA49-AC06-1F118A28CE15}"/>
              </a:ext>
            </a:extLst>
          </p:cNvPr>
          <p:cNvSpPr txBox="1"/>
          <p:nvPr/>
        </p:nvSpPr>
        <p:spPr>
          <a:xfrm>
            <a:off x="9851726" y="861679"/>
            <a:ext cx="18934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5D - Corrective actions</a:t>
            </a: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CD677B75-17D9-3548-A626-D4516E6BB62F}"/>
              </a:ext>
            </a:extLst>
          </p:cNvPr>
          <p:cNvSpPr/>
          <p:nvPr/>
        </p:nvSpPr>
        <p:spPr>
          <a:xfrm flipH="1">
            <a:off x="9784463" y="2419646"/>
            <a:ext cx="950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C2FC30E6-D159-9944-8384-3943A3ABF30A}"/>
              </a:ext>
            </a:extLst>
          </p:cNvPr>
          <p:cNvSpPr txBox="1"/>
          <p:nvPr/>
        </p:nvSpPr>
        <p:spPr>
          <a:xfrm>
            <a:off x="9851726" y="2460913"/>
            <a:ext cx="25024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6D - Validate corrective actions</a:t>
            </a: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107236E6-08BE-8946-B5D4-1306601FE5CE}"/>
              </a:ext>
            </a:extLst>
          </p:cNvPr>
          <p:cNvSpPr/>
          <p:nvPr/>
        </p:nvSpPr>
        <p:spPr>
          <a:xfrm>
            <a:off x="9784463" y="3910121"/>
            <a:ext cx="9504000" cy="140203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B5201FC2-ED28-404A-92F0-F3DA3C6459BD}"/>
              </a:ext>
            </a:extLst>
          </p:cNvPr>
          <p:cNvSpPr txBox="1"/>
          <p:nvPr/>
        </p:nvSpPr>
        <p:spPr>
          <a:xfrm>
            <a:off x="9851726" y="3951388"/>
            <a:ext cx="34708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7D - Identify &amp; implement preventive actions</a:t>
            </a: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8DFC3839-C3E3-AD4F-BE63-DC11F9E8C13F}"/>
              </a:ext>
            </a:extLst>
          </p:cNvPr>
          <p:cNvSpPr/>
          <p:nvPr/>
        </p:nvSpPr>
        <p:spPr>
          <a:xfrm flipH="1">
            <a:off x="9784463" y="5412399"/>
            <a:ext cx="9504000" cy="13961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126B1F3C-748F-704E-90A8-55E216716746}"/>
              </a:ext>
            </a:extLst>
          </p:cNvPr>
          <p:cNvSpPr txBox="1"/>
          <p:nvPr/>
        </p:nvSpPr>
        <p:spPr>
          <a:xfrm>
            <a:off x="9851726" y="5453666"/>
            <a:ext cx="272645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8D - Team &amp; individual recognition</a:t>
            </a:r>
          </a:p>
        </p:txBody>
      </p:sp>
      <p:sp>
        <p:nvSpPr>
          <p:cNvPr id="65" name="ZoneTexte 64">
            <a:extLst>
              <a:ext uri="{FF2B5EF4-FFF2-40B4-BE49-F238E27FC236}">
                <a16:creationId xmlns:a16="http://schemas.microsoft.com/office/drawing/2014/main" id="{BB341D38-2D96-8B41-8717-4A6F4813CA56}"/>
              </a:ext>
            </a:extLst>
          </p:cNvPr>
          <p:cNvSpPr txBox="1"/>
          <p:nvPr/>
        </p:nvSpPr>
        <p:spPr>
          <a:xfrm>
            <a:off x="277222" y="1187104"/>
            <a:ext cx="2286203" cy="1113766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 detected the problem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 did the problem occur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When was the problem detected 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fr-FR" sz="9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C3331E2C-D92A-1246-A896-6AD81D65FA61}"/>
              </a:ext>
            </a:extLst>
          </p:cNvPr>
          <p:cNvSpPr txBox="1"/>
          <p:nvPr/>
        </p:nvSpPr>
        <p:spPr>
          <a:xfrm>
            <a:off x="272381" y="4174505"/>
            <a:ext cx="2691763" cy="73635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M or fishbone diagram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- 5 whys</a:t>
            </a:r>
          </a:p>
          <a:p>
            <a:pPr>
              <a:lnSpc>
                <a:spcPct val="16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FMEA (Failure Mode and Effect Analysis)</a:t>
            </a:r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3427A779-1E3C-9346-A700-410AB9768DFF}"/>
              </a:ext>
            </a:extLst>
          </p:cNvPr>
          <p:cNvSpPr txBox="1"/>
          <p:nvPr/>
        </p:nvSpPr>
        <p:spPr>
          <a:xfrm>
            <a:off x="9964661" y="1089225"/>
            <a:ext cx="2178802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Identify and list corrective actions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A64329ED-E5B7-1540-BD58-CC5D982EC572}"/>
              </a:ext>
            </a:extLst>
          </p:cNvPr>
          <p:cNvSpPr txBox="1"/>
          <p:nvPr/>
        </p:nvSpPr>
        <p:spPr>
          <a:xfrm>
            <a:off x="9959330" y="2684917"/>
            <a:ext cx="2640466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Implement corrective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Make sure they have an effect on causes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D7FAE293-9544-EA48-B1C0-0605ECF44C09}"/>
              </a:ext>
            </a:extLst>
          </p:cNvPr>
          <p:cNvSpPr txBox="1"/>
          <p:nvPr/>
        </p:nvSpPr>
        <p:spPr>
          <a:xfrm>
            <a:off x="9973805" y="4172407"/>
            <a:ext cx="3090911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Standardize corrective actions 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Update documentation (process maps, SOPs,...)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Inform/train stakeholders on the new standard</a:t>
            </a:r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A7F0790-B26E-4742-B3E7-D351BC9E7D77}"/>
              </a:ext>
            </a:extLst>
          </p:cNvPr>
          <p:cNvSpPr txBox="1"/>
          <p:nvPr/>
        </p:nvSpPr>
        <p:spPr>
          <a:xfrm>
            <a:off x="9991039" y="5679644"/>
            <a:ext cx="4655442" cy="76559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Knowledge management: make sure that lessons learned have  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   been captured, shared and made accessible to all the stakeholders</a:t>
            </a:r>
          </a:p>
          <a:p>
            <a:pPr>
              <a:lnSpc>
                <a:spcPct val="1500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 Celebrate with the team</a:t>
            </a:r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001365AD-B3AA-AC40-9943-9FFA5E20DBAD}"/>
              </a:ext>
            </a:extLst>
          </p:cNvPr>
          <p:cNvSpPr txBox="1"/>
          <p:nvPr/>
        </p:nvSpPr>
        <p:spPr>
          <a:xfrm>
            <a:off x="280488" y="2693596"/>
            <a:ext cx="2404826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Quick actions to protect the customer</a:t>
            </a:r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704A6A22-6499-724C-A448-5BA10B37E265}"/>
              </a:ext>
            </a:extLst>
          </p:cNvPr>
          <p:cNvSpPr txBox="1"/>
          <p:nvPr/>
        </p:nvSpPr>
        <p:spPr>
          <a:xfrm>
            <a:off x="2657905" y="1186929"/>
            <a:ext cx="2156778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How was the problem detected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many parts are involved</a:t>
            </a:r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783A163-CB43-4641-A76B-D4CDD0CC380C}"/>
              </a:ext>
            </a:extLst>
          </p:cNvPr>
          <p:cNvSpPr txBox="1"/>
          <p:nvPr/>
        </p:nvSpPr>
        <p:spPr>
          <a:xfrm>
            <a:off x="303057" y="357996"/>
            <a:ext cx="3958135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Cross functional team of people with product/process knowledge</a:t>
            </a:r>
          </a:p>
        </p:txBody>
      </p:sp>
    </p:spTree>
    <p:extLst>
      <p:ext uri="{BB962C8B-B14F-4D97-AF65-F5344CB8AC3E}">
        <p14:creationId xmlns:p14="http://schemas.microsoft.com/office/powerpoint/2010/main" val="1524572388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69E4146C-3D99-4646-9C1C-19C84FC5CB24}"/>
              </a:ext>
            </a:extLst>
          </p:cNvPr>
          <p:cNvSpPr/>
          <p:nvPr/>
        </p:nvSpPr>
        <p:spPr>
          <a:xfrm>
            <a:off x="86760" y="675133"/>
            <a:ext cx="9504000" cy="8422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2F3E05AA-2522-2E40-8A71-5815598E030B}"/>
              </a:ext>
            </a:extLst>
          </p:cNvPr>
          <p:cNvSpPr txBox="1"/>
          <p:nvPr/>
        </p:nvSpPr>
        <p:spPr>
          <a:xfrm>
            <a:off x="154022" y="716399"/>
            <a:ext cx="10663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Background</a:t>
            </a: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F7A88BDE-34B4-DD40-86F6-7F39A5D05BCD}"/>
              </a:ext>
            </a:extLst>
          </p:cNvPr>
          <p:cNvSpPr txBox="1"/>
          <p:nvPr/>
        </p:nvSpPr>
        <p:spPr>
          <a:xfrm>
            <a:off x="234523" y="972939"/>
            <a:ext cx="2786340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Context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Why is it important to solve this problem?</a:t>
            </a:r>
          </a:p>
        </p:txBody>
      </p:sp>
      <p:sp>
        <p:nvSpPr>
          <p:cNvPr id="77" name="Rectangle à coins arrondis 34">
            <a:extLst>
              <a:ext uri="{FF2B5EF4-FFF2-40B4-BE49-F238E27FC236}">
                <a16:creationId xmlns:a16="http://schemas.microsoft.com/office/drawing/2014/main" id="{34DB28B4-E608-A741-9165-E43F9238B2F0}"/>
              </a:ext>
            </a:extLst>
          </p:cNvPr>
          <p:cNvSpPr/>
          <p:nvPr/>
        </p:nvSpPr>
        <p:spPr>
          <a:xfrm>
            <a:off x="86760" y="1583201"/>
            <a:ext cx="9504000" cy="12816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47AB57C6-F5AE-424B-B3B5-86CDE026AE74}"/>
              </a:ext>
            </a:extLst>
          </p:cNvPr>
          <p:cNvSpPr txBox="1"/>
          <p:nvPr/>
        </p:nvSpPr>
        <p:spPr>
          <a:xfrm>
            <a:off x="154022" y="1598168"/>
            <a:ext cx="15440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Current conditions</a:t>
            </a:r>
          </a:p>
        </p:txBody>
      </p:sp>
      <p:sp>
        <p:nvSpPr>
          <p:cNvPr id="79" name="ZoneTexte 78">
            <a:extLst>
              <a:ext uri="{FF2B5EF4-FFF2-40B4-BE49-F238E27FC236}">
                <a16:creationId xmlns:a16="http://schemas.microsoft.com/office/drawing/2014/main" id="{ADB269EB-AFFC-5640-A209-F0E68A14C31D}"/>
              </a:ext>
            </a:extLst>
          </p:cNvPr>
          <p:cNvSpPr txBox="1"/>
          <p:nvPr/>
        </p:nvSpPr>
        <p:spPr>
          <a:xfrm>
            <a:off x="234523" y="1824623"/>
            <a:ext cx="3076483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Problem statement/definition (data and facts)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 performance level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As is process map</a:t>
            </a:r>
          </a:p>
        </p:txBody>
      </p:sp>
      <p:sp>
        <p:nvSpPr>
          <p:cNvPr id="80" name="Rectangle à coins arrondis 34">
            <a:extLst>
              <a:ext uri="{FF2B5EF4-FFF2-40B4-BE49-F238E27FC236}">
                <a16:creationId xmlns:a16="http://schemas.microsoft.com/office/drawing/2014/main" id="{FCBA0BA6-0174-0747-A68E-E4054F60F36C}"/>
              </a:ext>
            </a:extLst>
          </p:cNvPr>
          <p:cNvSpPr/>
          <p:nvPr/>
        </p:nvSpPr>
        <p:spPr>
          <a:xfrm>
            <a:off x="86760" y="2949798"/>
            <a:ext cx="9504000" cy="128121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83B4F857-4490-4141-AFA9-FC517D67A059}"/>
              </a:ext>
            </a:extLst>
          </p:cNvPr>
          <p:cNvSpPr txBox="1"/>
          <p:nvPr/>
        </p:nvSpPr>
        <p:spPr>
          <a:xfrm>
            <a:off x="115550" y="3014270"/>
            <a:ext cx="1453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Target conditions</a:t>
            </a:r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20329460-30E4-A24D-8597-0DFB0D968483}"/>
              </a:ext>
            </a:extLst>
          </p:cNvPr>
          <p:cNvSpPr txBox="1"/>
          <p:nvPr/>
        </p:nvSpPr>
        <p:spPr>
          <a:xfrm>
            <a:off x="234523" y="3258587"/>
            <a:ext cx="1816523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Desired outcome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Target performance level</a:t>
            </a:r>
          </a:p>
        </p:txBody>
      </p:sp>
      <p:sp>
        <p:nvSpPr>
          <p:cNvPr id="83" name="Rectangle à coins arrondis 34">
            <a:extLst>
              <a:ext uri="{FF2B5EF4-FFF2-40B4-BE49-F238E27FC236}">
                <a16:creationId xmlns:a16="http://schemas.microsoft.com/office/drawing/2014/main" id="{19039735-4913-8645-B7FC-6D6A3DEAF283}"/>
              </a:ext>
            </a:extLst>
          </p:cNvPr>
          <p:cNvSpPr/>
          <p:nvPr/>
        </p:nvSpPr>
        <p:spPr>
          <a:xfrm>
            <a:off x="86760" y="4314613"/>
            <a:ext cx="9504000" cy="251225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4" name="ZoneTexte 83">
            <a:extLst>
              <a:ext uri="{FF2B5EF4-FFF2-40B4-BE49-F238E27FC236}">
                <a16:creationId xmlns:a16="http://schemas.microsoft.com/office/drawing/2014/main" id="{303D7A15-1F03-4442-AD19-CDA3954E742D}"/>
              </a:ext>
            </a:extLst>
          </p:cNvPr>
          <p:cNvSpPr txBox="1"/>
          <p:nvPr/>
        </p:nvSpPr>
        <p:spPr>
          <a:xfrm>
            <a:off x="148781" y="4355377"/>
            <a:ext cx="806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Analysis</a:t>
            </a:r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BCA9AA5C-DC8C-7644-B164-87C00D3B78EB}"/>
              </a:ext>
            </a:extLst>
          </p:cNvPr>
          <p:cNvSpPr txBox="1"/>
          <p:nvPr/>
        </p:nvSpPr>
        <p:spPr>
          <a:xfrm>
            <a:off x="234523" y="4596620"/>
            <a:ext cx="1811714" cy="49051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M or fishbone diagram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5 whys</a:t>
            </a: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CF78C54D-50BD-414E-A550-D00989A01A64}"/>
              </a:ext>
            </a:extLst>
          </p:cNvPr>
          <p:cNvSpPr/>
          <p:nvPr/>
        </p:nvSpPr>
        <p:spPr>
          <a:xfrm>
            <a:off x="9728528" y="672069"/>
            <a:ext cx="9504000" cy="217035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87" name="ZoneTexte 86">
            <a:extLst>
              <a:ext uri="{FF2B5EF4-FFF2-40B4-BE49-F238E27FC236}">
                <a16:creationId xmlns:a16="http://schemas.microsoft.com/office/drawing/2014/main" id="{3255293C-D414-0D4E-A38A-58BDF8916F21}"/>
              </a:ext>
            </a:extLst>
          </p:cNvPr>
          <p:cNvSpPr txBox="1"/>
          <p:nvPr/>
        </p:nvSpPr>
        <p:spPr>
          <a:xfrm>
            <a:off x="9786096" y="721377"/>
            <a:ext cx="14991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Countermeasures</a:t>
            </a:r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89DEA92C-A9BC-2C43-AE69-A4C9564F4A22}"/>
              </a:ext>
            </a:extLst>
          </p:cNvPr>
          <p:cNvSpPr txBox="1"/>
          <p:nvPr/>
        </p:nvSpPr>
        <p:spPr>
          <a:xfrm>
            <a:off x="9876291" y="919675"/>
            <a:ext cx="3970214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Actions to address the problem and reach target conditions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Containment actions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To be process map</a:t>
            </a:r>
          </a:p>
        </p:txBody>
      </p:sp>
      <p:sp>
        <p:nvSpPr>
          <p:cNvPr id="89" name="Rectangle à coins arrondis 34">
            <a:extLst>
              <a:ext uri="{FF2B5EF4-FFF2-40B4-BE49-F238E27FC236}">
                <a16:creationId xmlns:a16="http://schemas.microsoft.com/office/drawing/2014/main" id="{DF7FB523-5CF1-CA41-A35A-EA08437FE073}"/>
              </a:ext>
            </a:extLst>
          </p:cNvPr>
          <p:cNvSpPr/>
          <p:nvPr/>
        </p:nvSpPr>
        <p:spPr>
          <a:xfrm>
            <a:off x="9728528" y="2927029"/>
            <a:ext cx="9504000" cy="19959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id="{16CA73ED-7A3B-5648-A332-B8E5BAF93C47}"/>
              </a:ext>
            </a:extLst>
          </p:cNvPr>
          <p:cNvSpPr txBox="1"/>
          <p:nvPr/>
        </p:nvSpPr>
        <p:spPr>
          <a:xfrm>
            <a:off x="9786096" y="2973721"/>
            <a:ext cx="516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Plan</a:t>
            </a:r>
          </a:p>
        </p:txBody>
      </p:sp>
      <p:sp>
        <p:nvSpPr>
          <p:cNvPr id="91" name="ZoneTexte 90">
            <a:extLst>
              <a:ext uri="{FF2B5EF4-FFF2-40B4-BE49-F238E27FC236}">
                <a16:creationId xmlns:a16="http://schemas.microsoft.com/office/drawing/2014/main" id="{20BD8D5F-A3C7-4B40-B5ED-53B17D831CF5}"/>
              </a:ext>
            </a:extLst>
          </p:cNvPr>
          <p:cNvSpPr txBox="1"/>
          <p:nvPr/>
        </p:nvSpPr>
        <p:spPr>
          <a:xfrm>
            <a:off x="9876291" y="3263740"/>
            <a:ext cx="3214341" cy="28277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Action plan: who, what, when, with what resources</a:t>
            </a:r>
          </a:p>
        </p:txBody>
      </p:sp>
      <p:sp>
        <p:nvSpPr>
          <p:cNvPr id="92" name="Rectangle à coins arrondis 34">
            <a:extLst>
              <a:ext uri="{FF2B5EF4-FFF2-40B4-BE49-F238E27FC236}">
                <a16:creationId xmlns:a16="http://schemas.microsoft.com/office/drawing/2014/main" id="{E7FCDA96-BCF7-5040-A3F6-57AC5DFA38D2}"/>
              </a:ext>
            </a:extLst>
          </p:cNvPr>
          <p:cNvSpPr/>
          <p:nvPr/>
        </p:nvSpPr>
        <p:spPr>
          <a:xfrm>
            <a:off x="9728528" y="5007623"/>
            <a:ext cx="9504000" cy="18161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1E0D6B3B-4927-CE46-899A-90BDB26B45B9}"/>
              </a:ext>
            </a:extLst>
          </p:cNvPr>
          <p:cNvSpPr txBox="1"/>
          <p:nvPr/>
        </p:nvSpPr>
        <p:spPr>
          <a:xfrm>
            <a:off x="9786096" y="5076899"/>
            <a:ext cx="15135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Impact monitoring</a:t>
            </a:r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656F57A4-E464-E544-A8A6-B1C2BB29A589}"/>
              </a:ext>
            </a:extLst>
          </p:cNvPr>
          <p:cNvSpPr txBox="1"/>
          <p:nvPr/>
        </p:nvSpPr>
        <p:spPr>
          <a:xfrm>
            <a:off x="9895824" y="5386244"/>
            <a:ext cx="4849404" cy="69826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Results achieved</a:t>
            </a:r>
          </a:p>
          <a:p>
            <a:pPr>
              <a:lnSpc>
                <a:spcPct val="150000"/>
              </a:lnSpc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- Trend graphs</a:t>
            </a:r>
          </a:p>
          <a:p>
            <a:pPr marL="171450" indent="-171450">
              <a:lnSpc>
                <a:spcPct val="150000"/>
              </a:lnSpc>
              <a:buFontTx/>
              <a:buChar char="-"/>
            </a:pP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Learnt lessons to be captured, shared and made accessible to all stakeholders</a:t>
            </a:r>
          </a:p>
        </p:txBody>
      </p:sp>
      <p:sp>
        <p:nvSpPr>
          <p:cNvPr id="95" name="Rectangle à coins arrondis 34">
            <a:extLst>
              <a:ext uri="{FF2B5EF4-FFF2-40B4-BE49-F238E27FC236}">
                <a16:creationId xmlns:a16="http://schemas.microsoft.com/office/drawing/2014/main" id="{3A43CECB-5E3E-1147-818C-1BD71E9A2E9C}"/>
              </a:ext>
            </a:extLst>
          </p:cNvPr>
          <p:cNvSpPr/>
          <p:nvPr/>
        </p:nvSpPr>
        <p:spPr>
          <a:xfrm>
            <a:off x="15971784" y="86448"/>
            <a:ext cx="3278396" cy="495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58D2FB07-17CE-5543-8E8E-E12E0EF7717E}"/>
              </a:ext>
            </a:extLst>
          </p:cNvPr>
          <p:cNvSpPr txBox="1"/>
          <p:nvPr/>
        </p:nvSpPr>
        <p:spPr>
          <a:xfrm>
            <a:off x="16006246" y="85448"/>
            <a:ext cx="15119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Start date and </a:t>
            </a:r>
          </a:p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expected duration</a:t>
            </a:r>
          </a:p>
        </p:txBody>
      </p:sp>
      <p:sp>
        <p:nvSpPr>
          <p:cNvPr id="97" name="Rectangle à coins arrondis 34">
            <a:extLst>
              <a:ext uri="{FF2B5EF4-FFF2-40B4-BE49-F238E27FC236}">
                <a16:creationId xmlns:a16="http://schemas.microsoft.com/office/drawing/2014/main" id="{96FF1064-F79D-144A-A20A-48934B07A720}"/>
              </a:ext>
            </a:extLst>
          </p:cNvPr>
          <p:cNvSpPr/>
          <p:nvPr/>
        </p:nvSpPr>
        <p:spPr>
          <a:xfrm>
            <a:off x="86759" y="60962"/>
            <a:ext cx="7127999" cy="52917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98" name="ZoneTexte 97">
            <a:extLst>
              <a:ext uri="{FF2B5EF4-FFF2-40B4-BE49-F238E27FC236}">
                <a16:creationId xmlns:a16="http://schemas.microsoft.com/office/drawing/2014/main" id="{8AEFCAB1-6872-684F-A057-1A2FB6EE5173}"/>
              </a:ext>
            </a:extLst>
          </p:cNvPr>
          <p:cNvSpPr txBox="1"/>
          <p:nvPr/>
        </p:nvSpPr>
        <p:spPr>
          <a:xfrm>
            <a:off x="115043" y="172722"/>
            <a:ext cx="11705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A3 # and title</a:t>
            </a:r>
          </a:p>
        </p:txBody>
      </p:sp>
      <p:sp>
        <p:nvSpPr>
          <p:cNvPr id="99" name="Rectangle à coins arrondis 34">
            <a:extLst>
              <a:ext uri="{FF2B5EF4-FFF2-40B4-BE49-F238E27FC236}">
                <a16:creationId xmlns:a16="http://schemas.microsoft.com/office/drawing/2014/main" id="{A88D4246-ECA3-554F-A72F-66EC8840898F}"/>
              </a:ext>
            </a:extLst>
          </p:cNvPr>
          <p:cNvSpPr/>
          <p:nvPr/>
        </p:nvSpPr>
        <p:spPr>
          <a:xfrm>
            <a:off x="7320005" y="87175"/>
            <a:ext cx="5863138" cy="496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2F29427D-DEB5-F546-B26B-21DD932121CD}"/>
              </a:ext>
            </a:extLst>
          </p:cNvPr>
          <p:cNvSpPr txBox="1"/>
          <p:nvPr/>
        </p:nvSpPr>
        <p:spPr>
          <a:xfrm>
            <a:off x="7338129" y="198935"/>
            <a:ext cx="2765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A3 team (members names &amp; roles)</a:t>
            </a:r>
          </a:p>
        </p:txBody>
      </p:sp>
      <p:sp>
        <p:nvSpPr>
          <p:cNvPr id="101" name="Rectangle à coins arrondis 34">
            <a:extLst>
              <a:ext uri="{FF2B5EF4-FFF2-40B4-BE49-F238E27FC236}">
                <a16:creationId xmlns:a16="http://schemas.microsoft.com/office/drawing/2014/main" id="{216437D3-8574-9448-BDEF-0923AF25F899}"/>
              </a:ext>
            </a:extLst>
          </p:cNvPr>
          <p:cNvSpPr/>
          <p:nvPr/>
        </p:nvSpPr>
        <p:spPr>
          <a:xfrm>
            <a:off x="13283636" y="85448"/>
            <a:ext cx="2587655" cy="4961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282206 h 2586511"/>
              <a:gd name="connsiteX1" fmla="*/ 35343 w 3132344"/>
              <a:gd name="connsiteY1" fmla="*/ 0 h 2586511"/>
              <a:gd name="connsiteX2" fmla="*/ 3028692 w 3132344"/>
              <a:gd name="connsiteY2" fmla="*/ 0 h 2586511"/>
              <a:gd name="connsiteX3" fmla="*/ 3130278 w 3132344"/>
              <a:gd name="connsiteY3" fmla="*/ 434482 h 2586511"/>
              <a:gd name="connsiteX4" fmla="*/ 3111012 w 3132344"/>
              <a:gd name="connsiteY4" fmla="*/ 2410129 h 2586511"/>
              <a:gd name="connsiteX5" fmla="*/ 3028692 w 3132344"/>
              <a:gd name="connsiteY5" fmla="*/ 2574753 h 2586511"/>
              <a:gd name="connsiteX6" fmla="*/ 23584 w 3132344"/>
              <a:gd name="connsiteY6" fmla="*/ 2586511 h 2586511"/>
              <a:gd name="connsiteX7" fmla="*/ 62 w 3132344"/>
              <a:gd name="connsiteY7" fmla="*/ 2292547 h 2586511"/>
              <a:gd name="connsiteX8" fmla="*/ 23581 w 3132344"/>
              <a:gd name="connsiteY8" fmla="*/ 282206 h 2586511"/>
              <a:gd name="connsiteX0" fmla="*/ 23581 w 3132344"/>
              <a:gd name="connsiteY0" fmla="*/ 472342 h 2776647"/>
              <a:gd name="connsiteX1" fmla="*/ 35343 w 3132344"/>
              <a:gd name="connsiteY1" fmla="*/ 190136 h 2776647"/>
              <a:gd name="connsiteX2" fmla="*/ 2801423 w 3132344"/>
              <a:gd name="connsiteY2" fmla="*/ 0 h 2776647"/>
              <a:gd name="connsiteX3" fmla="*/ 3130278 w 3132344"/>
              <a:gd name="connsiteY3" fmla="*/ 624618 h 2776647"/>
              <a:gd name="connsiteX4" fmla="*/ 3111012 w 3132344"/>
              <a:gd name="connsiteY4" fmla="*/ 2600265 h 2776647"/>
              <a:gd name="connsiteX5" fmla="*/ 3028692 w 3132344"/>
              <a:gd name="connsiteY5" fmla="*/ 2764889 h 2776647"/>
              <a:gd name="connsiteX6" fmla="*/ 23584 w 3132344"/>
              <a:gd name="connsiteY6" fmla="*/ 2776647 h 2776647"/>
              <a:gd name="connsiteX7" fmla="*/ 62 w 3132344"/>
              <a:gd name="connsiteY7" fmla="*/ 2482683 h 2776647"/>
              <a:gd name="connsiteX8" fmla="*/ 23581 w 3132344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72342 h 2776647"/>
              <a:gd name="connsiteX1" fmla="*/ 35343 w 3117899"/>
              <a:gd name="connsiteY1" fmla="*/ 190136 h 2776647"/>
              <a:gd name="connsiteX2" fmla="*/ 2801423 w 3117899"/>
              <a:gd name="connsiteY2" fmla="*/ 0 h 2776647"/>
              <a:gd name="connsiteX3" fmla="*/ 3112096 w 3117899"/>
              <a:gd name="connsiteY3" fmla="*/ 244345 h 2776647"/>
              <a:gd name="connsiteX4" fmla="*/ 3111012 w 3117899"/>
              <a:gd name="connsiteY4" fmla="*/ 2600265 h 2776647"/>
              <a:gd name="connsiteX5" fmla="*/ 3028692 w 3117899"/>
              <a:gd name="connsiteY5" fmla="*/ 2764889 h 2776647"/>
              <a:gd name="connsiteX6" fmla="*/ 23584 w 3117899"/>
              <a:gd name="connsiteY6" fmla="*/ 2776647 h 2776647"/>
              <a:gd name="connsiteX7" fmla="*/ 62 w 3117899"/>
              <a:gd name="connsiteY7" fmla="*/ 2482683 h 2776647"/>
              <a:gd name="connsiteX8" fmla="*/ 23581 w 3117899"/>
              <a:gd name="connsiteY8" fmla="*/ 472342 h 2776647"/>
              <a:gd name="connsiteX0" fmla="*/ 23581 w 3117899"/>
              <a:gd name="connsiteY0" fmla="*/ 491081 h 2795386"/>
              <a:gd name="connsiteX1" fmla="*/ 35343 w 3117899"/>
              <a:gd name="connsiteY1" fmla="*/ 208875 h 2795386"/>
              <a:gd name="connsiteX2" fmla="*/ 2801423 w 3117899"/>
              <a:gd name="connsiteY2" fmla="*/ 18739 h 2795386"/>
              <a:gd name="connsiteX3" fmla="*/ 3112096 w 3117899"/>
              <a:gd name="connsiteY3" fmla="*/ 9569 h 2795386"/>
              <a:gd name="connsiteX4" fmla="*/ 3111012 w 3117899"/>
              <a:gd name="connsiteY4" fmla="*/ 2619004 h 2795386"/>
              <a:gd name="connsiteX5" fmla="*/ 3028692 w 3117899"/>
              <a:gd name="connsiteY5" fmla="*/ 2783628 h 2795386"/>
              <a:gd name="connsiteX6" fmla="*/ 23584 w 3117899"/>
              <a:gd name="connsiteY6" fmla="*/ 2795386 h 2795386"/>
              <a:gd name="connsiteX7" fmla="*/ 62 w 3117899"/>
              <a:gd name="connsiteY7" fmla="*/ 2501422 h 2795386"/>
              <a:gd name="connsiteX8" fmla="*/ 23581 w 3117899"/>
              <a:gd name="connsiteY8" fmla="*/ 491081 h 2795386"/>
              <a:gd name="connsiteX0" fmla="*/ 23581 w 3121187"/>
              <a:gd name="connsiteY0" fmla="*/ 472342 h 2776647"/>
              <a:gd name="connsiteX1" fmla="*/ 35343 w 3121187"/>
              <a:gd name="connsiteY1" fmla="*/ 190136 h 2776647"/>
              <a:gd name="connsiteX2" fmla="*/ 2801423 w 3121187"/>
              <a:gd name="connsiteY2" fmla="*/ 0 h 2776647"/>
              <a:gd name="connsiteX3" fmla="*/ 3121187 w 3121187"/>
              <a:gd name="connsiteY3" fmla="*/ 371103 h 2776647"/>
              <a:gd name="connsiteX4" fmla="*/ 3111012 w 3121187"/>
              <a:gd name="connsiteY4" fmla="*/ 2600265 h 2776647"/>
              <a:gd name="connsiteX5" fmla="*/ 3028692 w 3121187"/>
              <a:gd name="connsiteY5" fmla="*/ 2764889 h 2776647"/>
              <a:gd name="connsiteX6" fmla="*/ 23584 w 3121187"/>
              <a:gd name="connsiteY6" fmla="*/ 2776647 h 2776647"/>
              <a:gd name="connsiteX7" fmla="*/ 62 w 3121187"/>
              <a:gd name="connsiteY7" fmla="*/ 2482683 h 2776647"/>
              <a:gd name="connsiteX8" fmla="*/ 23581 w 3121187"/>
              <a:gd name="connsiteY8" fmla="*/ 472342 h 2776647"/>
              <a:gd name="connsiteX0" fmla="*/ 23581 w 3121187"/>
              <a:gd name="connsiteY0" fmla="*/ 599100 h 2903405"/>
              <a:gd name="connsiteX1" fmla="*/ 35343 w 3121187"/>
              <a:gd name="connsiteY1" fmla="*/ 316894 h 2903405"/>
              <a:gd name="connsiteX2" fmla="*/ 3019601 w 3121187"/>
              <a:gd name="connsiteY2" fmla="*/ 0 h 2903405"/>
              <a:gd name="connsiteX3" fmla="*/ 3121187 w 3121187"/>
              <a:gd name="connsiteY3" fmla="*/ 497861 h 2903405"/>
              <a:gd name="connsiteX4" fmla="*/ 3111012 w 3121187"/>
              <a:gd name="connsiteY4" fmla="*/ 2727023 h 2903405"/>
              <a:gd name="connsiteX5" fmla="*/ 3028692 w 3121187"/>
              <a:gd name="connsiteY5" fmla="*/ 2891647 h 2903405"/>
              <a:gd name="connsiteX6" fmla="*/ 23584 w 3121187"/>
              <a:gd name="connsiteY6" fmla="*/ 2903405 h 2903405"/>
              <a:gd name="connsiteX7" fmla="*/ 62 w 3121187"/>
              <a:gd name="connsiteY7" fmla="*/ 2609441 h 2903405"/>
              <a:gd name="connsiteX8" fmla="*/ 23581 w 3121187"/>
              <a:gd name="connsiteY8" fmla="*/ 599100 h 2903405"/>
              <a:gd name="connsiteX0" fmla="*/ 23581 w 3124865"/>
              <a:gd name="connsiteY0" fmla="*/ 604309 h 2908614"/>
              <a:gd name="connsiteX1" fmla="*/ 35343 w 3124865"/>
              <a:gd name="connsiteY1" fmla="*/ 322103 h 2908614"/>
              <a:gd name="connsiteX2" fmla="*/ 3019601 w 3124865"/>
              <a:gd name="connsiteY2" fmla="*/ 5209 h 2908614"/>
              <a:gd name="connsiteX3" fmla="*/ 3121187 w 3124865"/>
              <a:gd name="connsiteY3" fmla="*/ 503070 h 2908614"/>
              <a:gd name="connsiteX4" fmla="*/ 3111012 w 3124865"/>
              <a:gd name="connsiteY4" fmla="*/ 2732232 h 2908614"/>
              <a:gd name="connsiteX5" fmla="*/ 3028692 w 3124865"/>
              <a:gd name="connsiteY5" fmla="*/ 2896856 h 2908614"/>
              <a:gd name="connsiteX6" fmla="*/ 23584 w 3124865"/>
              <a:gd name="connsiteY6" fmla="*/ 2908614 h 2908614"/>
              <a:gd name="connsiteX7" fmla="*/ 62 w 3124865"/>
              <a:gd name="connsiteY7" fmla="*/ 2614650 h 2908614"/>
              <a:gd name="connsiteX8" fmla="*/ 23581 w 3124865"/>
              <a:gd name="connsiteY8" fmla="*/ 604309 h 2908614"/>
              <a:gd name="connsiteX0" fmla="*/ 23581 w 3127006"/>
              <a:gd name="connsiteY0" fmla="*/ 604309 h 2908614"/>
              <a:gd name="connsiteX1" fmla="*/ 35343 w 3127006"/>
              <a:gd name="connsiteY1" fmla="*/ 322103 h 2908614"/>
              <a:gd name="connsiteX2" fmla="*/ 3019601 w 3127006"/>
              <a:gd name="connsiteY2" fmla="*/ 5209 h 2908614"/>
              <a:gd name="connsiteX3" fmla="*/ 3121187 w 3127006"/>
              <a:gd name="connsiteY3" fmla="*/ 503070 h 2908614"/>
              <a:gd name="connsiteX4" fmla="*/ 3111012 w 3127006"/>
              <a:gd name="connsiteY4" fmla="*/ 2732232 h 2908614"/>
              <a:gd name="connsiteX5" fmla="*/ 3028692 w 3127006"/>
              <a:gd name="connsiteY5" fmla="*/ 2896856 h 2908614"/>
              <a:gd name="connsiteX6" fmla="*/ 23584 w 3127006"/>
              <a:gd name="connsiteY6" fmla="*/ 2908614 h 2908614"/>
              <a:gd name="connsiteX7" fmla="*/ 62 w 3127006"/>
              <a:gd name="connsiteY7" fmla="*/ 2614650 h 2908614"/>
              <a:gd name="connsiteX8" fmla="*/ 23581 w 3127006"/>
              <a:gd name="connsiteY8" fmla="*/ 604309 h 2908614"/>
              <a:gd name="connsiteX0" fmla="*/ 23581 w 3131276"/>
              <a:gd name="connsiteY0" fmla="*/ 604309 h 2908614"/>
              <a:gd name="connsiteX1" fmla="*/ 35343 w 3131276"/>
              <a:gd name="connsiteY1" fmla="*/ 322103 h 2908614"/>
              <a:gd name="connsiteX2" fmla="*/ 3019601 w 3131276"/>
              <a:gd name="connsiteY2" fmla="*/ 5209 h 2908614"/>
              <a:gd name="connsiteX3" fmla="*/ 3121187 w 3131276"/>
              <a:gd name="connsiteY3" fmla="*/ 503070 h 2908614"/>
              <a:gd name="connsiteX4" fmla="*/ 3111012 w 3131276"/>
              <a:gd name="connsiteY4" fmla="*/ 2732232 h 2908614"/>
              <a:gd name="connsiteX5" fmla="*/ 3028692 w 3131276"/>
              <a:gd name="connsiteY5" fmla="*/ 2896856 h 2908614"/>
              <a:gd name="connsiteX6" fmla="*/ 23584 w 3131276"/>
              <a:gd name="connsiteY6" fmla="*/ 2908614 h 2908614"/>
              <a:gd name="connsiteX7" fmla="*/ 62 w 3131276"/>
              <a:gd name="connsiteY7" fmla="*/ 2614650 h 2908614"/>
              <a:gd name="connsiteX8" fmla="*/ 23581 w 3131276"/>
              <a:gd name="connsiteY8" fmla="*/ 604309 h 2908614"/>
              <a:gd name="connsiteX0" fmla="*/ 23581 w 3131276"/>
              <a:gd name="connsiteY0" fmla="*/ 662479 h 2966784"/>
              <a:gd name="connsiteX1" fmla="*/ 28799 w 3131276"/>
              <a:gd name="connsiteY1" fmla="*/ 0 h 2966784"/>
              <a:gd name="connsiteX2" fmla="*/ 3019601 w 3131276"/>
              <a:gd name="connsiteY2" fmla="*/ 63379 h 2966784"/>
              <a:gd name="connsiteX3" fmla="*/ 3121187 w 3131276"/>
              <a:gd name="connsiteY3" fmla="*/ 561240 h 2966784"/>
              <a:gd name="connsiteX4" fmla="*/ 3111012 w 3131276"/>
              <a:gd name="connsiteY4" fmla="*/ 2790402 h 2966784"/>
              <a:gd name="connsiteX5" fmla="*/ 3028692 w 3131276"/>
              <a:gd name="connsiteY5" fmla="*/ 2955026 h 2966784"/>
              <a:gd name="connsiteX6" fmla="*/ 23584 w 3131276"/>
              <a:gd name="connsiteY6" fmla="*/ 2966784 h 2966784"/>
              <a:gd name="connsiteX7" fmla="*/ 62 w 3131276"/>
              <a:gd name="connsiteY7" fmla="*/ 2672820 h 2966784"/>
              <a:gd name="connsiteX8" fmla="*/ 23581 w 3131276"/>
              <a:gd name="connsiteY8" fmla="*/ 662479 h 2966784"/>
              <a:gd name="connsiteX0" fmla="*/ 0 w 3153505"/>
              <a:gd name="connsiteY0" fmla="*/ 535719 h 2966784"/>
              <a:gd name="connsiteX1" fmla="*/ 51028 w 3153505"/>
              <a:gd name="connsiteY1" fmla="*/ 0 h 2966784"/>
              <a:gd name="connsiteX2" fmla="*/ 3041830 w 3153505"/>
              <a:gd name="connsiteY2" fmla="*/ 63379 h 2966784"/>
              <a:gd name="connsiteX3" fmla="*/ 3143416 w 3153505"/>
              <a:gd name="connsiteY3" fmla="*/ 561240 h 2966784"/>
              <a:gd name="connsiteX4" fmla="*/ 3133241 w 3153505"/>
              <a:gd name="connsiteY4" fmla="*/ 2790402 h 2966784"/>
              <a:gd name="connsiteX5" fmla="*/ 3050921 w 3153505"/>
              <a:gd name="connsiteY5" fmla="*/ 2955026 h 2966784"/>
              <a:gd name="connsiteX6" fmla="*/ 45813 w 3153505"/>
              <a:gd name="connsiteY6" fmla="*/ 2966784 h 2966784"/>
              <a:gd name="connsiteX7" fmla="*/ 22291 w 3153505"/>
              <a:gd name="connsiteY7" fmla="*/ 2672820 h 2966784"/>
              <a:gd name="connsiteX8" fmla="*/ 0 w 3153505"/>
              <a:gd name="connsiteY8" fmla="*/ 535719 h 2966784"/>
              <a:gd name="connsiteX0" fmla="*/ 36608 w 3190113"/>
              <a:gd name="connsiteY0" fmla="*/ 535719 h 2966784"/>
              <a:gd name="connsiteX1" fmla="*/ 87636 w 3190113"/>
              <a:gd name="connsiteY1" fmla="*/ 0 h 2966784"/>
              <a:gd name="connsiteX2" fmla="*/ 3078438 w 3190113"/>
              <a:gd name="connsiteY2" fmla="*/ 63379 h 2966784"/>
              <a:gd name="connsiteX3" fmla="*/ 3180024 w 3190113"/>
              <a:gd name="connsiteY3" fmla="*/ 561240 h 2966784"/>
              <a:gd name="connsiteX4" fmla="*/ 3169849 w 3190113"/>
              <a:gd name="connsiteY4" fmla="*/ 2790402 h 2966784"/>
              <a:gd name="connsiteX5" fmla="*/ 3087529 w 3190113"/>
              <a:gd name="connsiteY5" fmla="*/ 2955026 h 2966784"/>
              <a:gd name="connsiteX6" fmla="*/ 82421 w 3190113"/>
              <a:gd name="connsiteY6" fmla="*/ 2966784 h 2966784"/>
              <a:gd name="connsiteX7" fmla="*/ 0 w 3190113"/>
              <a:gd name="connsiteY7" fmla="*/ 2799579 h 2966784"/>
              <a:gd name="connsiteX8" fmla="*/ 36608 w 3190113"/>
              <a:gd name="connsiteY8" fmla="*/ 535719 h 2966784"/>
              <a:gd name="connsiteX0" fmla="*/ 36608 w 3190113"/>
              <a:gd name="connsiteY0" fmla="*/ 535719 h 3030163"/>
              <a:gd name="connsiteX1" fmla="*/ 87636 w 3190113"/>
              <a:gd name="connsiteY1" fmla="*/ 0 h 3030163"/>
              <a:gd name="connsiteX2" fmla="*/ 3078438 w 3190113"/>
              <a:gd name="connsiteY2" fmla="*/ 63379 h 3030163"/>
              <a:gd name="connsiteX3" fmla="*/ 3180024 w 3190113"/>
              <a:gd name="connsiteY3" fmla="*/ 561240 h 3030163"/>
              <a:gd name="connsiteX4" fmla="*/ 3169849 w 3190113"/>
              <a:gd name="connsiteY4" fmla="*/ 2790402 h 3030163"/>
              <a:gd name="connsiteX5" fmla="*/ 3087529 w 3190113"/>
              <a:gd name="connsiteY5" fmla="*/ 2955026 h 3030163"/>
              <a:gd name="connsiteX6" fmla="*/ 43155 w 3190113"/>
              <a:gd name="connsiteY6" fmla="*/ 3030163 h 3030163"/>
              <a:gd name="connsiteX7" fmla="*/ 0 w 3190113"/>
              <a:gd name="connsiteY7" fmla="*/ 2799579 h 3030163"/>
              <a:gd name="connsiteX8" fmla="*/ 36608 w 3190113"/>
              <a:gd name="connsiteY8" fmla="*/ 535719 h 3030163"/>
              <a:gd name="connsiteX0" fmla="*/ 43152 w 3196657"/>
              <a:gd name="connsiteY0" fmla="*/ 535719 h 3030163"/>
              <a:gd name="connsiteX1" fmla="*/ 94180 w 3196657"/>
              <a:gd name="connsiteY1" fmla="*/ 0 h 3030163"/>
              <a:gd name="connsiteX2" fmla="*/ 3084982 w 3196657"/>
              <a:gd name="connsiteY2" fmla="*/ 63379 h 3030163"/>
              <a:gd name="connsiteX3" fmla="*/ 3186568 w 3196657"/>
              <a:gd name="connsiteY3" fmla="*/ 561240 h 3030163"/>
              <a:gd name="connsiteX4" fmla="*/ 3176393 w 3196657"/>
              <a:gd name="connsiteY4" fmla="*/ 2790402 h 3030163"/>
              <a:gd name="connsiteX5" fmla="*/ 3094073 w 3196657"/>
              <a:gd name="connsiteY5" fmla="*/ 2955026 h 3030163"/>
              <a:gd name="connsiteX6" fmla="*/ 49699 w 3196657"/>
              <a:gd name="connsiteY6" fmla="*/ 3030163 h 3030163"/>
              <a:gd name="connsiteX7" fmla="*/ 0 w 3196657"/>
              <a:gd name="connsiteY7" fmla="*/ 2419306 h 3030163"/>
              <a:gd name="connsiteX8" fmla="*/ 43152 w 3196657"/>
              <a:gd name="connsiteY8" fmla="*/ 535719 h 3030163"/>
              <a:gd name="connsiteX0" fmla="*/ 43214 w 3196719"/>
              <a:gd name="connsiteY0" fmla="*/ 535719 h 3030163"/>
              <a:gd name="connsiteX1" fmla="*/ 94242 w 3196719"/>
              <a:gd name="connsiteY1" fmla="*/ 0 h 3030163"/>
              <a:gd name="connsiteX2" fmla="*/ 3085044 w 3196719"/>
              <a:gd name="connsiteY2" fmla="*/ 63379 h 3030163"/>
              <a:gd name="connsiteX3" fmla="*/ 3186630 w 3196719"/>
              <a:gd name="connsiteY3" fmla="*/ 561240 h 3030163"/>
              <a:gd name="connsiteX4" fmla="*/ 3176455 w 3196719"/>
              <a:gd name="connsiteY4" fmla="*/ 2790402 h 3030163"/>
              <a:gd name="connsiteX5" fmla="*/ 3094135 w 3196719"/>
              <a:gd name="connsiteY5" fmla="*/ 2955026 h 3030163"/>
              <a:gd name="connsiteX6" fmla="*/ 23584 w 3196719"/>
              <a:gd name="connsiteY6" fmla="*/ 3030163 h 3030163"/>
              <a:gd name="connsiteX7" fmla="*/ 62 w 3196719"/>
              <a:gd name="connsiteY7" fmla="*/ 2419306 h 3030163"/>
              <a:gd name="connsiteX8" fmla="*/ 43214 w 3196719"/>
              <a:gd name="connsiteY8" fmla="*/ 535719 h 3030163"/>
              <a:gd name="connsiteX0" fmla="*/ 43214 w 3196719"/>
              <a:gd name="connsiteY0" fmla="*/ 535719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43214 w 3196719"/>
              <a:gd name="connsiteY8" fmla="*/ 535719 h 3064859"/>
              <a:gd name="connsiteX0" fmla="*/ 10492 w 3196719"/>
              <a:gd name="connsiteY0" fmla="*/ 725856 h 3064859"/>
              <a:gd name="connsiteX1" fmla="*/ 94242 w 3196719"/>
              <a:gd name="connsiteY1" fmla="*/ 0 h 3064859"/>
              <a:gd name="connsiteX2" fmla="*/ 3085044 w 3196719"/>
              <a:gd name="connsiteY2" fmla="*/ 63379 h 3064859"/>
              <a:gd name="connsiteX3" fmla="*/ 3186630 w 3196719"/>
              <a:gd name="connsiteY3" fmla="*/ 561240 h 3064859"/>
              <a:gd name="connsiteX4" fmla="*/ 3176455 w 3196719"/>
              <a:gd name="connsiteY4" fmla="*/ 2790402 h 3064859"/>
              <a:gd name="connsiteX5" fmla="*/ 3094135 w 3196719"/>
              <a:gd name="connsiteY5" fmla="*/ 2955026 h 3064859"/>
              <a:gd name="connsiteX6" fmla="*/ 23584 w 3196719"/>
              <a:gd name="connsiteY6" fmla="*/ 3030163 h 3064859"/>
              <a:gd name="connsiteX7" fmla="*/ 62 w 3196719"/>
              <a:gd name="connsiteY7" fmla="*/ 2419306 h 3064859"/>
              <a:gd name="connsiteX8" fmla="*/ 10492 w 3196719"/>
              <a:gd name="connsiteY8" fmla="*/ 725856 h 3064859"/>
              <a:gd name="connsiteX0" fmla="*/ 771 w 3200086"/>
              <a:gd name="connsiteY0" fmla="*/ 599098 h 3064859"/>
              <a:gd name="connsiteX1" fmla="*/ 97609 w 3200086"/>
              <a:gd name="connsiteY1" fmla="*/ 0 h 3064859"/>
              <a:gd name="connsiteX2" fmla="*/ 3088411 w 3200086"/>
              <a:gd name="connsiteY2" fmla="*/ 63379 h 3064859"/>
              <a:gd name="connsiteX3" fmla="*/ 3189997 w 3200086"/>
              <a:gd name="connsiteY3" fmla="*/ 561240 h 3064859"/>
              <a:gd name="connsiteX4" fmla="*/ 3179822 w 3200086"/>
              <a:gd name="connsiteY4" fmla="*/ 2790402 h 3064859"/>
              <a:gd name="connsiteX5" fmla="*/ 3097502 w 3200086"/>
              <a:gd name="connsiteY5" fmla="*/ 2955026 h 3064859"/>
              <a:gd name="connsiteX6" fmla="*/ 26951 w 3200086"/>
              <a:gd name="connsiteY6" fmla="*/ 3030163 h 3064859"/>
              <a:gd name="connsiteX7" fmla="*/ 3429 w 3200086"/>
              <a:gd name="connsiteY7" fmla="*/ 2419306 h 3064859"/>
              <a:gd name="connsiteX8" fmla="*/ 771 w 3200086"/>
              <a:gd name="connsiteY8" fmla="*/ 599098 h 3064859"/>
              <a:gd name="connsiteX0" fmla="*/ 2548 w 3201863"/>
              <a:gd name="connsiteY0" fmla="*/ 599098 h 3064859"/>
              <a:gd name="connsiteX1" fmla="*/ 99386 w 3201863"/>
              <a:gd name="connsiteY1" fmla="*/ 0 h 3064859"/>
              <a:gd name="connsiteX2" fmla="*/ 3090188 w 3201863"/>
              <a:gd name="connsiteY2" fmla="*/ 63379 h 3064859"/>
              <a:gd name="connsiteX3" fmla="*/ 3191774 w 3201863"/>
              <a:gd name="connsiteY3" fmla="*/ 561240 h 3064859"/>
              <a:gd name="connsiteX4" fmla="*/ 3181599 w 3201863"/>
              <a:gd name="connsiteY4" fmla="*/ 2790402 h 3064859"/>
              <a:gd name="connsiteX5" fmla="*/ 3099279 w 3201863"/>
              <a:gd name="connsiteY5" fmla="*/ 2955026 h 3064859"/>
              <a:gd name="connsiteX6" fmla="*/ 28728 w 3201863"/>
              <a:gd name="connsiteY6" fmla="*/ 3030163 h 3064859"/>
              <a:gd name="connsiteX7" fmla="*/ 5206 w 3201863"/>
              <a:gd name="connsiteY7" fmla="*/ 2419306 h 3064859"/>
              <a:gd name="connsiteX8" fmla="*/ 2548 w 3201863"/>
              <a:gd name="connsiteY8" fmla="*/ 599098 h 3064859"/>
              <a:gd name="connsiteX0" fmla="*/ 2548 w 3215157"/>
              <a:gd name="connsiteY0" fmla="*/ 599098 h 3064859"/>
              <a:gd name="connsiteX1" fmla="*/ 99386 w 3215157"/>
              <a:gd name="connsiteY1" fmla="*/ 0 h 3064859"/>
              <a:gd name="connsiteX2" fmla="*/ 3090188 w 3215157"/>
              <a:gd name="connsiteY2" fmla="*/ 63379 h 3064859"/>
              <a:gd name="connsiteX3" fmla="*/ 3191774 w 3215157"/>
              <a:gd name="connsiteY3" fmla="*/ 561240 h 3064859"/>
              <a:gd name="connsiteX4" fmla="*/ 3207777 w 3215157"/>
              <a:gd name="connsiteY4" fmla="*/ 2790402 h 3064859"/>
              <a:gd name="connsiteX5" fmla="*/ 3099279 w 3215157"/>
              <a:gd name="connsiteY5" fmla="*/ 2955026 h 3064859"/>
              <a:gd name="connsiteX6" fmla="*/ 28728 w 3215157"/>
              <a:gd name="connsiteY6" fmla="*/ 3030163 h 3064859"/>
              <a:gd name="connsiteX7" fmla="*/ 5206 w 3215157"/>
              <a:gd name="connsiteY7" fmla="*/ 2419306 h 3064859"/>
              <a:gd name="connsiteX8" fmla="*/ 2548 w 3215157"/>
              <a:gd name="connsiteY8" fmla="*/ 599098 h 3064859"/>
              <a:gd name="connsiteX0" fmla="*/ 2548 w 3213893"/>
              <a:gd name="connsiteY0" fmla="*/ 599098 h 3064859"/>
              <a:gd name="connsiteX1" fmla="*/ 99386 w 3213893"/>
              <a:gd name="connsiteY1" fmla="*/ 0 h 3064859"/>
              <a:gd name="connsiteX2" fmla="*/ 3090188 w 3213893"/>
              <a:gd name="connsiteY2" fmla="*/ 63379 h 3064859"/>
              <a:gd name="connsiteX3" fmla="*/ 3191774 w 3213893"/>
              <a:gd name="connsiteY3" fmla="*/ 561240 h 3064859"/>
              <a:gd name="connsiteX4" fmla="*/ 3207777 w 3213893"/>
              <a:gd name="connsiteY4" fmla="*/ 2790402 h 3064859"/>
              <a:gd name="connsiteX5" fmla="*/ 3099279 w 3213893"/>
              <a:gd name="connsiteY5" fmla="*/ 2955026 h 3064859"/>
              <a:gd name="connsiteX6" fmla="*/ 28728 w 3213893"/>
              <a:gd name="connsiteY6" fmla="*/ 3030163 h 3064859"/>
              <a:gd name="connsiteX7" fmla="*/ 5206 w 3213893"/>
              <a:gd name="connsiteY7" fmla="*/ 2419306 h 3064859"/>
              <a:gd name="connsiteX8" fmla="*/ 2548 w 3213893"/>
              <a:gd name="connsiteY8" fmla="*/ 599098 h 3064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13893" h="3064859">
                <a:moveTo>
                  <a:pt x="2548" y="599098"/>
                </a:moveTo>
                <a:cubicBezTo>
                  <a:pt x="2548" y="573118"/>
                  <a:pt x="-24759" y="0"/>
                  <a:pt x="99386" y="0"/>
                </a:cubicBezTo>
                <a:lnTo>
                  <a:pt x="3090188" y="63379"/>
                </a:lnTo>
                <a:cubicBezTo>
                  <a:pt x="3225258" y="0"/>
                  <a:pt x="3191774" y="535260"/>
                  <a:pt x="3191774" y="561240"/>
                </a:cubicBezTo>
                <a:cubicBezTo>
                  <a:pt x="3206081" y="2212726"/>
                  <a:pt x="3223290" y="1709326"/>
                  <a:pt x="3207777" y="2790402"/>
                </a:cubicBezTo>
                <a:cubicBezTo>
                  <a:pt x="3207777" y="2882074"/>
                  <a:pt x="3223799" y="2987872"/>
                  <a:pt x="3099279" y="2955026"/>
                </a:cubicBezTo>
                <a:cubicBezTo>
                  <a:pt x="2075762" y="2980072"/>
                  <a:pt x="384723" y="3131875"/>
                  <a:pt x="28728" y="3030163"/>
                </a:cubicBezTo>
                <a:cubicBezTo>
                  <a:pt x="2748" y="3030163"/>
                  <a:pt x="5206" y="2445286"/>
                  <a:pt x="5206" y="2419306"/>
                </a:cubicBezTo>
                <a:cubicBezTo>
                  <a:pt x="8683" y="1854823"/>
                  <a:pt x="-929" y="1163581"/>
                  <a:pt x="2548" y="59909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2" name="ZoneTexte 101">
            <a:extLst>
              <a:ext uri="{FF2B5EF4-FFF2-40B4-BE49-F238E27FC236}">
                <a16:creationId xmlns:a16="http://schemas.microsoft.com/office/drawing/2014/main" id="{EE1EB197-DB92-9247-97CD-605F6B3665ED}"/>
              </a:ext>
            </a:extLst>
          </p:cNvPr>
          <p:cNvSpPr txBox="1"/>
          <p:nvPr/>
        </p:nvSpPr>
        <p:spPr>
          <a:xfrm>
            <a:off x="13320991" y="195540"/>
            <a:ext cx="10502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Department</a:t>
            </a:r>
          </a:p>
        </p:txBody>
      </p:sp>
    </p:spTree>
    <p:extLst>
      <p:ext uri="{BB962C8B-B14F-4D97-AF65-F5344CB8AC3E}">
        <p14:creationId xmlns:p14="http://schemas.microsoft.com/office/powerpoint/2010/main" val="357083093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Connecteur droit 32"/>
          <p:cNvCxnSpPr/>
          <p:nvPr/>
        </p:nvCxnSpPr>
        <p:spPr>
          <a:xfrm flipH="1" flipV="1">
            <a:off x="4666971" y="1201911"/>
            <a:ext cx="1625331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8947577" y="1201877"/>
            <a:ext cx="1625329" cy="2183460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13167903" y="1201873"/>
            <a:ext cx="1625329" cy="2183459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3" name="ZoneTexte 72"/>
          <p:cNvSpPr txBox="1"/>
          <p:nvPr/>
        </p:nvSpPr>
        <p:spPr>
          <a:xfrm>
            <a:off x="18267898" y="3454345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cxnSp>
        <p:nvCxnSpPr>
          <p:cNvPr id="105" name="Connecteur droit 104"/>
          <p:cNvCxnSpPr>
            <a:endCxn id="57" idx="3"/>
          </p:cNvCxnSpPr>
          <p:nvPr/>
        </p:nvCxnSpPr>
        <p:spPr>
          <a:xfrm flipV="1">
            <a:off x="2110566" y="3449195"/>
            <a:ext cx="14048211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/>
          <p:nvPr/>
        </p:nvCxnSpPr>
        <p:spPr>
          <a:xfrm flipV="1">
            <a:off x="13167967" y="3533438"/>
            <a:ext cx="1625331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8947577" y="3533436"/>
            <a:ext cx="1625329" cy="2171002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4666973" y="3533476"/>
            <a:ext cx="1625329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1684046" y="1400228"/>
            <a:ext cx="12676107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1684046" y="3735938"/>
            <a:ext cx="12676107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56" name="Triangle isocèle 55"/>
          <p:cNvSpPr>
            <a:spLocks noChangeAspect="1"/>
          </p:cNvSpPr>
          <p:nvPr/>
        </p:nvSpPr>
        <p:spPr>
          <a:xfrm rot="5400000">
            <a:off x="1534007" y="3146583"/>
            <a:ext cx="544250" cy="60873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57" name="Triangle isocèle 56"/>
          <p:cNvSpPr>
            <a:spLocks noChangeAspect="1"/>
          </p:cNvSpPr>
          <p:nvPr/>
        </p:nvSpPr>
        <p:spPr>
          <a:xfrm rot="5400000">
            <a:off x="16248560" y="2731214"/>
            <a:ext cx="1269917" cy="1449616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6038353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8279069" y="922732"/>
            <a:ext cx="1110810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600" dirty="0" err="1">
                <a:solidFill>
                  <a:srgbClr val="31859C"/>
                </a:solidFill>
                <a:latin typeface="Arial"/>
                <a:ea typeface="Arial"/>
                <a:cs typeface="Arial"/>
              </a:rPr>
              <a:t>Suppliers</a:t>
            </a:r>
            <a:endParaRPr lang="fr-CH" sz="1600" dirty="0">
              <a:solidFill>
                <a:srgbClr val="31859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4666971" y="1201911"/>
            <a:ext cx="1625331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8947577" y="1201877"/>
            <a:ext cx="1625329" cy="2183460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13167903" y="1201873"/>
            <a:ext cx="1625329" cy="2183459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3927503" y="922732"/>
            <a:ext cx="1478939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6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Surroundings</a:t>
            </a:r>
            <a:endParaRPr lang="fr-CH" sz="16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8267898" y="3454345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12647149" y="922732"/>
            <a:ext cx="1041508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de-DE" sz="16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Systems</a:t>
            </a:r>
            <a:endParaRPr lang="fr-CH" sz="16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stCxn id="109" idx="0"/>
            <a:endCxn id="108" idx="3"/>
          </p:cNvCxnSpPr>
          <p:nvPr/>
        </p:nvCxnSpPr>
        <p:spPr>
          <a:xfrm flipV="1">
            <a:off x="2110566" y="3449196"/>
            <a:ext cx="14048211" cy="1722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" name="Triangle isocèle 107"/>
          <p:cNvSpPr>
            <a:spLocks noChangeAspect="1"/>
          </p:cNvSpPr>
          <p:nvPr/>
        </p:nvSpPr>
        <p:spPr>
          <a:xfrm rot="5400000">
            <a:off x="16248560" y="2731214"/>
            <a:ext cx="1269917" cy="1449616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09" name="Triangle isocèle 108"/>
          <p:cNvSpPr>
            <a:spLocks noChangeAspect="1"/>
          </p:cNvSpPr>
          <p:nvPr/>
        </p:nvSpPr>
        <p:spPr>
          <a:xfrm rot="5400000">
            <a:off x="1534007" y="3146583"/>
            <a:ext cx="544250" cy="60873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147" name="Grouper 146"/>
          <p:cNvGrpSpPr/>
          <p:nvPr/>
        </p:nvGrpSpPr>
        <p:grpSpPr>
          <a:xfrm>
            <a:off x="1684046" y="1400228"/>
            <a:ext cx="12676107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Grouper 1"/>
          <p:cNvGrpSpPr/>
          <p:nvPr/>
        </p:nvGrpSpPr>
        <p:grpSpPr>
          <a:xfrm>
            <a:off x="3810807" y="3533441"/>
            <a:ext cx="8859429" cy="2511504"/>
            <a:chOff x="3032168" y="3505844"/>
            <a:chExt cx="4526557" cy="2491892"/>
          </a:xfrm>
        </p:grpSpPr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345376" y="5659895"/>
              <a:ext cx="337602" cy="3359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sv-SE" sz="1600" dirty="0" err="1">
                  <a:solidFill>
                    <a:srgbClr val="FF6666"/>
                  </a:solidFill>
                  <a:latin typeface="Arial"/>
                  <a:cs typeface="Arial"/>
                </a:rPr>
                <a:t>Skills</a:t>
              </a:r>
              <a:endParaRPr lang="fr-CH" sz="1600" dirty="0">
                <a:solidFill>
                  <a:srgbClr val="FF6666"/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6521537" y="5661826"/>
              <a:ext cx="391657" cy="3359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fr-FR" sz="1600" dirty="0" err="1">
                  <a:solidFill>
                    <a:srgbClr val="8064A2"/>
                  </a:solidFill>
                  <a:latin typeface="Arial"/>
                  <a:cs typeface="Arial"/>
                </a:rPr>
                <a:t>Safety</a:t>
              </a:r>
              <a:endParaRPr lang="fr-CH" sz="1600" dirty="0">
                <a:solidFill>
                  <a:srgbClr val="8064A2"/>
                </a:solidFill>
                <a:latin typeface="Arial"/>
                <a:cs typeface="Arial"/>
              </a:endParaRPr>
            </a:p>
          </p:txBody>
        </p:sp>
        <p:cxnSp>
          <p:nvCxnSpPr>
            <p:cNvPr id="110" name="Connecteur droit 109"/>
            <p:cNvCxnSpPr/>
            <p:nvPr/>
          </p:nvCxnSpPr>
          <p:spPr>
            <a:xfrm flipV="1">
              <a:off x="6728293" y="3505844"/>
              <a:ext cx="830432" cy="2154050"/>
            </a:xfrm>
            <a:prstGeom prst="line">
              <a:avLst/>
            </a:prstGeom>
            <a:ln w="12700" cmpd="sng">
              <a:solidFill>
                <a:srgbClr val="8064A2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1" name="Connecteur droit 110"/>
            <p:cNvCxnSpPr/>
            <p:nvPr/>
          </p:nvCxnSpPr>
          <p:spPr>
            <a:xfrm flipV="1">
              <a:off x="4571999" y="3505844"/>
              <a:ext cx="830431" cy="2154048"/>
            </a:xfrm>
            <a:prstGeom prst="line">
              <a:avLst/>
            </a:prstGeom>
            <a:ln w="12700" cmpd="sng">
              <a:solidFill>
                <a:srgbClr val="FF6666"/>
              </a:solidFill>
              <a:headEnd type="none"/>
              <a:tailEnd type="arrow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150" name="Grouper 149"/>
            <p:cNvGrpSpPr/>
            <p:nvPr/>
          </p:nvGrpSpPr>
          <p:grpSpPr>
            <a:xfrm flipV="1">
              <a:off x="3032168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 flipV="1">
              <a:off x="5203499" y="3706757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41310660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8342342" y="922732"/>
            <a:ext cx="984127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6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Material</a:t>
            </a:r>
          </a:p>
        </p:txBody>
      </p:sp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8313498" y="5704479"/>
            <a:ext cx="1041812" cy="371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CH" sz="1600" dirty="0">
                <a:solidFill>
                  <a:srgbClr val="FF6666"/>
                </a:solidFill>
                <a:latin typeface="Arial"/>
                <a:cs typeface="Arial"/>
              </a:rPr>
              <a:t>Methods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12579710" y="5706426"/>
            <a:ext cx="1133743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CH" sz="1600" dirty="0">
                <a:solidFill>
                  <a:srgbClr val="8064A2"/>
                </a:solidFill>
                <a:latin typeface="Arial"/>
                <a:cs typeface="Arial"/>
              </a:rPr>
              <a:t>Machines</a:t>
            </a:r>
          </a:p>
        </p:txBody>
      </p:sp>
      <p:cxnSp>
        <p:nvCxnSpPr>
          <p:cNvPr id="33" name="Connecteur droit 32"/>
          <p:cNvCxnSpPr/>
          <p:nvPr/>
        </p:nvCxnSpPr>
        <p:spPr>
          <a:xfrm flipH="1" flipV="1">
            <a:off x="4666971" y="1201911"/>
            <a:ext cx="1625331" cy="2183461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flipH="1" flipV="1">
            <a:off x="8947577" y="1201877"/>
            <a:ext cx="1625329" cy="2183460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Connecteur droit 59"/>
          <p:cNvCxnSpPr/>
          <p:nvPr/>
        </p:nvCxnSpPr>
        <p:spPr>
          <a:xfrm flipH="1" flipV="1">
            <a:off x="13167903" y="1201873"/>
            <a:ext cx="1625329" cy="2183459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6" name="ZoneTexte 65"/>
          <p:cNvSpPr txBox="1">
            <a:spLocks noChangeArrowheads="1"/>
          </p:cNvSpPr>
          <p:nvPr/>
        </p:nvSpPr>
        <p:spPr bwMode="auto">
          <a:xfrm>
            <a:off x="3910448" y="922732"/>
            <a:ext cx="1513185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6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Measurement</a:t>
            </a:r>
            <a:endParaRPr lang="fr-CH" sz="16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8267898" y="3454345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3962174" y="5704479"/>
            <a:ext cx="1409737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6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Environment</a:t>
            </a:r>
            <a:endParaRPr lang="fr-CH" sz="16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12190322" y="922732"/>
            <a:ext cx="1955161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6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Man</a:t>
            </a:r>
            <a:r>
              <a:rPr lang="fr-FR" sz="16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 / </a:t>
            </a:r>
            <a:r>
              <a:rPr lang="pl-PL" sz="1600" dirty="0">
                <a:solidFill>
                  <a:srgbClr val="77933C"/>
                </a:solidFill>
                <a:latin typeface="Arial"/>
                <a:ea typeface="Arial"/>
                <a:cs typeface="Arial"/>
              </a:rPr>
              <a:t>Brain Power</a:t>
            </a:r>
            <a:endParaRPr lang="fr-CH" sz="1600" dirty="0">
              <a:solidFill>
                <a:srgbClr val="77933C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05" name="Connecteur droit 104"/>
          <p:cNvCxnSpPr>
            <a:endCxn id="63" idx="3"/>
          </p:cNvCxnSpPr>
          <p:nvPr/>
        </p:nvCxnSpPr>
        <p:spPr>
          <a:xfrm flipV="1">
            <a:off x="2110566" y="3449195"/>
            <a:ext cx="14048211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0" name="Connecteur droit 109"/>
          <p:cNvCxnSpPr/>
          <p:nvPr/>
        </p:nvCxnSpPr>
        <p:spPr>
          <a:xfrm flipV="1">
            <a:off x="13167967" y="3533438"/>
            <a:ext cx="1625331" cy="2171003"/>
          </a:xfrm>
          <a:prstGeom prst="line">
            <a:avLst/>
          </a:prstGeom>
          <a:ln w="12700" cmpd="sng">
            <a:solidFill>
              <a:srgbClr val="8064A2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1" name="Connecteur droit 110"/>
          <p:cNvCxnSpPr/>
          <p:nvPr/>
        </p:nvCxnSpPr>
        <p:spPr>
          <a:xfrm flipV="1">
            <a:off x="8947577" y="3533436"/>
            <a:ext cx="1625329" cy="2171002"/>
          </a:xfrm>
          <a:prstGeom prst="line">
            <a:avLst/>
          </a:prstGeom>
          <a:ln w="12700" cmpd="sng">
            <a:solidFill>
              <a:srgbClr val="FF6666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2" name="Connecteur droit 111"/>
          <p:cNvCxnSpPr/>
          <p:nvPr/>
        </p:nvCxnSpPr>
        <p:spPr>
          <a:xfrm flipV="1">
            <a:off x="4666973" y="3533476"/>
            <a:ext cx="1625329" cy="2171000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7" name="Grouper 146"/>
          <p:cNvGrpSpPr/>
          <p:nvPr/>
        </p:nvGrpSpPr>
        <p:grpSpPr>
          <a:xfrm>
            <a:off x="1684046" y="1400228"/>
            <a:ext cx="12676107" cy="1761386"/>
            <a:chOff x="860836" y="1389286"/>
            <a:chExt cx="6476616" cy="1747631"/>
          </a:xfrm>
        </p:grpSpPr>
        <p:grpSp>
          <p:nvGrpSpPr>
            <p:cNvPr id="132" name="Grouper 131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3" name="Grouper 132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avec flèche 13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avec flèche 13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avec flèche 13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" name="Grouper 147"/>
          <p:cNvGrpSpPr/>
          <p:nvPr/>
        </p:nvGrpSpPr>
        <p:grpSpPr>
          <a:xfrm flipV="1">
            <a:off x="1684046" y="3735938"/>
            <a:ext cx="12676107" cy="1761386"/>
            <a:chOff x="860836" y="1389286"/>
            <a:chExt cx="6476616" cy="1747631"/>
          </a:xfrm>
        </p:grpSpPr>
        <p:grpSp>
          <p:nvGrpSpPr>
            <p:cNvPr id="149" name="Grouper 148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64" name="Connecteur droit avec flèche 163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avec flèche 164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avec flèche 165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avec flèche 166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8" name="Connecteur droit avec flèche 167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9" name="Connecteur droit avec flèche 168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er 149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9" name="Connecteur droit avec flèche 158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0" name="Connecteur droit avec flèche 159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1" name="Connecteur droit avec flèche 160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avec flèche 161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avec flèche 162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51" name="Grouper 150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62" name="Triangle isocèle 61"/>
          <p:cNvSpPr>
            <a:spLocks noChangeAspect="1"/>
          </p:cNvSpPr>
          <p:nvPr/>
        </p:nvSpPr>
        <p:spPr>
          <a:xfrm rot="5400000">
            <a:off x="1534007" y="3146583"/>
            <a:ext cx="544250" cy="60873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63" name="Triangle isocèle 62"/>
          <p:cNvSpPr>
            <a:spLocks noChangeAspect="1"/>
          </p:cNvSpPr>
          <p:nvPr/>
        </p:nvSpPr>
        <p:spPr>
          <a:xfrm rot="5400000">
            <a:off x="16248560" y="2731214"/>
            <a:ext cx="1269917" cy="1449616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302924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>
            <a:spLocks noChangeArrowheads="1"/>
          </p:cNvSpPr>
          <p:nvPr/>
        </p:nvSpPr>
        <p:spPr bwMode="auto">
          <a:xfrm>
            <a:off x="8404122" y="5801071"/>
            <a:ext cx="995643" cy="371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CH" sz="1600" dirty="0">
                <a:solidFill>
                  <a:srgbClr val="FF6666"/>
                </a:solidFill>
                <a:latin typeface="Arial"/>
                <a:cs typeface="Arial"/>
              </a:rPr>
              <a:t>Process</a:t>
            </a:r>
          </a:p>
        </p:txBody>
      </p:sp>
      <p:sp>
        <p:nvSpPr>
          <p:cNvPr id="55" name="Rectangle 54"/>
          <p:cNvSpPr>
            <a:spLocks noChangeArrowheads="1"/>
          </p:cNvSpPr>
          <p:nvPr/>
        </p:nvSpPr>
        <p:spPr bwMode="auto">
          <a:xfrm>
            <a:off x="11212099" y="5811537"/>
            <a:ext cx="1927278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600" dirty="0">
                <a:solidFill>
                  <a:srgbClr val="8064A2"/>
                </a:solidFill>
                <a:latin typeface="Arial"/>
                <a:cs typeface="Arial"/>
              </a:rPr>
              <a:t>Physical Evidence</a:t>
            </a:r>
            <a:endParaRPr lang="fr-CH" sz="1600" dirty="0">
              <a:solidFill>
                <a:srgbClr val="8064A2"/>
              </a:solidFill>
              <a:latin typeface="Arial"/>
              <a:cs typeface="Arial"/>
            </a:endParaRPr>
          </a:p>
        </p:txBody>
      </p:sp>
      <p:sp>
        <p:nvSpPr>
          <p:cNvPr id="73" name="ZoneTexte 72"/>
          <p:cNvSpPr txBox="1"/>
          <p:nvPr/>
        </p:nvSpPr>
        <p:spPr>
          <a:xfrm>
            <a:off x="18267898" y="3454345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101" name="Rectangle 100"/>
          <p:cNvSpPr>
            <a:spLocks noChangeArrowheads="1"/>
          </p:cNvSpPr>
          <p:nvPr/>
        </p:nvSpPr>
        <p:spPr bwMode="auto">
          <a:xfrm>
            <a:off x="5153383" y="5801071"/>
            <a:ext cx="892500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16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People</a:t>
            </a:r>
            <a:endParaRPr lang="fr-CH" sz="16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105" name="Connecteur droit 104"/>
          <p:cNvCxnSpPr>
            <a:endCxn id="74" idx="3"/>
          </p:cNvCxnSpPr>
          <p:nvPr/>
        </p:nvCxnSpPr>
        <p:spPr>
          <a:xfrm flipV="1">
            <a:off x="2110566" y="3449195"/>
            <a:ext cx="14048211" cy="171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droit 32"/>
          <p:cNvCxnSpPr/>
          <p:nvPr/>
        </p:nvCxnSpPr>
        <p:spPr>
          <a:xfrm flipH="1" flipV="1">
            <a:off x="3917362" y="1125254"/>
            <a:ext cx="1144830" cy="2249042"/>
          </a:xfrm>
          <a:prstGeom prst="line">
            <a:avLst/>
          </a:prstGeom>
          <a:ln w="12700" cmpd="sng">
            <a:solidFill>
              <a:srgbClr val="E46C0A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32" name="Grouper 131"/>
          <p:cNvGrpSpPr/>
          <p:nvPr/>
        </p:nvGrpSpPr>
        <p:grpSpPr>
          <a:xfrm>
            <a:off x="4895681" y="1318528"/>
            <a:ext cx="3026922" cy="1761386"/>
            <a:chOff x="860836" y="1389286"/>
            <a:chExt cx="2133953" cy="1747631"/>
          </a:xfrm>
        </p:grpSpPr>
        <p:cxnSp>
          <p:nvCxnSpPr>
            <p:cNvPr id="125" name="Connecteur droit avec flèche 124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7" name="Connecteur droit avec flèche 126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8" name="Connecteur droit avec flèche 127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29" name="Connecteur droit avec flèche 128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0" name="Connecteur droit avec flèche 129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1" name="Connecteur droit avec flèche 130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3" name="Grouper 132"/>
          <p:cNvGrpSpPr/>
          <p:nvPr/>
        </p:nvGrpSpPr>
        <p:grpSpPr>
          <a:xfrm>
            <a:off x="8151931" y="1318528"/>
            <a:ext cx="3026922" cy="1761386"/>
            <a:chOff x="860836" y="1389286"/>
            <a:chExt cx="2133953" cy="1747631"/>
          </a:xfrm>
        </p:grpSpPr>
        <p:cxnSp>
          <p:nvCxnSpPr>
            <p:cNvPr id="134" name="Connecteur droit avec flèche 13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5" name="Connecteur droit avec flèche 13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6" name="Connecteur droit avec flèche 13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Connecteur droit avec flèche 13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8" name="Connecteur droit avec flèche 13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9" name="Connecteur droit avec flèche 13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40" name="Grouper 139"/>
          <p:cNvGrpSpPr/>
          <p:nvPr/>
        </p:nvGrpSpPr>
        <p:grpSpPr>
          <a:xfrm>
            <a:off x="11425806" y="1318528"/>
            <a:ext cx="3026922" cy="1761386"/>
            <a:chOff x="860836" y="1389286"/>
            <a:chExt cx="2133953" cy="1747631"/>
          </a:xfrm>
        </p:grpSpPr>
        <p:cxnSp>
          <p:nvCxnSpPr>
            <p:cNvPr id="141" name="Connecteur droit avec flèche 140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2" name="Connecteur droit avec flèche 141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3" name="Connecteur droit avec flèche 142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4" name="Connecteur droit avec flèche 143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5" name="Connecteur droit avec flèche 144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6" name="Connecteur droit avec flèche 145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62" name="Grouper 61"/>
          <p:cNvGrpSpPr/>
          <p:nvPr/>
        </p:nvGrpSpPr>
        <p:grpSpPr>
          <a:xfrm>
            <a:off x="1701799" y="1318528"/>
            <a:ext cx="2946392" cy="1761386"/>
            <a:chOff x="860836" y="1389286"/>
            <a:chExt cx="2133953" cy="1747631"/>
          </a:xfrm>
        </p:grpSpPr>
        <p:cxnSp>
          <p:nvCxnSpPr>
            <p:cNvPr id="63" name="Connecteur droit avec flèche 62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4" name="Connecteur droit avec flèche 63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5" name="Connecteur droit avec flèche 64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Connecteur droit avec flèche 6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Connecteur droit avec flèche 6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Connecteur droit avec flèche 6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10062900" y="841028"/>
            <a:ext cx="631236" cy="308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defPPr>
              <a:defRPr lang="fr-FR"/>
            </a:defPPr>
            <a:lvl1pPr algn="ctr" eaLnBrk="1" hangingPunct="1">
              <a:defRPr sz="1200">
                <a:solidFill>
                  <a:srgbClr val="77933C"/>
                </a:solidFill>
                <a:latin typeface="Corbel"/>
                <a:ea typeface="ＭＳ Ｐゴシック" charset="0"/>
                <a:cs typeface="Corbel"/>
              </a:defRPr>
            </a:lvl1pPr>
            <a:lvl2pPr marL="742950" indent="-285750" eaLnBrk="0" hangingPunct="0">
              <a:defRPr>
                <a:ea typeface="ＭＳ Ｐゴシック" charset="0"/>
              </a:defRPr>
            </a:lvl2pPr>
            <a:lvl3pPr marL="1143000" indent="-228600" eaLnBrk="0" hangingPunct="0">
              <a:defRPr>
                <a:ea typeface="ＭＳ Ｐゴシック" charset="0"/>
              </a:defRPr>
            </a:lvl3pPr>
            <a:lvl4pPr marL="1600200" indent="-228600" eaLnBrk="0" hangingPunct="0">
              <a:defRPr>
                <a:ea typeface="ＭＳ Ｐゴシック" charset="0"/>
              </a:defRPr>
            </a:lvl4pPr>
            <a:lvl5pPr marL="2057400" indent="-228600" eaLnBrk="0" hangingPunct="0">
              <a:defRPr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ea typeface="ＭＳ Ｐゴシック" charset="0"/>
              </a:defRPr>
            </a:lvl9pPr>
          </a:lstStyle>
          <a:p>
            <a:r>
              <a:rPr lang="fr-CH" dirty="0">
                <a:latin typeface="Arial"/>
                <a:ea typeface="Arial"/>
                <a:cs typeface="Arial"/>
              </a:rPr>
              <a:t>Place</a:t>
            </a:r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13126364" y="841029"/>
            <a:ext cx="1191225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pl-PL" sz="1600" dirty="0" err="1">
                <a:solidFill>
                  <a:srgbClr val="E7B044"/>
                </a:solidFill>
                <a:latin typeface="Arial"/>
                <a:ea typeface="Arial"/>
                <a:cs typeface="Arial"/>
              </a:rPr>
              <a:t>Promotion</a:t>
            </a:r>
            <a:endParaRPr lang="fr-CH" sz="1600" dirty="0">
              <a:solidFill>
                <a:srgbClr val="E7B044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1" name="ZoneTexte 70"/>
          <p:cNvSpPr txBox="1">
            <a:spLocks noChangeArrowheads="1"/>
          </p:cNvSpPr>
          <p:nvPr/>
        </p:nvSpPr>
        <p:spPr bwMode="auto">
          <a:xfrm>
            <a:off x="6790765" y="841029"/>
            <a:ext cx="719649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600" dirty="0">
                <a:solidFill>
                  <a:srgbClr val="31859C"/>
                </a:solidFill>
                <a:latin typeface="Arial"/>
                <a:ea typeface="Arial"/>
                <a:cs typeface="Arial"/>
              </a:rPr>
              <a:t>Price</a:t>
            </a:r>
          </a:p>
        </p:txBody>
      </p:sp>
      <p:sp>
        <p:nvSpPr>
          <p:cNvPr id="72" name="ZoneTexte 71"/>
          <p:cNvSpPr txBox="1">
            <a:spLocks noChangeArrowheads="1"/>
          </p:cNvSpPr>
          <p:nvPr/>
        </p:nvSpPr>
        <p:spPr bwMode="auto">
          <a:xfrm>
            <a:off x="3433414" y="841029"/>
            <a:ext cx="961295" cy="371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2859" tIns="61429" rIns="122859" bIns="614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600" dirty="0">
                <a:solidFill>
                  <a:srgbClr val="E46C0A"/>
                </a:solidFill>
                <a:latin typeface="Arial"/>
                <a:ea typeface="Arial"/>
                <a:cs typeface="Arial"/>
              </a:rPr>
              <a:t>Product</a:t>
            </a:r>
            <a:endParaRPr lang="fr-CH" sz="1600" dirty="0">
              <a:solidFill>
                <a:srgbClr val="E46C0A"/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17" name="Connecteur droit 116"/>
          <p:cNvCxnSpPr/>
          <p:nvPr/>
        </p:nvCxnSpPr>
        <p:spPr>
          <a:xfrm flipH="1" flipV="1">
            <a:off x="7191777" y="1125254"/>
            <a:ext cx="1144830" cy="2249042"/>
          </a:xfrm>
          <a:prstGeom prst="line">
            <a:avLst/>
          </a:prstGeom>
          <a:ln w="12700" cmpd="sng">
            <a:solidFill>
              <a:srgbClr val="31859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8" name="Connecteur droit 117"/>
          <p:cNvCxnSpPr/>
          <p:nvPr/>
        </p:nvCxnSpPr>
        <p:spPr>
          <a:xfrm flipH="1" flipV="1">
            <a:off x="10448024" y="1120178"/>
            <a:ext cx="1144830" cy="2249042"/>
          </a:xfrm>
          <a:prstGeom prst="line">
            <a:avLst/>
          </a:prstGeom>
          <a:ln w="12700" cmpd="sng">
            <a:solidFill>
              <a:srgbClr val="77933C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9" name="Connecteur droit 118"/>
          <p:cNvCxnSpPr/>
          <p:nvPr/>
        </p:nvCxnSpPr>
        <p:spPr>
          <a:xfrm flipH="1" flipV="1">
            <a:off x="13719252" y="1109710"/>
            <a:ext cx="1144830" cy="2249042"/>
          </a:xfrm>
          <a:prstGeom prst="line">
            <a:avLst/>
          </a:prstGeom>
          <a:ln w="12700" cmpd="sng">
            <a:solidFill>
              <a:srgbClr val="E7B044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95" name="Grouper 194"/>
          <p:cNvGrpSpPr/>
          <p:nvPr/>
        </p:nvGrpSpPr>
        <p:grpSpPr>
          <a:xfrm flipV="1">
            <a:off x="3349459" y="3841306"/>
            <a:ext cx="3026922" cy="1761386"/>
            <a:chOff x="860836" y="1389286"/>
            <a:chExt cx="2133953" cy="1747631"/>
          </a:xfrm>
        </p:grpSpPr>
        <p:cxnSp>
          <p:nvCxnSpPr>
            <p:cNvPr id="224" name="Connecteur droit avec flèche 223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5" name="Connecteur droit avec flèche 224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6" name="Connecteur droit avec flèche 225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7" name="Connecteur droit avec flèche 226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8" name="Connecteur droit avec flèche 227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9" name="Connecteur droit avec flèche 228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6" name="Grouper 195"/>
          <p:cNvGrpSpPr/>
          <p:nvPr/>
        </p:nvGrpSpPr>
        <p:grpSpPr>
          <a:xfrm flipV="1">
            <a:off x="6605771" y="3841306"/>
            <a:ext cx="3026922" cy="1761386"/>
            <a:chOff x="860836" y="1389286"/>
            <a:chExt cx="2133953" cy="1747631"/>
          </a:xfrm>
        </p:grpSpPr>
        <p:cxnSp>
          <p:nvCxnSpPr>
            <p:cNvPr id="218" name="Connecteur droit avec flèche 217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9" name="Connecteur droit avec flèche 218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0" name="Connecteur droit avec flèche 219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1" name="Connecteur droit avec flèche 220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2" name="Connecteur droit avec flèche 221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23" name="Connecteur droit avec flèche 222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7" name="Grouper 196"/>
          <p:cNvGrpSpPr/>
          <p:nvPr/>
        </p:nvGrpSpPr>
        <p:grpSpPr>
          <a:xfrm flipV="1">
            <a:off x="9879649" y="3841306"/>
            <a:ext cx="3026922" cy="1761386"/>
            <a:chOff x="860836" y="1389286"/>
            <a:chExt cx="2133953" cy="1747631"/>
          </a:xfrm>
        </p:grpSpPr>
        <p:cxnSp>
          <p:nvCxnSpPr>
            <p:cNvPr id="212" name="Connecteur droit avec flèche 211"/>
            <p:cNvCxnSpPr/>
            <p:nvPr/>
          </p:nvCxnSpPr>
          <p:spPr>
            <a:xfrm flipH="1">
              <a:off x="860836" y="1389286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3" name="Connecteur droit avec flèche 212"/>
            <p:cNvCxnSpPr/>
            <p:nvPr/>
          </p:nvCxnSpPr>
          <p:spPr>
            <a:xfrm flipH="1">
              <a:off x="989631" y="1738812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4" name="Connecteur droit avec flèche 213"/>
            <p:cNvCxnSpPr/>
            <p:nvPr/>
          </p:nvCxnSpPr>
          <p:spPr>
            <a:xfrm flipH="1">
              <a:off x="1118426" y="2088338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5" name="Connecteur droit avec flèche 214"/>
            <p:cNvCxnSpPr/>
            <p:nvPr/>
          </p:nvCxnSpPr>
          <p:spPr>
            <a:xfrm flipH="1">
              <a:off x="1247221" y="2437864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6" name="Connecteur droit avec flèche 215"/>
            <p:cNvCxnSpPr/>
            <p:nvPr/>
          </p:nvCxnSpPr>
          <p:spPr>
            <a:xfrm flipH="1">
              <a:off x="1376016" y="2787390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7" name="Connecteur droit avec flèche 216"/>
            <p:cNvCxnSpPr/>
            <p:nvPr/>
          </p:nvCxnSpPr>
          <p:spPr>
            <a:xfrm flipH="1">
              <a:off x="1504812" y="3136917"/>
              <a:ext cx="1489977" cy="0"/>
            </a:xfrm>
            <a:prstGeom prst="straightConnector1">
              <a:avLst/>
            </a:prstGeom>
            <a:ln w="6350" cmpd="sng">
              <a:solidFill>
                <a:schemeClr val="bg1">
                  <a:lumMod val="75000"/>
                </a:schemeClr>
              </a:solidFill>
              <a:prstDash val="dash"/>
              <a:headEnd type="triangle" w="med" len="sm"/>
              <a:tailEnd type="none" w="sm" len="sm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cxnSp>
        <p:nvCxnSpPr>
          <p:cNvPr id="203" name="Connecteur droit 202"/>
          <p:cNvCxnSpPr/>
          <p:nvPr/>
        </p:nvCxnSpPr>
        <p:spPr>
          <a:xfrm flipH="1">
            <a:off x="5645617" y="3546921"/>
            <a:ext cx="1144830" cy="2249042"/>
          </a:xfrm>
          <a:prstGeom prst="line">
            <a:avLst/>
          </a:prstGeom>
          <a:ln w="12700" cmpd="sng">
            <a:solidFill>
              <a:schemeClr val="bg1">
                <a:lumMod val="5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4" name="Connecteur droit 203"/>
          <p:cNvCxnSpPr/>
          <p:nvPr/>
        </p:nvCxnSpPr>
        <p:spPr>
          <a:xfrm flipH="1">
            <a:off x="8901869" y="3551996"/>
            <a:ext cx="1144830" cy="2249042"/>
          </a:xfrm>
          <a:prstGeom prst="line">
            <a:avLst/>
          </a:prstGeom>
          <a:ln w="12700" cmpd="sng">
            <a:solidFill>
              <a:srgbClr val="FF6666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5" name="Connecteur droit 204"/>
          <p:cNvCxnSpPr/>
          <p:nvPr/>
        </p:nvCxnSpPr>
        <p:spPr>
          <a:xfrm flipH="1">
            <a:off x="12173094" y="3562463"/>
            <a:ext cx="1144830" cy="2249042"/>
          </a:xfrm>
          <a:prstGeom prst="line">
            <a:avLst/>
          </a:prstGeom>
          <a:ln w="12700" cmpd="sng">
            <a:solidFill>
              <a:srgbClr val="8064A2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0" name="Triangle isocèle 69"/>
          <p:cNvSpPr>
            <a:spLocks noChangeAspect="1"/>
          </p:cNvSpPr>
          <p:nvPr/>
        </p:nvSpPr>
        <p:spPr>
          <a:xfrm rot="5400000">
            <a:off x="1534007" y="3146583"/>
            <a:ext cx="544250" cy="608734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74" name="Triangle isocèle 73"/>
          <p:cNvSpPr>
            <a:spLocks noChangeAspect="1"/>
          </p:cNvSpPr>
          <p:nvPr/>
        </p:nvSpPr>
        <p:spPr>
          <a:xfrm rot="5400000">
            <a:off x="16248560" y="2731214"/>
            <a:ext cx="1269917" cy="1449616"/>
          </a:xfrm>
          <a:prstGeom prst="triangle">
            <a:avLst>
              <a:gd name="adj" fmla="val 49465"/>
            </a:avLst>
          </a:prstGeom>
          <a:solidFill>
            <a:srgbClr val="FEDCDD"/>
          </a:solidFill>
          <a:ln>
            <a:solidFill>
              <a:srgbClr val="C7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886842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21148181">
            <a:off x="-465496" y="6241198"/>
            <a:ext cx="20530418" cy="687169"/>
          </a:xfrm>
          <a:prstGeom prst="rect">
            <a:avLst/>
          </a:prstGeom>
          <a:gradFill flip="none" rotWithShape="1">
            <a:gsLst>
              <a:gs pos="100000">
                <a:srgbClr val="E0E0E0"/>
              </a:gs>
              <a:gs pos="0">
                <a:schemeClr val="bg1"/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22859" tIns="61429" rIns="122859" bIns="61429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2822280520"/>
              </p:ext>
            </p:extLst>
          </p:nvPr>
        </p:nvGraphicFramePr>
        <p:xfrm>
          <a:off x="3230564" y="442312"/>
          <a:ext cx="12925425" cy="5937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3" name="Group 12"/>
          <p:cNvGrpSpPr/>
          <p:nvPr/>
        </p:nvGrpSpPr>
        <p:grpSpPr>
          <a:xfrm>
            <a:off x="9150472" y="2846396"/>
            <a:ext cx="1114682" cy="1112105"/>
            <a:chOff x="4418010" y="2894010"/>
            <a:chExt cx="1069979" cy="1069979"/>
          </a:xfrm>
        </p:grpSpPr>
        <p:sp>
          <p:nvSpPr>
            <p:cNvPr id="27" name="Circular Arrow 26"/>
            <p:cNvSpPr/>
            <p:nvPr/>
          </p:nvSpPr>
          <p:spPr>
            <a:xfrm rot="15787216">
              <a:off x="4418010" y="2894010"/>
              <a:ext cx="1069979" cy="1069979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4676242" y="3174601"/>
              <a:ext cx="541760" cy="541218"/>
              <a:chOff x="8393255" y="3521410"/>
              <a:chExt cx="541760" cy="541218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>
                <a:off x="8393255" y="3792020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66836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ZoneTexte 19">
            <a:extLst>
              <a:ext uri="{FF2B5EF4-FFF2-40B4-BE49-F238E27FC236}">
                <a16:creationId xmlns:a16="http://schemas.microsoft.com/office/drawing/2014/main" id="{C817430B-C389-7841-A52F-F7C2CE1C3B1D}"/>
              </a:ext>
            </a:extLst>
          </p:cNvPr>
          <p:cNvSpPr txBox="1"/>
          <p:nvPr/>
        </p:nvSpPr>
        <p:spPr>
          <a:xfrm>
            <a:off x="9435924" y="3128324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15" name="ZoneTexte 19">
            <a:extLst>
              <a:ext uri="{FF2B5EF4-FFF2-40B4-BE49-F238E27FC236}">
                <a16:creationId xmlns:a16="http://schemas.microsoft.com/office/drawing/2014/main" id="{E3947D71-2819-0E4A-9748-DDC3326E2831}"/>
              </a:ext>
            </a:extLst>
          </p:cNvPr>
          <p:cNvSpPr txBox="1"/>
          <p:nvPr/>
        </p:nvSpPr>
        <p:spPr>
          <a:xfrm>
            <a:off x="9710847" y="3131750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16" name="ZoneTexte 19">
            <a:extLst>
              <a:ext uri="{FF2B5EF4-FFF2-40B4-BE49-F238E27FC236}">
                <a16:creationId xmlns:a16="http://schemas.microsoft.com/office/drawing/2014/main" id="{9F73C39A-3858-404A-8F0A-96C533FD4973}"/>
              </a:ext>
            </a:extLst>
          </p:cNvPr>
          <p:cNvSpPr txBox="1"/>
          <p:nvPr/>
        </p:nvSpPr>
        <p:spPr>
          <a:xfrm>
            <a:off x="9709187" y="3422242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17" name="ZoneTexte 19">
            <a:extLst>
              <a:ext uri="{FF2B5EF4-FFF2-40B4-BE49-F238E27FC236}">
                <a16:creationId xmlns:a16="http://schemas.microsoft.com/office/drawing/2014/main" id="{04F77A2B-6AF0-CA40-BDF0-81472B5B298F}"/>
              </a:ext>
            </a:extLst>
          </p:cNvPr>
          <p:cNvSpPr txBox="1"/>
          <p:nvPr/>
        </p:nvSpPr>
        <p:spPr>
          <a:xfrm>
            <a:off x="9429433" y="3422242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5552636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EFFBED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42504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ctangle 52"/>
          <p:cNvSpPr/>
          <p:nvPr/>
        </p:nvSpPr>
        <p:spPr>
          <a:xfrm rot="21148181">
            <a:off x="-8557352" y="5913207"/>
            <a:ext cx="28936169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22859" tIns="61429" rIns="122859" bIns="61429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5446813"/>
              </p:ext>
            </p:extLst>
          </p:nvPr>
        </p:nvGraphicFramePr>
        <p:xfrm>
          <a:off x="11053592" y="154773"/>
          <a:ext cx="7975279" cy="4835021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7975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7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8" name="Chart 45"/>
          <p:cNvGraphicFramePr/>
          <p:nvPr>
            <p:extLst>
              <p:ext uri="{D42A27DB-BD31-4B8C-83A1-F6EECF244321}">
                <p14:modId xmlns:p14="http://schemas.microsoft.com/office/powerpoint/2010/main" val="2402404953"/>
              </p:ext>
            </p:extLst>
          </p:nvPr>
        </p:nvGraphicFramePr>
        <p:xfrm>
          <a:off x="-368219" y="720003"/>
          <a:ext cx="11699866" cy="5374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648339"/>
              </p:ext>
            </p:extLst>
          </p:nvPr>
        </p:nvGraphicFramePr>
        <p:xfrm>
          <a:off x="11053592" y="5135669"/>
          <a:ext cx="7952689" cy="16098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2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1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237253"/>
              </p:ext>
            </p:extLst>
          </p:nvPr>
        </p:nvGraphicFramePr>
        <p:xfrm>
          <a:off x="13307885" y="1670286"/>
          <a:ext cx="3734586" cy="2756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48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48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448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0">
                <a:tc>
                  <a:txBody>
                    <a:bodyPr/>
                    <a:lstStyle/>
                    <a:p>
                      <a:pPr algn="ctr"/>
                      <a:endParaRPr lang="fr-FR" sz="19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0"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0"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90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43" name="Connecteur droit avec flèche 18"/>
          <p:cNvCxnSpPr/>
          <p:nvPr/>
        </p:nvCxnSpPr>
        <p:spPr>
          <a:xfrm flipV="1">
            <a:off x="13287910" y="1227621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Rectangle 43"/>
          <p:cNvSpPr/>
          <p:nvPr/>
        </p:nvSpPr>
        <p:spPr>
          <a:xfrm>
            <a:off x="12748006" y="1978650"/>
            <a:ext cx="432784" cy="404583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748006" y="2724237"/>
            <a:ext cx="432784" cy="669079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2748006" y="3777456"/>
            <a:ext cx="434480" cy="442245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3682071" y="4463805"/>
            <a:ext cx="567407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4790092" y="4463805"/>
            <a:ext cx="800164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9" name="Rectangle 48"/>
          <p:cNvSpPr/>
          <p:nvPr/>
        </p:nvSpPr>
        <p:spPr>
          <a:xfrm>
            <a:off x="16136872" y="4463805"/>
            <a:ext cx="532933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50" name="Connecteur droit avec flèche 3"/>
          <p:cNvCxnSpPr/>
          <p:nvPr/>
        </p:nvCxnSpPr>
        <p:spPr>
          <a:xfrm>
            <a:off x="13287911" y="4430701"/>
            <a:ext cx="4462773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 26" descr="icon-parking.png"/>
          <p:cNvPicPr>
            <a:picLocks noChangeAspect="1"/>
          </p:cNvPicPr>
          <p:nvPr/>
        </p:nvPicPr>
        <p:blipFill>
          <a:blip r:embed="rId4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6866" y="5783507"/>
            <a:ext cx="726004" cy="72432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4929646" y="2855022"/>
            <a:ext cx="1114682" cy="1112105"/>
            <a:chOff x="4418010" y="2894010"/>
            <a:chExt cx="1069979" cy="1069979"/>
          </a:xfrm>
        </p:grpSpPr>
        <p:sp>
          <p:nvSpPr>
            <p:cNvPr id="55" name="Circular Arrow 54"/>
            <p:cNvSpPr/>
            <p:nvPr/>
          </p:nvSpPr>
          <p:spPr>
            <a:xfrm rot="15787216">
              <a:off x="4418010" y="2894010"/>
              <a:ext cx="1069979" cy="1069979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4676242" y="3174601"/>
              <a:ext cx="541760" cy="541218"/>
              <a:chOff x="8393255" y="3521410"/>
              <a:chExt cx="541760" cy="541218"/>
            </a:xfrm>
          </p:grpSpPr>
          <p:cxnSp>
            <p:nvCxnSpPr>
              <p:cNvPr id="57" name="Straight Connector 56"/>
              <p:cNvCxnSpPr/>
              <p:nvPr/>
            </p:nvCxnSpPr>
            <p:spPr>
              <a:xfrm>
                <a:off x="8393255" y="3792020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866836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28" name="ZoneTexte 12"/>
          <p:cNvSpPr txBox="1"/>
          <p:nvPr/>
        </p:nvSpPr>
        <p:spPr>
          <a:xfrm>
            <a:off x="17307368" y="4441545"/>
            <a:ext cx="775363" cy="364670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ZoneTexte 14"/>
          <p:cNvSpPr txBox="1"/>
          <p:nvPr/>
        </p:nvSpPr>
        <p:spPr>
          <a:xfrm>
            <a:off x="12627785" y="675072"/>
            <a:ext cx="1283256" cy="612370"/>
          </a:xfrm>
          <a:prstGeom prst="rect">
            <a:avLst/>
          </a:prstGeom>
          <a:noFill/>
        </p:spPr>
        <p:txBody>
          <a:bodyPr vert="horz" wrap="none" lIns="122859" tIns="61429" rIns="122859" bIns="61429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ZoneTexte 19">
            <a:extLst>
              <a:ext uri="{FF2B5EF4-FFF2-40B4-BE49-F238E27FC236}">
                <a16:creationId xmlns:a16="http://schemas.microsoft.com/office/drawing/2014/main" id="{A1FAE475-B1A1-DF46-971F-94F8290A02CA}"/>
              </a:ext>
            </a:extLst>
          </p:cNvPr>
          <p:cNvSpPr txBox="1"/>
          <p:nvPr/>
        </p:nvSpPr>
        <p:spPr>
          <a:xfrm>
            <a:off x="5217035" y="3138264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C000"/>
                </a:solidFill>
                <a:latin typeface="Arial"/>
                <a:cs typeface="Arial"/>
              </a:rPr>
              <a:t>A</a:t>
            </a:r>
          </a:p>
        </p:txBody>
      </p:sp>
      <p:sp>
        <p:nvSpPr>
          <p:cNvPr id="34" name="ZoneTexte 19">
            <a:extLst>
              <a:ext uri="{FF2B5EF4-FFF2-40B4-BE49-F238E27FC236}">
                <a16:creationId xmlns:a16="http://schemas.microsoft.com/office/drawing/2014/main" id="{007AA7D4-6516-1D40-8313-2F87808AA6CF}"/>
              </a:ext>
            </a:extLst>
          </p:cNvPr>
          <p:cNvSpPr txBox="1"/>
          <p:nvPr/>
        </p:nvSpPr>
        <p:spPr>
          <a:xfrm>
            <a:off x="5491958" y="3141690"/>
            <a:ext cx="263654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0070C0"/>
                </a:solidFill>
                <a:latin typeface="Arial"/>
                <a:cs typeface="Arial"/>
              </a:rPr>
              <a:t>P</a:t>
            </a:r>
          </a:p>
        </p:txBody>
      </p:sp>
      <p:sp>
        <p:nvSpPr>
          <p:cNvPr id="35" name="ZoneTexte 19">
            <a:extLst>
              <a:ext uri="{FF2B5EF4-FFF2-40B4-BE49-F238E27FC236}">
                <a16:creationId xmlns:a16="http://schemas.microsoft.com/office/drawing/2014/main" id="{D5F45804-BB3C-4143-B663-2503A9DF6A1D}"/>
              </a:ext>
            </a:extLst>
          </p:cNvPr>
          <p:cNvSpPr txBox="1"/>
          <p:nvPr/>
        </p:nvSpPr>
        <p:spPr>
          <a:xfrm>
            <a:off x="5490298" y="3432182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FF0000"/>
                </a:solidFill>
                <a:latin typeface="Arial"/>
                <a:cs typeface="Arial"/>
              </a:rPr>
              <a:t>D</a:t>
            </a:r>
          </a:p>
        </p:txBody>
      </p:sp>
      <p:sp>
        <p:nvSpPr>
          <p:cNvPr id="36" name="ZoneTexte 19">
            <a:extLst>
              <a:ext uri="{FF2B5EF4-FFF2-40B4-BE49-F238E27FC236}">
                <a16:creationId xmlns:a16="http://schemas.microsoft.com/office/drawing/2014/main" id="{1FBCEDE5-60BB-7449-B836-9252D8BDBF44}"/>
              </a:ext>
            </a:extLst>
          </p:cNvPr>
          <p:cNvSpPr txBox="1"/>
          <p:nvPr/>
        </p:nvSpPr>
        <p:spPr>
          <a:xfrm>
            <a:off x="5210544" y="3432182"/>
            <a:ext cx="273271" cy="287157"/>
          </a:xfrm>
          <a:prstGeom prst="rect">
            <a:avLst/>
          </a:prstGeom>
          <a:noFill/>
        </p:spPr>
        <p:txBody>
          <a:bodyPr wrap="none" lIns="71020" tIns="35510" rIns="71020" bIns="35510" rtlCol="0">
            <a:spAutoFit/>
          </a:bodyPr>
          <a:lstStyle/>
          <a:p>
            <a:r>
              <a:rPr lang="fr-FR" sz="1400" i="1" dirty="0">
                <a:solidFill>
                  <a:srgbClr val="92D050"/>
                </a:solidFill>
                <a:latin typeface="Arial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67765913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 rot="21148181">
            <a:off x="-8557352" y="5913207"/>
            <a:ext cx="28936169" cy="622013"/>
          </a:xfrm>
          <a:prstGeom prst="rect">
            <a:avLst/>
          </a:prstGeom>
          <a:gradFill flip="none" rotWithShape="1">
            <a:gsLst>
              <a:gs pos="100000">
                <a:srgbClr val="E0E0E0">
                  <a:alpha val="49000"/>
                </a:srgbClr>
              </a:gs>
              <a:gs pos="0">
                <a:schemeClr val="bg1">
                  <a:alpha val="49000"/>
                </a:schemeClr>
              </a:gs>
            </a:gsLst>
            <a:lin ang="16200000" scaled="0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22859" tIns="61429" rIns="122859" bIns="61429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3" name="Tableau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8409295"/>
              </p:ext>
            </p:extLst>
          </p:nvPr>
        </p:nvGraphicFramePr>
        <p:xfrm>
          <a:off x="11053592" y="154773"/>
          <a:ext cx="7975279" cy="4835021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79752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45404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Priority</a:t>
                      </a:r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matrix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9617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8" name="Chart 45"/>
          <p:cNvGraphicFramePr/>
          <p:nvPr>
            <p:extLst>
              <p:ext uri="{D42A27DB-BD31-4B8C-83A1-F6EECF244321}">
                <p14:modId xmlns:p14="http://schemas.microsoft.com/office/powerpoint/2010/main" val="3769843700"/>
              </p:ext>
            </p:extLst>
          </p:nvPr>
        </p:nvGraphicFramePr>
        <p:xfrm>
          <a:off x="-368219" y="720003"/>
          <a:ext cx="11699866" cy="53745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" name="Tableau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741573"/>
              </p:ext>
            </p:extLst>
          </p:nvPr>
        </p:nvGraphicFramePr>
        <p:xfrm>
          <a:off x="11053592" y="5135669"/>
          <a:ext cx="7952689" cy="16098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52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8607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121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0" name="Tableau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262166"/>
              </p:ext>
            </p:extLst>
          </p:nvPr>
        </p:nvGraphicFramePr>
        <p:xfrm>
          <a:off x="13290811" y="1670286"/>
          <a:ext cx="3734586" cy="27563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448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48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448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18770">
                <a:tc>
                  <a:txBody>
                    <a:bodyPr/>
                    <a:lstStyle/>
                    <a:p>
                      <a:pPr algn="ctr"/>
                      <a:r>
                        <a:rPr lang="fr-FR" sz="19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8770"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8770"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9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67756" marR="67756" marT="25396" marB="25396" anchor="ctr">
                    <a:lnL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9D9D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5D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1" name="ZoneTexte 12"/>
          <p:cNvSpPr txBox="1"/>
          <p:nvPr/>
        </p:nvSpPr>
        <p:spPr>
          <a:xfrm>
            <a:off x="17307368" y="4441545"/>
            <a:ext cx="775363" cy="364670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Stakes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42" name="Connecteur droit avec flèche 18"/>
          <p:cNvCxnSpPr/>
          <p:nvPr/>
        </p:nvCxnSpPr>
        <p:spPr>
          <a:xfrm flipV="1">
            <a:off x="13270836" y="1227621"/>
            <a:ext cx="0" cy="321150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12730931" y="1978650"/>
            <a:ext cx="432784" cy="404583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44" name="Rectangle 43"/>
          <p:cNvSpPr/>
          <p:nvPr/>
        </p:nvSpPr>
        <p:spPr>
          <a:xfrm>
            <a:off x="12730931" y="2724237"/>
            <a:ext cx="432784" cy="669079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730931" y="3777456"/>
            <a:ext cx="434480" cy="442245"/>
          </a:xfrm>
          <a:prstGeom prst="rect">
            <a:avLst/>
          </a:prstGeom>
        </p:spPr>
        <p:txBody>
          <a:bodyPr vert="vert270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3664996" y="4463805"/>
            <a:ext cx="567407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4773017" y="4463805"/>
            <a:ext cx="800164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6119797" y="4463805"/>
            <a:ext cx="532933" cy="309625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cxnSp>
        <p:nvCxnSpPr>
          <p:cNvPr id="49" name="Connecteur droit avec flèche 3"/>
          <p:cNvCxnSpPr/>
          <p:nvPr/>
        </p:nvCxnSpPr>
        <p:spPr>
          <a:xfrm>
            <a:off x="13270837" y="4430701"/>
            <a:ext cx="4462773" cy="0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ZoneTexte 14"/>
          <p:cNvSpPr txBox="1"/>
          <p:nvPr/>
        </p:nvSpPr>
        <p:spPr>
          <a:xfrm>
            <a:off x="12627785" y="675072"/>
            <a:ext cx="1283256" cy="612370"/>
          </a:xfrm>
          <a:prstGeom prst="rect">
            <a:avLst/>
          </a:prstGeom>
          <a:noFill/>
        </p:spPr>
        <p:txBody>
          <a:bodyPr vert="horz" wrap="none" lIns="122859" tIns="61429" rIns="122859" bIns="61429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Implementing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  <a:p>
            <a:pPr algn="ctr">
              <a:lnSpc>
                <a:spcPct val="120000"/>
              </a:lnSpc>
            </a:pPr>
            <a:r>
              <a:rPr lang="fr-FR" sz="13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difficulties</a:t>
            </a:r>
            <a:endParaRPr lang="fr-FR" sz="13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7" name="Image 26" descr="icon-parking.png"/>
          <p:cNvPicPr>
            <a:picLocks noChangeAspect="1"/>
          </p:cNvPicPr>
          <p:nvPr/>
        </p:nvPicPr>
        <p:blipFill>
          <a:blip r:embed="rId4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6866" y="5783507"/>
            <a:ext cx="726004" cy="724325"/>
          </a:xfrm>
          <a:prstGeom prst="rect">
            <a:avLst/>
          </a:prstGeom>
        </p:spPr>
      </p:pic>
      <p:grpSp>
        <p:nvGrpSpPr>
          <p:cNvPr id="29" name="Group 28"/>
          <p:cNvGrpSpPr/>
          <p:nvPr/>
        </p:nvGrpSpPr>
        <p:grpSpPr>
          <a:xfrm>
            <a:off x="4929646" y="2855022"/>
            <a:ext cx="1114682" cy="1112105"/>
            <a:chOff x="4418010" y="2894010"/>
            <a:chExt cx="1069979" cy="1069979"/>
          </a:xfrm>
        </p:grpSpPr>
        <p:sp>
          <p:nvSpPr>
            <p:cNvPr id="30" name="ZoneTexte 19"/>
            <p:cNvSpPr txBox="1"/>
            <p:nvPr/>
          </p:nvSpPr>
          <p:spPr>
            <a:xfrm>
              <a:off x="4693874" y="3166523"/>
              <a:ext cx="253080" cy="276280"/>
            </a:xfrm>
            <a:prstGeom prst="rect">
              <a:avLst/>
            </a:prstGeom>
            <a:noFill/>
          </p:spPr>
          <p:txBody>
            <a:bodyPr wrap="none" lIns="71020" tIns="35510" rIns="71020" bIns="35510" rtlCol="0">
              <a:spAutoFit/>
            </a:bodyPr>
            <a:lstStyle/>
            <a:p>
              <a:r>
                <a:rPr lang="fr-FR" sz="1400" i="1" dirty="0">
                  <a:solidFill>
                    <a:srgbClr val="FFC000"/>
                  </a:solidFill>
                  <a:latin typeface="Arial"/>
                  <a:cs typeface="Arial"/>
                </a:rPr>
                <a:t>A</a:t>
              </a:r>
            </a:p>
          </p:txBody>
        </p:sp>
        <p:sp>
          <p:nvSpPr>
            <p:cNvPr id="51" name="ZoneTexte 19"/>
            <p:cNvSpPr txBox="1"/>
            <p:nvPr/>
          </p:nvSpPr>
          <p:spPr>
            <a:xfrm>
              <a:off x="4957771" y="3169819"/>
              <a:ext cx="253080" cy="276280"/>
            </a:xfrm>
            <a:prstGeom prst="rect">
              <a:avLst/>
            </a:prstGeom>
            <a:noFill/>
          </p:spPr>
          <p:txBody>
            <a:bodyPr wrap="none" lIns="71020" tIns="35510" rIns="71020" bIns="35510" rtlCol="0">
              <a:spAutoFit/>
            </a:bodyPr>
            <a:lstStyle/>
            <a:p>
              <a:r>
                <a:rPr lang="fr-FR" sz="1400" i="1" dirty="0">
                  <a:solidFill>
                    <a:srgbClr val="0070C0"/>
                  </a:solidFill>
                  <a:latin typeface="Arial"/>
                  <a:cs typeface="Arial"/>
                </a:rPr>
                <a:t>P</a:t>
              </a:r>
            </a:p>
          </p:txBody>
        </p:sp>
        <p:sp>
          <p:nvSpPr>
            <p:cNvPr id="52" name="ZoneTexte 19"/>
            <p:cNvSpPr txBox="1"/>
            <p:nvPr/>
          </p:nvSpPr>
          <p:spPr>
            <a:xfrm>
              <a:off x="4956178" y="3449307"/>
              <a:ext cx="262312" cy="276280"/>
            </a:xfrm>
            <a:prstGeom prst="rect">
              <a:avLst/>
            </a:prstGeom>
            <a:noFill/>
          </p:spPr>
          <p:txBody>
            <a:bodyPr wrap="none" lIns="71020" tIns="35510" rIns="71020" bIns="35510" rtlCol="0">
              <a:spAutoFit/>
            </a:bodyPr>
            <a:lstStyle/>
            <a:p>
              <a:r>
                <a:rPr lang="fr-FR" sz="1400" i="1" dirty="0">
                  <a:solidFill>
                    <a:srgbClr val="FF0000"/>
                  </a:solidFill>
                  <a:latin typeface="Arial"/>
                  <a:cs typeface="Arial"/>
                </a:rPr>
                <a:t>D</a:t>
              </a:r>
            </a:p>
          </p:txBody>
        </p:sp>
        <p:sp>
          <p:nvSpPr>
            <p:cNvPr id="53" name="ZoneTexte 19"/>
            <p:cNvSpPr txBox="1"/>
            <p:nvPr/>
          </p:nvSpPr>
          <p:spPr>
            <a:xfrm>
              <a:off x="4687643" y="3449307"/>
              <a:ext cx="262312" cy="276280"/>
            </a:xfrm>
            <a:prstGeom prst="rect">
              <a:avLst/>
            </a:prstGeom>
            <a:noFill/>
          </p:spPr>
          <p:txBody>
            <a:bodyPr wrap="none" lIns="71020" tIns="35510" rIns="71020" bIns="35510" rtlCol="0">
              <a:spAutoFit/>
            </a:bodyPr>
            <a:lstStyle/>
            <a:p>
              <a:r>
                <a:rPr lang="fr-FR" sz="1400" i="1" dirty="0">
                  <a:solidFill>
                    <a:srgbClr val="92D050"/>
                  </a:solidFill>
                  <a:latin typeface="Arial"/>
                  <a:cs typeface="Arial"/>
                </a:rPr>
                <a:t>C</a:t>
              </a:r>
            </a:p>
          </p:txBody>
        </p:sp>
        <p:sp>
          <p:nvSpPr>
            <p:cNvPr id="54" name="Circular Arrow 53"/>
            <p:cNvSpPr/>
            <p:nvPr/>
          </p:nvSpPr>
          <p:spPr>
            <a:xfrm rot="15787216">
              <a:off x="4418010" y="2894010"/>
              <a:ext cx="1069979" cy="1069979"/>
            </a:xfrm>
            <a:prstGeom prst="circularArrow">
              <a:avLst>
                <a:gd name="adj1" fmla="val 7649"/>
                <a:gd name="adj2" fmla="val 1257931"/>
                <a:gd name="adj3" fmla="val 20127791"/>
                <a:gd name="adj4" fmla="val 506235"/>
                <a:gd name="adj5" fmla="val 10862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  <a:latin typeface="Arial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4676242" y="3174601"/>
              <a:ext cx="541760" cy="541218"/>
              <a:chOff x="8393255" y="3521410"/>
              <a:chExt cx="541760" cy="541218"/>
            </a:xfrm>
          </p:grpSpPr>
          <p:cxnSp>
            <p:nvCxnSpPr>
              <p:cNvPr id="56" name="Straight Connector 55"/>
              <p:cNvCxnSpPr/>
              <p:nvPr/>
            </p:nvCxnSpPr>
            <p:spPr>
              <a:xfrm>
                <a:off x="8393255" y="3792020"/>
                <a:ext cx="541760" cy="0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8668367" y="3521410"/>
                <a:ext cx="0" cy="541218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926940110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-787" y="-9072"/>
            <a:ext cx="19388137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r>
              <a:rPr lang="fr-FR" dirty="0">
                <a:latin typeface="Arial"/>
              </a:rPr>
              <a:t> </a:t>
            </a:r>
          </a:p>
        </p:txBody>
      </p:sp>
      <p:grpSp>
        <p:nvGrpSpPr>
          <p:cNvPr id="2" name="Grouper 1"/>
          <p:cNvGrpSpPr/>
          <p:nvPr/>
        </p:nvGrpSpPr>
        <p:grpSpPr>
          <a:xfrm>
            <a:off x="6489281" y="259735"/>
            <a:ext cx="6408000" cy="6408000"/>
            <a:chOff x="1781706" y="257707"/>
            <a:chExt cx="6342588" cy="6342588"/>
          </a:xfrm>
        </p:grpSpPr>
        <p:sp>
          <p:nvSpPr>
            <p:cNvPr id="10" name="Ellipse 9"/>
            <p:cNvSpPr/>
            <p:nvPr/>
          </p:nvSpPr>
          <p:spPr>
            <a:xfrm>
              <a:off x="1781706" y="257707"/>
              <a:ext cx="6342588" cy="6342588"/>
            </a:xfrm>
            <a:prstGeom prst="ellipse">
              <a:avLst/>
            </a:prstGeom>
            <a:noFill/>
            <a:ln>
              <a:solidFill>
                <a:srgbClr val="E6E6E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grpSp>
          <p:nvGrpSpPr>
            <p:cNvPr id="11" name="Grouper 10"/>
            <p:cNvGrpSpPr/>
            <p:nvPr/>
          </p:nvGrpSpPr>
          <p:grpSpPr>
            <a:xfrm>
              <a:off x="2436606" y="1811409"/>
              <a:ext cx="5032788" cy="3235184"/>
              <a:chOff x="2436606" y="1811409"/>
              <a:chExt cx="5032788" cy="3235184"/>
            </a:xfrm>
          </p:grpSpPr>
          <p:sp>
            <p:nvSpPr>
              <p:cNvPr id="12" name="Forme libre 7"/>
              <p:cNvSpPr>
                <a:spLocks noChangeAspect="1"/>
              </p:cNvSpPr>
              <p:nvPr/>
            </p:nvSpPr>
            <p:spPr>
              <a:xfrm>
                <a:off x="2436606" y="1811409"/>
                <a:ext cx="3248585" cy="3235184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FEDFDF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13" name="Forme libre 5"/>
              <p:cNvSpPr/>
              <p:nvPr/>
            </p:nvSpPr>
            <p:spPr>
              <a:xfrm>
                <a:off x="4220809" y="1811409"/>
                <a:ext cx="3248585" cy="3235184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DCEEF4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</p:grpSp>
        <p:grpSp>
          <p:nvGrpSpPr>
            <p:cNvPr id="14" name="Grouper 13"/>
            <p:cNvGrpSpPr/>
            <p:nvPr/>
          </p:nvGrpSpPr>
          <p:grpSpPr>
            <a:xfrm>
              <a:off x="2436606" y="1811408"/>
              <a:ext cx="5032788" cy="3235184"/>
              <a:chOff x="2615833" y="2352422"/>
              <a:chExt cx="4773138" cy="3068277"/>
            </a:xfrm>
          </p:grpSpPr>
          <p:sp>
            <p:nvSpPr>
              <p:cNvPr id="15" name="Forme libre 7"/>
              <p:cNvSpPr>
                <a:spLocks noChangeAspect="1"/>
              </p:cNvSpPr>
              <p:nvPr/>
            </p:nvSpPr>
            <p:spPr>
              <a:xfrm>
                <a:off x="2615833" y="2352422"/>
                <a:ext cx="3080985" cy="306827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FB0202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16" name="Forme libre 5"/>
              <p:cNvSpPr/>
              <p:nvPr/>
            </p:nvSpPr>
            <p:spPr>
              <a:xfrm>
                <a:off x="4307986" y="2352422"/>
                <a:ext cx="3080985" cy="306827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4392A7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290038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792" y="-18142"/>
            <a:ext cx="19388137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2" name="Grouper 1"/>
          <p:cNvGrpSpPr/>
          <p:nvPr/>
        </p:nvGrpSpPr>
        <p:grpSpPr>
          <a:xfrm>
            <a:off x="6507276" y="259735"/>
            <a:ext cx="6372000" cy="6372000"/>
            <a:chOff x="1781707" y="257707"/>
            <a:chExt cx="6342588" cy="6342588"/>
          </a:xfrm>
        </p:grpSpPr>
        <p:sp>
          <p:nvSpPr>
            <p:cNvPr id="12" name="Ellipse 11"/>
            <p:cNvSpPr/>
            <p:nvPr/>
          </p:nvSpPr>
          <p:spPr>
            <a:xfrm>
              <a:off x="1781707" y="257707"/>
              <a:ext cx="6342588" cy="6342588"/>
            </a:xfrm>
            <a:prstGeom prst="ellipse">
              <a:avLst/>
            </a:prstGeom>
            <a:noFill/>
            <a:ln>
              <a:solidFill>
                <a:srgbClr val="E6E6E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atin typeface="Arial"/>
              </a:endParaRPr>
            </a:p>
          </p:txBody>
        </p:sp>
        <p:grpSp>
          <p:nvGrpSpPr>
            <p:cNvPr id="14" name="Grouper 13"/>
            <p:cNvGrpSpPr/>
            <p:nvPr/>
          </p:nvGrpSpPr>
          <p:grpSpPr>
            <a:xfrm>
              <a:off x="2532771" y="924752"/>
              <a:ext cx="4840458" cy="4575316"/>
              <a:chOff x="2581989" y="756680"/>
              <a:chExt cx="5316516" cy="5046111"/>
            </a:xfrm>
          </p:grpSpPr>
          <p:sp>
            <p:nvSpPr>
              <p:cNvPr id="20" name="Forme libre 19"/>
              <p:cNvSpPr>
                <a:spLocks noChangeAspect="1"/>
              </p:cNvSpPr>
              <p:nvPr/>
            </p:nvSpPr>
            <p:spPr>
              <a:xfrm>
                <a:off x="2581989" y="2418792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FEDFDF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21" name="Forme libre 20"/>
              <p:cNvSpPr/>
              <p:nvPr/>
            </p:nvSpPr>
            <p:spPr>
              <a:xfrm>
                <a:off x="3552986" y="756680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DCEEF4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22" name="Forme libre 21"/>
              <p:cNvSpPr>
                <a:spLocks noChangeAspect="1"/>
              </p:cNvSpPr>
              <p:nvPr/>
            </p:nvSpPr>
            <p:spPr>
              <a:xfrm>
                <a:off x="4514508" y="2418792"/>
                <a:ext cx="3383997" cy="338399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solidFill>
                <a:srgbClr val="EBF1DE">
                  <a:alpha val="60000"/>
                </a:srgbClr>
              </a:solidFill>
              <a:ln>
                <a:noFill/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919382" tIns="776590" rIns="283080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</p:grpSp>
        <p:grpSp>
          <p:nvGrpSpPr>
            <p:cNvPr id="23" name="Grouper 12"/>
            <p:cNvGrpSpPr/>
            <p:nvPr/>
          </p:nvGrpSpPr>
          <p:grpSpPr>
            <a:xfrm>
              <a:off x="2532771" y="918625"/>
              <a:ext cx="4840458" cy="4575316"/>
              <a:chOff x="2581989" y="756680"/>
              <a:chExt cx="5316516" cy="5046111"/>
            </a:xfrm>
          </p:grpSpPr>
          <p:sp>
            <p:nvSpPr>
              <p:cNvPr id="24" name="Forme libre 7"/>
              <p:cNvSpPr>
                <a:spLocks noChangeAspect="1"/>
              </p:cNvSpPr>
              <p:nvPr/>
            </p:nvSpPr>
            <p:spPr>
              <a:xfrm>
                <a:off x="2581989" y="2418792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FB0202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283080" tIns="776590" rIns="919382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25" name="Forme libre 5"/>
              <p:cNvSpPr/>
              <p:nvPr/>
            </p:nvSpPr>
            <p:spPr>
              <a:xfrm>
                <a:off x="3552986" y="756680"/>
                <a:ext cx="3383999" cy="3383999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4392A7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400820" tIns="526077" rIns="400821" bIns="1127308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  <p:sp>
            <p:nvSpPr>
              <p:cNvPr id="26" name="Forme libre 6"/>
              <p:cNvSpPr>
                <a:spLocks noChangeAspect="1"/>
              </p:cNvSpPr>
              <p:nvPr/>
            </p:nvSpPr>
            <p:spPr>
              <a:xfrm>
                <a:off x="4514508" y="2418792"/>
                <a:ext cx="3383997" cy="3383997"/>
              </a:xfrm>
              <a:custGeom>
                <a:avLst/>
                <a:gdLst>
                  <a:gd name="connsiteX0" fmla="*/ 0 w 3006154"/>
                  <a:gd name="connsiteY0" fmla="*/ 1503077 h 3006154"/>
                  <a:gd name="connsiteX1" fmla="*/ 1503077 w 3006154"/>
                  <a:gd name="connsiteY1" fmla="*/ 0 h 3006154"/>
                  <a:gd name="connsiteX2" fmla="*/ 3006154 w 3006154"/>
                  <a:gd name="connsiteY2" fmla="*/ 1503077 h 3006154"/>
                  <a:gd name="connsiteX3" fmla="*/ 1503077 w 3006154"/>
                  <a:gd name="connsiteY3" fmla="*/ 3006154 h 3006154"/>
                  <a:gd name="connsiteX4" fmla="*/ 0 w 3006154"/>
                  <a:gd name="connsiteY4" fmla="*/ 1503077 h 300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6154" h="3006154">
                    <a:moveTo>
                      <a:pt x="0" y="1503077"/>
                    </a:moveTo>
                    <a:cubicBezTo>
                      <a:pt x="0" y="672950"/>
                      <a:pt x="672950" y="0"/>
                      <a:pt x="1503077" y="0"/>
                    </a:cubicBezTo>
                    <a:cubicBezTo>
                      <a:pt x="2333204" y="0"/>
                      <a:pt x="3006154" y="672950"/>
                      <a:pt x="3006154" y="1503077"/>
                    </a:cubicBezTo>
                    <a:cubicBezTo>
                      <a:pt x="3006154" y="2333204"/>
                      <a:pt x="2333204" y="3006154"/>
                      <a:pt x="1503077" y="3006154"/>
                    </a:cubicBezTo>
                    <a:cubicBezTo>
                      <a:pt x="672950" y="3006154"/>
                      <a:pt x="0" y="2333204"/>
                      <a:pt x="0" y="1503077"/>
                    </a:cubicBezTo>
                    <a:close/>
                  </a:path>
                </a:pathLst>
              </a:custGeom>
              <a:noFill/>
              <a:ln>
                <a:solidFill>
                  <a:srgbClr val="76923A"/>
                </a:solidFill>
              </a:ln>
              <a:effectLst/>
              <a:scene3d>
                <a:camera prst="orthographicFront"/>
                <a:lightRig rig="flat" dir="t"/>
              </a:scene3d>
              <a:sp3d prstMaterial="dkEdge"/>
            </p:spPr>
            <p:style>
              <a:lnRef idx="0">
                <a:scrgbClr r="0" g="0" b="0"/>
              </a:lnRef>
              <a:fillRef idx="2">
                <a:scrgbClr r="0" g="0" b="0"/>
              </a:fillRef>
              <a:effectRef idx="0">
                <a:scrgbClr r="0" g="0" b="0"/>
              </a:effectRef>
              <a:fontRef idx="minor">
                <a:schemeClr val="tx1"/>
              </a:fontRef>
            </p:style>
            <p:txBody>
              <a:bodyPr spcFirstLastPara="0" vert="horz" wrap="square" lIns="919382" tIns="776590" rIns="283080" bIns="576180" numCol="1" spcCol="1270" anchor="ctr" anchorCtr="0">
                <a:noAutofit/>
              </a:bodyPr>
              <a:lstStyle/>
              <a:p>
                <a:pPr algn="ctr" defTabSz="3881996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fr-FR" sz="8700" dirty="0">
                    <a:latin typeface="Arial"/>
                  </a:rPr>
                  <a:t>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314847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789" y="-9071"/>
            <a:ext cx="19388137" cy="6930117"/>
          </a:xfrm>
          <a:prstGeom prst="rect">
            <a:avLst/>
          </a:prstGeom>
          <a:gradFill flip="none" rotWithShape="1">
            <a:gsLst>
              <a:gs pos="33000">
                <a:schemeClr val="bg1">
                  <a:lumMod val="95000"/>
                </a:schemeClr>
              </a:gs>
              <a:gs pos="6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atin typeface="Arial"/>
            </a:endParaRPr>
          </a:p>
        </p:txBody>
      </p:sp>
      <p:grpSp>
        <p:nvGrpSpPr>
          <p:cNvPr id="18" name="Group 17"/>
          <p:cNvGrpSpPr>
            <a:grpSpLocks/>
          </p:cNvGrpSpPr>
          <p:nvPr/>
        </p:nvGrpSpPr>
        <p:grpSpPr>
          <a:xfrm>
            <a:off x="6624652" y="389677"/>
            <a:ext cx="6137258" cy="6132621"/>
            <a:chOff x="4246376" y="671418"/>
            <a:chExt cx="5597597" cy="5597597"/>
          </a:xfrm>
        </p:grpSpPr>
        <p:sp>
          <p:nvSpPr>
            <p:cNvPr id="19" name="Forme libre 5"/>
            <p:cNvSpPr/>
            <p:nvPr/>
          </p:nvSpPr>
          <p:spPr>
            <a:xfrm>
              <a:off x="4246376" y="671418"/>
              <a:ext cx="5597597" cy="5597597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EAF5F8"/>
            </a:solidFill>
            <a:ln>
              <a:solidFill>
                <a:srgbClr val="9FC8D4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400820" tIns="526077" rIns="400821" bIns="1127308" numCol="1" spcCol="1270" anchor="ctr" anchorCtr="0">
              <a:noAutofit/>
            </a:bodyPr>
            <a:lstStyle/>
            <a:p>
              <a:pPr algn="ctr" defTabSz="3881996">
                <a:lnSpc>
                  <a:spcPct val="90000"/>
                </a:lnSpc>
                <a:spcAft>
                  <a:spcPct val="35000"/>
                </a:spcAft>
              </a:pPr>
              <a:r>
                <a:rPr lang="fr-FR" sz="8700" dirty="0">
                  <a:latin typeface="Arial"/>
                </a:rPr>
                <a:t> </a:t>
              </a:r>
            </a:p>
          </p:txBody>
        </p:sp>
        <p:sp>
          <p:nvSpPr>
            <p:cNvPr id="24" name="Forme libre 6"/>
            <p:cNvSpPr>
              <a:spLocks noChangeAspect="1"/>
            </p:cNvSpPr>
            <p:nvPr/>
          </p:nvSpPr>
          <p:spPr>
            <a:xfrm>
              <a:off x="5245179" y="1677646"/>
              <a:ext cx="3599991" cy="3585140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2F7EA"/>
            </a:solidFill>
            <a:ln>
              <a:solidFill>
                <a:srgbClr val="9FC467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919382" tIns="776590" rIns="283080" bIns="576180" numCol="1" spcCol="1270" anchor="ctr" anchorCtr="0">
              <a:noAutofit/>
            </a:bodyPr>
            <a:lstStyle/>
            <a:p>
              <a:pPr algn="ctr" defTabSz="3881996">
                <a:lnSpc>
                  <a:spcPct val="90000"/>
                </a:lnSpc>
                <a:spcAft>
                  <a:spcPct val="35000"/>
                </a:spcAft>
              </a:pPr>
              <a:r>
                <a:rPr lang="fr-FR" sz="8700" dirty="0">
                  <a:latin typeface="Arial"/>
                </a:rPr>
                <a:t> </a:t>
              </a:r>
            </a:p>
          </p:txBody>
        </p:sp>
        <p:sp>
          <p:nvSpPr>
            <p:cNvPr id="25" name="Forme libre 7"/>
            <p:cNvSpPr>
              <a:spLocks noChangeAspect="1"/>
            </p:cNvSpPr>
            <p:nvPr/>
          </p:nvSpPr>
          <p:spPr>
            <a:xfrm>
              <a:off x="6235174" y="2663553"/>
              <a:ext cx="1620000" cy="1613326"/>
            </a:xfrm>
            <a:custGeom>
              <a:avLst/>
              <a:gdLst>
                <a:gd name="connsiteX0" fmla="*/ 0 w 3006154"/>
                <a:gd name="connsiteY0" fmla="*/ 1503077 h 3006154"/>
                <a:gd name="connsiteX1" fmla="*/ 1503077 w 3006154"/>
                <a:gd name="connsiteY1" fmla="*/ 0 h 3006154"/>
                <a:gd name="connsiteX2" fmla="*/ 3006154 w 3006154"/>
                <a:gd name="connsiteY2" fmla="*/ 1503077 h 3006154"/>
                <a:gd name="connsiteX3" fmla="*/ 1503077 w 3006154"/>
                <a:gd name="connsiteY3" fmla="*/ 3006154 h 3006154"/>
                <a:gd name="connsiteX4" fmla="*/ 0 w 3006154"/>
                <a:gd name="connsiteY4" fmla="*/ 1503077 h 30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6154" h="3006154">
                  <a:moveTo>
                    <a:pt x="0" y="1503077"/>
                  </a:moveTo>
                  <a:cubicBezTo>
                    <a:pt x="0" y="672950"/>
                    <a:pt x="672950" y="0"/>
                    <a:pt x="1503077" y="0"/>
                  </a:cubicBezTo>
                  <a:cubicBezTo>
                    <a:pt x="2333204" y="0"/>
                    <a:pt x="3006154" y="672950"/>
                    <a:pt x="3006154" y="1503077"/>
                  </a:cubicBezTo>
                  <a:cubicBezTo>
                    <a:pt x="3006154" y="2333204"/>
                    <a:pt x="2333204" y="3006154"/>
                    <a:pt x="1503077" y="3006154"/>
                  </a:cubicBezTo>
                  <a:cubicBezTo>
                    <a:pt x="672950" y="3006154"/>
                    <a:pt x="0" y="2333204"/>
                    <a:pt x="0" y="1503077"/>
                  </a:cubicBezTo>
                  <a:close/>
                </a:path>
              </a:pathLst>
            </a:custGeom>
            <a:solidFill>
              <a:srgbClr val="FFECEB"/>
            </a:solidFill>
            <a:ln>
              <a:solidFill>
                <a:srgbClr val="FC8478"/>
              </a:solidFill>
            </a:ln>
            <a:effectLst/>
            <a:scene3d>
              <a:camera prst="orthographicFront"/>
              <a:lightRig rig="flat" dir="t"/>
            </a:scene3d>
            <a:sp3d prstMaterial="dkEdge"/>
          </p:spPr>
          <p:style>
            <a:lnRef idx="0">
              <a:scrgbClr r="0" g="0" b="0"/>
            </a:lnRef>
            <a:fillRef idx="2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83080" tIns="776590" rIns="919382" bIns="576180" numCol="1" spcCol="1270" anchor="ctr" anchorCtr="0">
              <a:noAutofit/>
            </a:bodyPr>
            <a:lstStyle/>
            <a:p>
              <a:pPr algn="ctr" defTabSz="3881996">
                <a:lnSpc>
                  <a:spcPct val="90000"/>
                </a:lnSpc>
                <a:spcAft>
                  <a:spcPct val="35000"/>
                </a:spcAft>
              </a:pPr>
              <a:r>
                <a:rPr lang="fr-FR" sz="8700" dirty="0">
                  <a:latin typeface="Arial"/>
                </a:rPr>
                <a:t> </a:t>
              </a:r>
            </a:p>
          </p:txBody>
        </p:sp>
        <p:sp>
          <p:nvSpPr>
            <p:cNvPr id="26" name="ZoneTexte 14"/>
            <p:cNvSpPr txBox="1"/>
            <p:nvPr/>
          </p:nvSpPr>
          <p:spPr>
            <a:xfrm>
              <a:off x="6678848" y="3889545"/>
              <a:ext cx="732654" cy="309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600" dirty="0">
                  <a:solidFill>
                    <a:srgbClr val="FC8478"/>
                  </a:solidFill>
                  <a:latin typeface="Arial"/>
                  <a:cs typeface="Arial"/>
                </a:rPr>
                <a:t>Why</a:t>
              </a:r>
              <a:endParaRPr lang="fr-FR" sz="1600" dirty="0">
                <a:solidFill>
                  <a:srgbClr val="FC8478"/>
                </a:solidFill>
                <a:latin typeface="Arial"/>
                <a:cs typeface="Arial"/>
              </a:endParaRPr>
            </a:p>
          </p:txBody>
        </p:sp>
        <p:sp>
          <p:nvSpPr>
            <p:cNvPr id="30" name="ZoneTexte 16"/>
            <p:cNvSpPr txBox="1"/>
            <p:nvPr/>
          </p:nvSpPr>
          <p:spPr>
            <a:xfrm>
              <a:off x="6679659" y="4925626"/>
              <a:ext cx="731032" cy="309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600" dirty="0">
                  <a:solidFill>
                    <a:srgbClr val="B7CD91"/>
                  </a:solidFill>
                  <a:latin typeface="Arial"/>
                  <a:cs typeface="Arial"/>
                </a:rPr>
                <a:t>How</a:t>
              </a:r>
              <a:endParaRPr lang="fr-FR" sz="1600" dirty="0">
                <a:solidFill>
                  <a:srgbClr val="B7CD91"/>
                </a:solidFill>
                <a:latin typeface="Arial"/>
                <a:cs typeface="Arial"/>
              </a:endParaRPr>
            </a:p>
          </p:txBody>
        </p:sp>
        <p:sp>
          <p:nvSpPr>
            <p:cNvPr id="31" name="ZoneTexte 17"/>
            <p:cNvSpPr txBox="1"/>
            <p:nvPr/>
          </p:nvSpPr>
          <p:spPr>
            <a:xfrm>
              <a:off x="6633381" y="5910907"/>
              <a:ext cx="823587" cy="3090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i-FI" sz="1600" dirty="0">
                  <a:solidFill>
                    <a:srgbClr val="9FC8D4"/>
                  </a:solidFill>
                  <a:latin typeface="Arial"/>
                  <a:cs typeface="Arial"/>
                </a:rPr>
                <a:t>What</a:t>
              </a:r>
              <a:endParaRPr lang="fr-FR" sz="1600" dirty="0">
                <a:solidFill>
                  <a:srgbClr val="9FC8D4"/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380599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à coins arrondis 34"/>
          <p:cNvSpPr/>
          <p:nvPr/>
        </p:nvSpPr>
        <p:spPr>
          <a:xfrm flipV="1">
            <a:off x="13025204" y="691340"/>
            <a:ext cx="6155426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5" name="Rectangle à coins arrondis 34"/>
          <p:cNvSpPr/>
          <p:nvPr/>
        </p:nvSpPr>
        <p:spPr>
          <a:xfrm flipV="1">
            <a:off x="13025610" y="3657005"/>
            <a:ext cx="6154620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6" name="Rectangle à coins arrondis 34"/>
          <p:cNvSpPr/>
          <p:nvPr/>
        </p:nvSpPr>
        <p:spPr>
          <a:xfrm>
            <a:off x="205922" y="676507"/>
            <a:ext cx="6153697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7" name="Rectangle à coins arrondis 34"/>
          <p:cNvSpPr/>
          <p:nvPr/>
        </p:nvSpPr>
        <p:spPr>
          <a:xfrm>
            <a:off x="6636135" y="154819"/>
            <a:ext cx="6155426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8" name="Rectangle à coins arrondis 34"/>
          <p:cNvSpPr/>
          <p:nvPr/>
        </p:nvSpPr>
        <p:spPr>
          <a:xfrm>
            <a:off x="206456" y="3642171"/>
            <a:ext cx="6152633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" name="Rectangle à coins arrondis 34"/>
          <p:cNvSpPr/>
          <p:nvPr/>
        </p:nvSpPr>
        <p:spPr>
          <a:xfrm>
            <a:off x="6680061" y="4165600"/>
            <a:ext cx="6111501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0" name="ZoneTexte 19"/>
          <p:cNvSpPr txBox="1"/>
          <p:nvPr/>
        </p:nvSpPr>
        <p:spPr>
          <a:xfrm>
            <a:off x="2945515" y="1078296"/>
            <a:ext cx="674516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9302054" y="556609"/>
            <a:ext cx="823596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Where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5719973" y="1093130"/>
            <a:ext cx="765888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</a:t>
            </a:r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2949521" y="4028463"/>
            <a:ext cx="666502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Why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24" name="ZoneTexte 23"/>
          <p:cNvSpPr txBox="1"/>
          <p:nvPr/>
        </p:nvSpPr>
        <p:spPr>
          <a:xfrm>
            <a:off x="9403364" y="4554988"/>
            <a:ext cx="664898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25" name="ZoneTexte 24"/>
          <p:cNvSpPr txBox="1"/>
          <p:nvPr/>
        </p:nvSpPr>
        <p:spPr>
          <a:xfrm>
            <a:off x="15770468" y="4017580"/>
            <a:ext cx="664898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How?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7646199" y="882919"/>
            <a:ext cx="4135303" cy="1221667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Place/area?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7668162" y="4860799"/>
            <a:ext cx="4135303" cy="1221667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Process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Methodology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Context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14035266" y="1419558"/>
            <a:ext cx="4135303" cy="1221667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Beginning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Plan/Schedule?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Ending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What’s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next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14035266" y="4352203"/>
            <a:ext cx="4135303" cy="1221667"/>
          </a:xfrm>
          <a:prstGeom prst="rect">
            <a:avLst/>
          </a:prstGeom>
          <a:solidFill>
            <a:schemeClr val="accent5"/>
          </a:solidFill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Quantity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Resources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Impacts?</a:t>
            </a:r>
          </a:p>
        </p:txBody>
      </p:sp>
      <p:sp>
        <p:nvSpPr>
          <p:cNvPr id="39" name="ZoneTexte 38"/>
          <p:cNvSpPr txBox="1"/>
          <p:nvPr/>
        </p:nvSpPr>
        <p:spPr>
          <a:xfrm>
            <a:off x="1215121" y="1404726"/>
            <a:ext cx="4135303" cy="1221667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With</a:t>
            </a:r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pPr algn="ctr"/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For </a:t>
            </a:r>
            <a:r>
              <a:rPr lang="fr-FR" sz="100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0" name="ZoneTexte 39"/>
          <p:cNvSpPr txBox="1"/>
          <p:nvPr/>
        </p:nvSpPr>
        <p:spPr>
          <a:xfrm>
            <a:off x="1215121" y="4337371"/>
            <a:ext cx="4135303" cy="1221667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Goals?</a:t>
            </a:r>
          </a:p>
          <a:p>
            <a:pPr algn="ctr"/>
            <a:r>
              <a:rPr lang="fr-FR" sz="1000" dirty="0" err="1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Meaning</a:t>
            </a:r>
            <a:r>
              <a:rPr lang="fr-FR" sz="1000" dirty="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41" name="Rectangle à coins arrondis 34"/>
          <p:cNvSpPr/>
          <p:nvPr/>
        </p:nvSpPr>
        <p:spPr>
          <a:xfrm>
            <a:off x="6680061" y="2950074"/>
            <a:ext cx="6111501" cy="109143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8016605" y="3675362"/>
            <a:ext cx="3438418" cy="310057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12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What?</a:t>
            </a:r>
          </a:p>
        </p:txBody>
      </p:sp>
      <p:pic>
        <p:nvPicPr>
          <p:cNvPr id="26" name="Image 25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1923" y="3127734"/>
            <a:ext cx="523380" cy="487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390895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à coins arrondis 34"/>
          <p:cNvSpPr/>
          <p:nvPr/>
        </p:nvSpPr>
        <p:spPr>
          <a:xfrm>
            <a:off x="150312" y="203202"/>
            <a:ext cx="9491219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à coins arrondis 34"/>
          <p:cNvSpPr/>
          <p:nvPr/>
        </p:nvSpPr>
        <p:spPr>
          <a:xfrm>
            <a:off x="9772206" y="216428"/>
            <a:ext cx="9492824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Rectangle à coins arrondis 34"/>
          <p:cNvSpPr/>
          <p:nvPr/>
        </p:nvSpPr>
        <p:spPr>
          <a:xfrm>
            <a:off x="150312" y="3525514"/>
            <a:ext cx="9491219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Rectangle à coins arrondis 34"/>
          <p:cNvSpPr/>
          <p:nvPr/>
        </p:nvSpPr>
        <p:spPr>
          <a:xfrm>
            <a:off x="9725024" y="3525514"/>
            <a:ext cx="9492824" cy="318597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4573557" y="733782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Liked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5E25231F-DAE5-1B4D-BAD1-F2820C176B32}"/>
              </a:ext>
            </a:extLst>
          </p:cNvPr>
          <p:cNvSpPr/>
          <p:nvPr/>
        </p:nvSpPr>
        <p:spPr>
          <a:xfrm>
            <a:off x="4567947" y="487561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EF6CB364-B37A-CC45-82D8-3F8A2D754BAB}"/>
              </a:ext>
            </a:extLst>
          </p:cNvPr>
          <p:cNvSpPr txBox="1"/>
          <p:nvPr/>
        </p:nvSpPr>
        <p:spPr>
          <a:xfrm>
            <a:off x="14028847" y="733782"/>
            <a:ext cx="8851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Learned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FB918C47-CE8F-5749-B466-89321630E78F}"/>
              </a:ext>
            </a:extLst>
          </p:cNvPr>
          <p:cNvSpPr/>
          <p:nvPr/>
        </p:nvSpPr>
        <p:spPr>
          <a:xfrm>
            <a:off x="14143462" y="487561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FA38AD9B-C612-D444-A8C9-510578C0BFE6}"/>
              </a:ext>
            </a:extLst>
          </p:cNvPr>
          <p:cNvSpPr txBox="1"/>
          <p:nvPr/>
        </p:nvSpPr>
        <p:spPr>
          <a:xfrm>
            <a:off x="13919843" y="4064811"/>
            <a:ext cx="11031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Longed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for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D1AC897-ABAA-CF42-BB72-C6017135A7B6}"/>
              </a:ext>
            </a:extLst>
          </p:cNvPr>
          <p:cNvSpPr/>
          <p:nvPr/>
        </p:nvSpPr>
        <p:spPr>
          <a:xfrm>
            <a:off x="14143460" y="3818590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9394F2DF-F03D-7046-9AC9-453D59C7147A}"/>
              </a:ext>
            </a:extLst>
          </p:cNvPr>
          <p:cNvSpPr txBox="1"/>
          <p:nvPr/>
        </p:nvSpPr>
        <p:spPr>
          <a:xfrm>
            <a:off x="4495812" y="4064811"/>
            <a:ext cx="8002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Lacked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BBB3087-66BB-B84A-A031-56858ED8ACDD}"/>
              </a:ext>
            </a:extLst>
          </p:cNvPr>
          <p:cNvSpPr/>
          <p:nvPr/>
        </p:nvSpPr>
        <p:spPr>
          <a:xfrm>
            <a:off x="4567944" y="3818590"/>
            <a:ext cx="65594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I…</a:t>
            </a:r>
            <a:endParaRPr lang="fr-FR" sz="1000" dirty="0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7FD1307B-4CE2-EA45-85F2-2FA6B52ED44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6825" y="1742521"/>
            <a:ext cx="698192" cy="670039"/>
          </a:xfrm>
          <a:prstGeom prst="rect">
            <a:avLst/>
          </a:prstGeom>
        </p:spPr>
      </p:pic>
      <p:pic>
        <p:nvPicPr>
          <p:cNvPr id="40" name="Image 39">
            <a:extLst>
              <a:ext uri="{FF2B5EF4-FFF2-40B4-BE49-F238E27FC236}">
                <a16:creationId xmlns:a16="http://schemas.microsoft.com/office/drawing/2014/main" id="{339C52FF-FDB8-7D45-B2CA-51393910AD93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42623" y="1717193"/>
            <a:ext cx="857627" cy="747147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3328309E-2378-104A-9155-EE2FB0C4D88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58539" y="5036578"/>
            <a:ext cx="825795" cy="726549"/>
          </a:xfrm>
          <a:prstGeom prst="rect">
            <a:avLst/>
          </a:prstGeom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95E65ACF-96CE-134E-9010-C573E540316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1372" y="5141250"/>
            <a:ext cx="689098" cy="517203"/>
          </a:xfrm>
          <a:prstGeom prst="rect">
            <a:avLst/>
          </a:prstGeom>
        </p:spPr>
      </p:pic>
      <p:sp>
        <p:nvSpPr>
          <p:cNvPr id="20" name="Rectangle à coins arrondis 34">
            <a:extLst>
              <a:ext uri="{FF2B5EF4-FFF2-40B4-BE49-F238E27FC236}">
                <a16:creationId xmlns:a16="http://schemas.microsoft.com/office/drawing/2014/main" id="{AEC6B576-471A-4F49-968F-A4373C35D4B9}"/>
              </a:ext>
            </a:extLst>
          </p:cNvPr>
          <p:cNvSpPr/>
          <p:nvPr/>
        </p:nvSpPr>
        <p:spPr>
          <a:xfrm>
            <a:off x="8653767" y="3031236"/>
            <a:ext cx="2012086" cy="8495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9EEB0B9-1262-604B-BD0A-8AB33FF294FF}"/>
              </a:ext>
            </a:extLst>
          </p:cNvPr>
          <p:cNvSpPr/>
          <p:nvPr/>
        </p:nvSpPr>
        <p:spPr>
          <a:xfrm>
            <a:off x="8759564" y="3086655"/>
            <a:ext cx="1800493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2400" b="1" spc="100" dirty="0">
                <a:solidFill>
                  <a:schemeClr val="tx1">
                    <a:alpha val="25000"/>
                  </a:schemeClr>
                </a:solidFill>
              </a:rPr>
              <a:t>4L</a:t>
            </a:r>
            <a:endParaRPr lang="fr-FR" b="1" spc="100" dirty="0">
              <a:solidFill>
                <a:schemeClr val="tx1">
                  <a:alpha val="25000"/>
                </a:schemeClr>
              </a:solidFill>
            </a:endParaRPr>
          </a:p>
          <a:p>
            <a:pPr algn="ctr"/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retrospective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7EF61E6C-863A-9946-8615-7E79433B157F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2986" y="2815236"/>
            <a:ext cx="693106" cy="21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17648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087" y="288233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42309" y="342277"/>
            <a:ext cx="2203685" cy="6227420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5158849" y="174540"/>
            <a:ext cx="8502287" cy="6508853"/>
            <a:chOff x="2769849" y="174540"/>
            <a:chExt cx="8502287" cy="6508853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>
            <a:blip r:embed="rId5" cstate="print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9849" y="174540"/>
              <a:ext cx="8502287" cy="6508853"/>
            </a:xfrm>
            <a:prstGeom prst="rect">
              <a:avLst/>
            </a:prstGeom>
          </p:spPr>
        </p:pic>
        <p:sp>
          <p:nvSpPr>
            <p:cNvPr id="30" name="ZoneTexte 30"/>
            <p:cNvSpPr txBox="1"/>
            <p:nvPr/>
          </p:nvSpPr>
          <p:spPr>
            <a:xfrm rot="19581379">
              <a:off x="4854641" y="780741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stop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31" name="ZoneTexte 30"/>
            <p:cNvSpPr txBox="1"/>
            <p:nvPr/>
          </p:nvSpPr>
          <p:spPr>
            <a:xfrm rot="2660943">
              <a:off x="7862622" y="1146118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keep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32" name="ZoneTexte 30"/>
            <p:cNvSpPr txBox="1"/>
            <p:nvPr/>
          </p:nvSpPr>
          <p:spPr>
            <a:xfrm rot="6349829" flipH="1" flipV="1">
              <a:off x="8509425" y="3515467"/>
              <a:ext cx="2636318" cy="1129742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more of...</a:t>
              </a:r>
            </a:p>
          </p:txBody>
        </p:sp>
        <p:sp>
          <p:nvSpPr>
            <p:cNvPr id="33" name="ZoneTexte 30"/>
            <p:cNvSpPr txBox="1"/>
            <p:nvPr/>
          </p:nvSpPr>
          <p:spPr>
            <a:xfrm rot="256152">
              <a:off x="5874762" y="5292180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</a:t>
              </a:r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doing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...</a:t>
              </a:r>
            </a:p>
          </p:txBody>
        </p:sp>
        <p:sp>
          <p:nvSpPr>
            <p:cNvPr id="34" name="ZoneTexte 30"/>
            <p:cNvSpPr txBox="1"/>
            <p:nvPr/>
          </p:nvSpPr>
          <p:spPr>
            <a:xfrm rot="16005021">
              <a:off x="3673913" y="2993073"/>
              <a:ext cx="2629148" cy="1121421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1864668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less</a:t>
              </a:r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 of...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9741933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360000" y="126000"/>
            <a:ext cx="18666000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7" name="Rectangle à coins arrondis 34"/>
          <p:cNvSpPr/>
          <p:nvPr/>
        </p:nvSpPr>
        <p:spPr>
          <a:xfrm>
            <a:off x="919862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>
            <a:off x="10026000" y="1244682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Forme libre 29"/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ZoneTexte 39"/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926569" y="1244682"/>
            <a:ext cx="8986586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10026000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215319" y="1470109"/>
            <a:ext cx="4090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Fix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4113869" y="1470109"/>
            <a:ext cx="82426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Escalate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6" name="Forme libre 45"/>
          <p:cNvSpPr/>
          <p:nvPr/>
        </p:nvSpPr>
        <p:spPr>
          <a:xfrm rot="20717628" flipH="1">
            <a:off x="695962" y="367113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7" name="Forme libre 46"/>
          <p:cNvSpPr/>
          <p:nvPr/>
        </p:nvSpPr>
        <p:spPr>
          <a:xfrm rot="4378171" flipH="1">
            <a:off x="9935521" y="63606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3961584" y="6462419"/>
            <a:ext cx="112883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Can’t control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900331" y="6462418"/>
            <a:ext cx="103906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Can control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41045" y="4841118"/>
            <a:ext cx="9048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Went well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5912" y="2332061"/>
            <a:ext cx="10054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Not so well</a:t>
            </a:r>
          </a:p>
        </p:txBody>
      </p:sp>
      <p:sp>
        <p:nvSpPr>
          <p:cNvPr id="54" name="Rectangle 53"/>
          <p:cNvSpPr/>
          <p:nvPr/>
        </p:nvSpPr>
        <p:spPr>
          <a:xfrm>
            <a:off x="4908346" y="3984754"/>
            <a:ext cx="10230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Keep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doing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4004865" y="3984754"/>
            <a:ext cx="104227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Give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Kudos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6" name="Grouper 55"/>
          <p:cNvGrpSpPr/>
          <p:nvPr/>
        </p:nvGrpSpPr>
        <p:grpSpPr>
          <a:xfrm>
            <a:off x="18382253" y="1519546"/>
            <a:ext cx="252000" cy="178125"/>
            <a:chOff x="13626000" y="1544400"/>
            <a:chExt cx="252000" cy="178125"/>
          </a:xfrm>
        </p:grpSpPr>
        <p:pic>
          <p:nvPicPr>
            <p:cNvPr id="57" name="Image 56"/>
            <p:cNvPicPr>
              <a:picLocks noChangeAspect="1"/>
            </p:cNvPicPr>
            <p:nvPr/>
          </p:nvPicPr>
          <p:blipFill rotWithShape="1"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4" name="Forme libre 73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25000"/>
                  </a:schemeClr>
                </a:solidFill>
              </a:endParaRPr>
            </a:p>
          </p:txBody>
        </p:sp>
      </p:grpSp>
      <p:sp>
        <p:nvSpPr>
          <p:cNvPr id="79" name="Forme libre 78"/>
          <p:cNvSpPr/>
          <p:nvPr/>
        </p:nvSpPr>
        <p:spPr>
          <a:xfrm rot="20796747" flipH="1">
            <a:off x="876159" y="4248031"/>
            <a:ext cx="17902176" cy="424035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F17B311-FE59-3F43-92E2-23A49E10F7F4}"/>
              </a:ext>
            </a:extLst>
          </p:cNvPr>
          <p:cNvSpPr/>
          <p:nvPr/>
        </p:nvSpPr>
        <p:spPr>
          <a:xfrm>
            <a:off x="15959058" y="659499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Derek W. Wade,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Kumido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Adaptive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Strategies</a:t>
            </a:r>
            <a:endParaRPr lang="fr-FR" sz="600" dirty="0">
              <a:solidFill>
                <a:schemeClr val="tx1">
                  <a:alpha val="25000"/>
                </a:schemeClr>
              </a:solidFill>
            </a:endParaRP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www.kumido.com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wade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-matrix</a:t>
            </a:r>
          </a:p>
        </p:txBody>
      </p:sp>
      <p:pic>
        <p:nvPicPr>
          <p:cNvPr id="33" name="Image 32">
            <a:extLst>
              <a:ext uri="{FF2B5EF4-FFF2-40B4-BE49-F238E27FC236}">
                <a16:creationId xmlns:a16="http://schemas.microsoft.com/office/drawing/2014/main" id="{F1F10BC8-F881-F148-91CD-D5131630471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3020" y="1479315"/>
            <a:ext cx="252000" cy="206182"/>
          </a:xfrm>
          <a:prstGeom prst="rect">
            <a:avLst/>
          </a:prstGeom>
        </p:spPr>
      </p:pic>
      <p:pic>
        <p:nvPicPr>
          <p:cNvPr id="34" name="Image 33">
            <a:extLst>
              <a:ext uri="{FF2B5EF4-FFF2-40B4-BE49-F238E27FC236}">
                <a16:creationId xmlns:a16="http://schemas.microsoft.com/office/drawing/2014/main" id="{34983B78-F28F-194C-97BA-CA368A5FDED6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2253" y="4041440"/>
            <a:ext cx="252000" cy="228260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B9800D97-1C8E-9045-9E9E-027695D3118E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9247575" y="3987265"/>
            <a:ext cx="262890" cy="236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83298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à coins arrondis 34"/>
          <p:cNvSpPr/>
          <p:nvPr/>
        </p:nvSpPr>
        <p:spPr>
          <a:xfrm>
            <a:off x="4066752" y="148949"/>
            <a:ext cx="3521023" cy="208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2" name="Rectangle à coins arrondis 34"/>
          <p:cNvSpPr/>
          <p:nvPr/>
        </p:nvSpPr>
        <p:spPr>
          <a:xfrm>
            <a:off x="4066752" y="2442285"/>
            <a:ext cx="3521023" cy="208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4" name="Rectangle à coins arrondis 34"/>
          <p:cNvSpPr/>
          <p:nvPr/>
        </p:nvSpPr>
        <p:spPr>
          <a:xfrm flipV="1">
            <a:off x="7786050" y="148953"/>
            <a:ext cx="3705073" cy="437614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7" name="Rectangle à coins arrondis 34"/>
          <p:cNvSpPr/>
          <p:nvPr/>
        </p:nvSpPr>
        <p:spPr>
          <a:xfrm>
            <a:off x="11688663" y="148949"/>
            <a:ext cx="3683067" cy="208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8" name="Rectangle à coins arrondis 34"/>
          <p:cNvSpPr/>
          <p:nvPr/>
        </p:nvSpPr>
        <p:spPr>
          <a:xfrm>
            <a:off x="11688663" y="2437098"/>
            <a:ext cx="3683067" cy="208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2" name="Rectangle à coins arrondis 34"/>
          <p:cNvSpPr/>
          <p:nvPr/>
        </p:nvSpPr>
        <p:spPr>
          <a:xfrm flipV="1">
            <a:off x="15547254" y="159169"/>
            <a:ext cx="3705073" cy="436592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5" name="Rectangle à coins arrondis 34"/>
          <p:cNvSpPr/>
          <p:nvPr/>
        </p:nvSpPr>
        <p:spPr>
          <a:xfrm>
            <a:off x="9774932" y="4711796"/>
            <a:ext cx="9477397" cy="191192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1" name="Rectangle à coins arrondis 34"/>
          <p:cNvSpPr/>
          <p:nvPr/>
        </p:nvSpPr>
        <p:spPr>
          <a:xfrm flipV="1">
            <a:off x="142794" y="148949"/>
            <a:ext cx="3705073" cy="437614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/>
          <p:cNvSpPr/>
          <p:nvPr/>
        </p:nvSpPr>
        <p:spPr>
          <a:xfrm>
            <a:off x="134223" y="4723922"/>
            <a:ext cx="9458846" cy="190488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31" name="Rectangle 30"/>
          <p:cNvSpPr/>
          <p:nvPr/>
        </p:nvSpPr>
        <p:spPr>
          <a:xfrm>
            <a:off x="5210281" y="236682"/>
            <a:ext cx="1233965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activities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171007" y="2512093"/>
            <a:ext cx="1312513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resources</a:t>
            </a:r>
          </a:p>
        </p:txBody>
      </p:sp>
      <p:sp>
        <p:nvSpPr>
          <p:cNvPr id="35" name="Rectangle 34"/>
          <p:cNvSpPr/>
          <p:nvPr/>
        </p:nvSpPr>
        <p:spPr>
          <a:xfrm>
            <a:off x="8832546" y="236682"/>
            <a:ext cx="1612081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 propositions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2551735" y="236682"/>
            <a:ext cx="1956920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relationships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13057485" y="2512093"/>
            <a:ext cx="945424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6534341" y="236682"/>
            <a:ext cx="1730896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3740355" y="4838556"/>
            <a:ext cx="1546551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sp>
        <p:nvSpPr>
          <p:cNvPr id="53" name="Rectangle 52"/>
          <p:cNvSpPr/>
          <p:nvPr/>
        </p:nvSpPr>
        <p:spPr>
          <a:xfrm>
            <a:off x="1397586" y="236682"/>
            <a:ext cx="1195493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partners</a:t>
            </a:r>
          </a:p>
        </p:txBody>
      </p:sp>
      <p:sp>
        <p:nvSpPr>
          <p:cNvPr id="54" name="Rectangle 53"/>
          <p:cNvSpPr/>
          <p:nvPr/>
        </p:nvSpPr>
        <p:spPr>
          <a:xfrm>
            <a:off x="4216207" y="4846212"/>
            <a:ext cx="1294879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3">
            <a:alphaModFix amt="45000"/>
          </a:blip>
          <a:stretch>
            <a:fillRect/>
          </a:stretch>
        </p:blipFill>
        <p:spPr>
          <a:xfrm>
            <a:off x="1763750" y="699208"/>
            <a:ext cx="463161" cy="358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4">
            <a:alphaModFix amt="45000"/>
          </a:blip>
          <a:stretch>
            <a:fillRect/>
          </a:stretch>
        </p:blipFill>
        <p:spPr>
          <a:xfrm>
            <a:off x="9382883" y="647512"/>
            <a:ext cx="511407" cy="46209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Image 8"/>
          <p:cNvPicPr>
            <a:picLocks noChangeAspect="1"/>
          </p:cNvPicPr>
          <p:nvPr/>
        </p:nvPicPr>
        <p:blipFill>
          <a:blip r:embed="rId5">
            <a:alphaModFix amt="45000"/>
          </a:blip>
          <a:stretch>
            <a:fillRect/>
          </a:stretch>
        </p:blipFill>
        <p:spPr>
          <a:xfrm>
            <a:off x="13335709" y="672476"/>
            <a:ext cx="388975" cy="4121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Image 17"/>
          <p:cNvPicPr>
            <a:picLocks noChangeAspect="1"/>
          </p:cNvPicPr>
          <p:nvPr/>
        </p:nvPicPr>
        <p:blipFill>
          <a:blip r:embed="rId6">
            <a:alphaModFix amt="45000"/>
          </a:blip>
          <a:stretch>
            <a:fillRect/>
          </a:stretch>
        </p:blipFill>
        <p:spPr>
          <a:xfrm>
            <a:off x="17215921" y="664302"/>
            <a:ext cx="367736" cy="428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Image 35"/>
          <p:cNvPicPr>
            <a:picLocks noChangeAspect="1"/>
          </p:cNvPicPr>
          <p:nvPr/>
        </p:nvPicPr>
        <p:blipFill>
          <a:blip r:embed="rId7">
            <a:alphaModFix amt="45000"/>
          </a:blip>
          <a:stretch>
            <a:fillRect/>
          </a:stretch>
        </p:blipFill>
        <p:spPr>
          <a:xfrm>
            <a:off x="5608549" y="645557"/>
            <a:ext cx="437429" cy="4660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8">
            <a:alphaModFix amt="45000"/>
          </a:blip>
          <a:stretch>
            <a:fillRect/>
          </a:stretch>
        </p:blipFill>
        <p:spPr>
          <a:xfrm>
            <a:off x="13272885" y="2894664"/>
            <a:ext cx="514623" cy="3941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9">
            <a:alphaModFix amt="45000"/>
          </a:blip>
          <a:stretch>
            <a:fillRect/>
          </a:stretch>
        </p:blipFill>
        <p:spPr>
          <a:xfrm>
            <a:off x="8869673" y="4864068"/>
            <a:ext cx="514623" cy="3908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10">
            <a:alphaModFix amt="45000"/>
          </a:blip>
          <a:stretch>
            <a:fillRect/>
          </a:stretch>
        </p:blipFill>
        <p:spPr>
          <a:xfrm>
            <a:off x="18610466" y="4846463"/>
            <a:ext cx="319427" cy="42603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" name="Image 38"/>
          <p:cNvPicPr>
            <a:picLocks noChangeAspect="1"/>
          </p:cNvPicPr>
          <p:nvPr/>
        </p:nvPicPr>
        <p:blipFill>
          <a:blip r:embed="rId11">
            <a:alphaModFix amt="45000"/>
          </a:blip>
          <a:stretch>
            <a:fillRect/>
          </a:stretch>
        </p:blipFill>
        <p:spPr>
          <a:xfrm>
            <a:off x="5610989" y="2835012"/>
            <a:ext cx="432549" cy="5134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" name="Grouper 43"/>
          <p:cNvGrpSpPr/>
          <p:nvPr/>
        </p:nvGrpSpPr>
        <p:grpSpPr>
          <a:xfrm>
            <a:off x="136316" y="6637728"/>
            <a:ext cx="19145822" cy="276999"/>
            <a:chOff x="136316" y="6660306"/>
            <a:chExt cx="19145822" cy="276999"/>
          </a:xfrm>
        </p:grpSpPr>
        <p:pic>
          <p:nvPicPr>
            <p:cNvPr id="46" name="Image 45"/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43474" y="6729473"/>
              <a:ext cx="138664" cy="138664"/>
            </a:xfrm>
            <a:prstGeom prst="rect">
              <a:avLst/>
            </a:prstGeom>
          </p:spPr>
        </p:pic>
        <p:pic>
          <p:nvPicPr>
            <p:cNvPr id="48" name="Image 47"/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969979" y="6730028"/>
              <a:ext cx="137555" cy="137555"/>
            </a:xfrm>
            <a:prstGeom prst="rect">
              <a:avLst/>
            </a:prstGeom>
          </p:spPr>
        </p:pic>
        <p:pic>
          <p:nvPicPr>
            <p:cNvPr id="49" name="Image 48"/>
            <p:cNvPicPr>
              <a:picLocks noChangeAspect="1"/>
            </p:cNvPicPr>
            <p:nvPr/>
          </p:nvPicPr>
          <p:blipFill>
            <a:blip r:embed="rId14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96484" y="6730028"/>
              <a:ext cx="137555" cy="137555"/>
            </a:xfrm>
            <a:prstGeom prst="rect">
              <a:avLst/>
            </a:prstGeom>
          </p:spPr>
        </p:pic>
        <p:sp>
          <p:nvSpPr>
            <p:cNvPr id="50" name="Rectangle 49"/>
            <p:cNvSpPr/>
            <p:nvPr/>
          </p:nvSpPr>
          <p:spPr>
            <a:xfrm>
              <a:off x="1572833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36316" y="6706472"/>
              <a:ext cx="3315911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Business Model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Alexander 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Osterwalder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56474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102363" y="85709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58341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Rectangle à coins arrondis 34"/>
          <p:cNvSpPr/>
          <p:nvPr/>
        </p:nvSpPr>
        <p:spPr>
          <a:xfrm>
            <a:off x="2744329" y="213645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4" name="ZoneTexte 43"/>
          <p:cNvSpPr txBox="1"/>
          <p:nvPr/>
        </p:nvSpPr>
        <p:spPr>
          <a:xfrm>
            <a:off x="955073" y="422271"/>
            <a:ext cx="535579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DDB5DD4-7B88-CA41-8016-0EA2BA0D78FA}"/>
              </a:ext>
            </a:extLst>
          </p:cNvPr>
          <p:cNvSpPr/>
          <p:nvPr/>
        </p:nvSpPr>
        <p:spPr>
          <a:xfrm>
            <a:off x="955073" y="715694"/>
            <a:ext cx="1338804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Release date or time frame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4A873156-DE13-AC45-B749-425BBB44D226}"/>
              </a:ext>
            </a:extLst>
          </p:cNvPr>
          <p:cNvSpPr/>
          <p:nvPr/>
        </p:nvSpPr>
        <p:spPr>
          <a:xfrm>
            <a:off x="269999" y="439702"/>
            <a:ext cx="627892" cy="6278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93" name="Image 92">
            <a:extLst>
              <a:ext uri="{FF2B5EF4-FFF2-40B4-BE49-F238E27FC236}">
                <a16:creationId xmlns:a16="http://schemas.microsoft.com/office/drawing/2014/main" id="{E773C8DE-E210-194E-9DB3-D6601AF15D0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754" y="627270"/>
            <a:ext cx="351392" cy="252756"/>
          </a:xfrm>
          <a:prstGeom prst="rect">
            <a:avLst/>
          </a:prstGeom>
        </p:spPr>
      </p:pic>
      <p:sp>
        <p:nvSpPr>
          <p:cNvPr id="27" name="Rectangle à coins arrondis 34"/>
          <p:cNvSpPr/>
          <p:nvPr/>
        </p:nvSpPr>
        <p:spPr>
          <a:xfrm>
            <a:off x="11070097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8" name="Ellipse 97">
            <a:extLst>
              <a:ext uri="{FF2B5EF4-FFF2-40B4-BE49-F238E27FC236}">
                <a16:creationId xmlns:a16="http://schemas.microsoft.com/office/drawing/2014/main" id="{C699E6E6-32F8-5449-9E67-48878B1F1BC7}"/>
              </a:ext>
            </a:extLst>
          </p:cNvPr>
          <p:cNvSpPr/>
          <p:nvPr/>
        </p:nvSpPr>
        <p:spPr>
          <a:xfrm>
            <a:off x="269999" y="1742746"/>
            <a:ext cx="627892" cy="6278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91" name="Image 90">
            <a:extLst>
              <a:ext uri="{FF2B5EF4-FFF2-40B4-BE49-F238E27FC236}">
                <a16:creationId xmlns:a16="http://schemas.microsoft.com/office/drawing/2014/main" id="{3BA5B2EC-F358-7348-A502-466A8D164E67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338" y="1882516"/>
            <a:ext cx="253214" cy="348352"/>
          </a:xfrm>
          <a:prstGeom prst="rect">
            <a:avLst/>
          </a:prstGeom>
        </p:spPr>
      </p:pic>
      <p:sp>
        <p:nvSpPr>
          <p:cNvPr id="95" name="ZoneTexte 94">
            <a:extLst>
              <a:ext uri="{FF2B5EF4-FFF2-40B4-BE49-F238E27FC236}">
                <a16:creationId xmlns:a16="http://schemas.microsoft.com/office/drawing/2014/main" id="{E7D8FE7F-CCFC-6741-A9FC-0A287F1A0481}"/>
              </a:ext>
            </a:extLst>
          </p:cNvPr>
          <p:cNvSpPr txBox="1"/>
          <p:nvPr/>
        </p:nvSpPr>
        <p:spPr>
          <a:xfrm>
            <a:off x="955073" y="1725315"/>
            <a:ext cx="1325410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Name / Version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955073" y="2018738"/>
            <a:ext cx="1338804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Name (or version) of the new release</a:t>
            </a:r>
          </a:p>
        </p:txBody>
      </p:sp>
      <p:sp>
        <p:nvSpPr>
          <p:cNvPr id="73" name="Rectangle à coins arrondis 34"/>
          <p:cNvSpPr/>
          <p:nvPr/>
        </p:nvSpPr>
        <p:spPr>
          <a:xfrm>
            <a:off x="5519585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23E9C4EC-B757-1D48-8D94-A46BF8E387D3}"/>
              </a:ext>
            </a:extLst>
          </p:cNvPr>
          <p:cNvSpPr txBox="1"/>
          <p:nvPr/>
        </p:nvSpPr>
        <p:spPr>
          <a:xfrm>
            <a:off x="955073" y="3028359"/>
            <a:ext cx="535579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5789E6F2-54DA-9944-B74C-B96C3E121733}"/>
              </a:ext>
            </a:extLst>
          </p:cNvPr>
          <p:cNvSpPr/>
          <p:nvPr/>
        </p:nvSpPr>
        <p:spPr>
          <a:xfrm>
            <a:off x="955073" y="3321782"/>
            <a:ext cx="1338804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Reason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for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creating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 new release</a:t>
            </a:r>
          </a:p>
        </p:txBody>
      </p:sp>
      <p:sp>
        <p:nvSpPr>
          <p:cNvPr id="101" name="Ellipse 100">
            <a:extLst>
              <a:ext uri="{FF2B5EF4-FFF2-40B4-BE49-F238E27FC236}">
                <a16:creationId xmlns:a16="http://schemas.microsoft.com/office/drawing/2014/main" id="{595BA8F3-3BC2-4948-A2A1-218D7D4BF921}"/>
              </a:ext>
            </a:extLst>
          </p:cNvPr>
          <p:cNvSpPr/>
          <p:nvPr/>
        </p:nvSpPr>
        <p:spPr>
          <a:xfrm>
            <a:off x="269999" y="3045790"/>
            <a:ext cx="627892" cy="6278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118" name="Image 117">
            <a:extLst>
              <a:ext uri="{FF2B5EF4-FFF2-40B4-BE49-F238E27FC236}">
                <a16:creationId xmlns:a16="http://schemas.microsoft.com/office/drawing/2014/main" id="{92643F2B-0B90-9A42-B348-60DA4CE87F2B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69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502" y="3123610"/>
            <a:ext cx="429770" cy="429770"/>
          </a:xfrm>
          <a:prstGeom prst="rect">
            <a:avLst/>
          </a:prstGeom>
        </p:spPr>
      </p:pic>
      <p:sp>
        <p:nvSpPr>
          <p:cNvPr id="70" name="Rectangle à coins arrondis 34"/>
          <p:cNvSpPr/>
          <p:nvPr/>
        </p:nvSpPr>
        <p:spPr>
          <a:xfrm>
            <a:off x="5519586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66B2191D-600A-8043-8792-3DF94506906F}"/>
              </a:ext>
            </a:extLst>
          </p:cNvPr>
          <p:cNvSpPr txBox="1"/>
          <p:nvPr/>
        </p:nvSpPr>
        <p:spPr>
          <a:xfrm>
            <a:off x="955073" y="4331403"/>
            <a:ext cx="843355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Features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F091797-F893-A74C-80CB-182BA8BAA88F}"/>
              </a:ext>
            </a:extLst>
          </p:cNvPr>
          <p:cNvSpPr/>
          <p:nvPr/>
        </p:nvSpPr>
        <p:spPr>
          <a:xfrm>
            <a:off x="955073" y="4624826"/>
            <a:ext cx="1729922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The high-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level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features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necessary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meet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the goal </a:t>
            </a:r>
          </a:p>
        </p:txBody>
      </p:sp>
      <p:sp>
        <p:nvSpPr>
          <p:cNvPr id="107" name="Ellipse 106">
            <a:extLst>
              <a:ext uri="{FF2B5EF4-FFF2-40B4-BE49-F238E27FC236}">
                <a16:creationId xmlns:a16="http://schemas.microsoft.com/office/drawing/2014/main" id="{DE7AE8CF-BD1F-D64A-844C-1E31EB10E44C}"/>
              </a:ext>
            </a:extLst>
          </p:cNvPr>
          <p:cNvSpPr/>
          <p:nvPr/>
        </p:nvSpPr>
        <p:spPr>
          <a:xfrm>
            <a:off x="269999" y="4348834"/>
            <a:ext cx="627892" cy="6278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119" name="Image 118">
            <a:extLst>
              <a:ext uri="{FF2B5EF4-FFF2-40B4-BE49-F238E27FC236}">
                <a16:creationId xmlns:a16="http://schemas.microsoft.com/office/drawing/2014/main" id="{37B8EB0B-F76D-C54B-946C-A20C74F61C77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345" y="4516179"/>
            <a:ext cx="309471" cy="288297"/>
          </a:xfrm>
          <a:prstGeom prst="rect">
            <a:avLst/>
          </a:prstGeom>
        </p:spPr>
      </p:pic>
      <p:sp>
        <p:nvSpPr>
          <p:cNvPr id="116" name="ZoneTexte 115">
            <a:extLst>
              <a:ext uri="{FF2B5EF4-FFF2-40B4-BE49-F238E27FC236}">
                <a16:creationId xmlns:a16="http://schemas.microsoft.com/office/drawing/2014/main" id="{C063FAC3-B756-7043-8F51-A2CD0DD1BF90}"/>
              </a:ext>
            </a:extLst>
          </p:cNvPr>
          <p:cNvSpPr txBox="1"/>
          <p:nvPr/>
        </p:nvSpPr>
        <p:spPr>
          <a:xfrm>
            <a:off x="955073" y="5634448"/>
            <a:ext cx="72633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Metrics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FBED4BC8-E0B8-924B-B697-88960DB77974}"/>
              </a:ext>
            </a:extLst>
          </p:cNvPr>
          <p:cNvSpPr/>
          <p:nvPr/>
        </p:nvSpPr>
        <p:spPr>
          <a:xfrm>
            <a:off x="955072" y="5927871"/>
            <a:ext cx="1729921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The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metrics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determine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if the goal has been met</a:t>
            </a:r>
          </a:p>
        </p:txBody>
      </p:sp>
      <p:sp>
        <p:nvSpPr>
          <p:cNvPr id="113" name="Ellipse 112">
            <a:extLst>
              <a:ext uri="{FF2B5EF4-FFF2-40B4-BE49-F238E27FC236}">
                <a16:creationId xmlns:a16="http://schemas.microsoft.com/office/drawing/2014/main" id="{52C56015-167F-E445-99E0-8124B27FF066}"/>
              </a:ext>
            </a:extLst>
          </p:cNvPr>
          <p:cNvSpPr/>
          <p:nvPr/>
        </p:nvSpPr>
        <p:spPr>
          <a:xfrm>
            <a:off x="269999" y="5651879"/>
            <a:ext cx="627892" cy="62789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120" name="Image 119">
            <a:extLst>
              <a:ext uri="{FF2B5EF4-FFF2-40B4-BE49-F238E27FC236}">
                <a16:creationId xmlns:a16="http://schemas.microsoft.com/office/drawing/2014/main" id="{AEDA910F-383A-5745-B09A-9000C6405D1B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40000"/>
          </a:blip>
          <a:stretch>
            <a:fillRect/>
          </a:stretch>
        </p:blipFill>
        <p:spPr>
          <a:xfrm>
            <a:off x="452482" y="5805963"/>
            <a:ext cx="295023" cy="289085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Rectangle à coins arrondis 34">
            <a:extLst>
              <a:ext uri="{FF2B5EF4-FFF2-40B4-BE49-F238E27FC236}">
                <a16:creationId xmlns:a16="http://schemas.microsoft.com/office/drawing/2014/main" id="{64DC144E-32E2-BA41-B291-FC04F053237F}"/>
              </a:ext>
            </a:extLst>
          </p:cNvPr>
          <p:cNvSpPr/>
          <p:nvPr/>
        </p:nvSpPr>
        <p:spPr>
          <a:xfrm rot="10800000">
            <a:off x="11070097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2" name="Rectangle à coins arrondis 34"/>
          <p:cNvSpPr/>
          <p:nvPr/>
        </p:nvSpPr>
        <p:spPr>
          <a:xfrm>
            <a:off x="2744329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4" name="Rectangle à coins arrondis 34"/>
          <p:cNvSpPr/>
          <p:nvPr/>
        </p:nvSpPr>
        <p:spPr>
          <a:xfrm>
            <a:off x="8294841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5" name="Rectangle à coins arrondis 34"/>
          <p:cNvSpPr/>
          <p:nvPr/>
        </p:nvSpPr>
        <p:spPr>
          <a:xfrm>
            <a:off x="5519585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6" name="Rectangle à coins arrondis 34"/>
          <p:cNvSpPr/>
          <p:nvPr/>
        </p:nvSpPr>
        <p:spPr>
          <a:xfrm>
            <a:off x="11070098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9" name="Rectangle à coins arrondis 34"/>
          <p:cNvSpPr/>
          <p:nvPr/>
        </p:nvSpPr>
        <p:spPr>
          <a:xfrm>
            <a:off x="5519585" y="213645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8294841" y="213646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5519585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11070097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2744330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8294841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9" name="Rectangle à coins arrondis 34"/>
          <p:cNvSpPr/>
          <p:nvPr/>
        </p:nvSpPr>
        <p:spPr>
          <a:xfrm>
            <a:off x="11070097" y="213645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0" name="Rectangle à coins arrondis 34"/>
          <p:cNvSpPr/>
          <p:nvPr/>
        </p:nvSpPr>
        <p:spPr>
          <a:xfrm>
            <a:off x="8294841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2" name="Rectangle à coins arrondis 34"/>
          <p:cNvSpPr/>
          <p:nvPr/>
        </p:nvSpPr>
        <p:spPr>
          <a:xfrm>
            <a:off x="2744329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7" name="Rectangle à coins arrondis 34"/>
          <p:cNvSpPr/>
          <p:nvPr/>
        </p:nvSpPr>
        <p:spPr>
          <a:xfrm>
            <a:off x="8294842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9" name="Rectangle à coins arrondis 34"/>
          <p:cNvSpPr/>
          <p:nvPr/>
        </p:nvSpPr>
        <p:spPr>
          <a:xfrm>
            <a:off x="2744329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0" name="Rectangle à coins arrondis 34"/>
          <p:cNvSpPr/>
          <p:nvPr/>
        </p:nvSpPr>
        <p:spPr>
          <a:xfrm>
            <a:off x="13845353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1" name="Rectangle à coins arrondis 34"/>
          <p:cNvSpPr/>
          <p:nvPr/>
        </p:nvSpPr>
        <p:spPr>
          <a:xfrm>
            <a:off x="13845354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2" name="Rectangle à coins arrondis 34"/>
          <p:cNvSpPr/>
          <p:nvPr/>
        </p:nvSpPr>
        <p:spPr>
          <a:xfrm>
            <a:off x="13845353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3" name="Rectangle à coins arrondis 34"/>
          <p:cNvSpPr/>
          <p:nvPr/>
        </p:nvSpPr>
        <p:spPr>
          <a:xfrm>
            <a:off x="13845353" y="213645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13845353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6" name="Rectangle à coins arrondis 34"/>
          <p:cNvSpPr/>
          <p:nvPr/>
        </p:nvSpPr>
        <p:spPr>
          <a:xfrm>
            <a:off x="16620608" y="213645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7" name="Rectangle à coins arrondis 34"/>
          <p:cNvSpPr/>
          <p:nvPr/>
        </p:nvSpPr>
        <p:spPr>
          <a:xfrm>
            <a:off x="16620608" y="1516690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16620608" y="4122778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9" name="Rectangle à coins arrondis 34"/>
          <p:cNvSpPr/>
          <p:nvPr/>
        </p:nvSpPr>
        <p:spPr>
          <a:xfrm>
            <a:off x="16620608" y="2819734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1" name="Rectangle à coins arrondis 34"/>
          <p:cNvSpPr/>
          <p:nvPr/>
        </p:nvSpPr>
        <p:spPr>
          <a:xfrm>
            <a:off x="16620608" y="5425823"/>
            <a:ext cx="2628000" cy="108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grpSp>
        <p:nvGrpSpPr>
          <p:cNvPr id="77" name="Grouper 76"/>
          <p:cNvGrpSpPr/>
          <p:nvPr/>
        </p:nvGrpSpPr>
        <p:grpSpPr>
          <a:xfrm>
            <a:off x="136316" y="6637728"/>
            <a:ext cx="19145822" cy="276999"/>
            <a:chOff x="136316" y="6660306"/>
            <a:chExt cx="19145822" cy="276999"/>
          </a:xfrm>
        </p:grpSpPr>
        <p:pic>
          <p:nvPicPr>
            <p:cNvPr id="78" name="Image 77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43474" y="6729473"/>
              <a:ext cx="138664" cy="138664"/>
            </a:xfrm>
            <a:prstGeom prst="rect">
              <a:avLst/>
            </a:prstGeom>
          </p:spPr>
        </p:pic>
        <p:pic>
          <p:nvPicPr>
            <p:cNvPr id="80" name="Image 79"/>
            <p:cNvPicPr>
              <a:picLocks noChangeAspect="1"/>
            </p:cNvPicPr>
            <p:nvPr/>
          </p:nvPicPr>
          <p:blipFill>
            <a:blip r:embed="rId10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969979" y="6730028"/>
              <a:ext cx="137555" cy="137555"/>
            </a:xfrm>
            <a:prstGeom prst="rect">
              <a:avLst/>
            </a:prstGeom>
          </p:spPr>
        </p:pic>
        <p:pic>
          <p:nvPicPr>
            <p:cNvPr id="84" name="Image 83"/>
            <p:cNvPicPr>
              <a:picLocks noChangeAspect="1"/>
            </p:cNvPicPr>
            <p:nvPr/>
          </p:nvPicPr>
          <p:blipFill>
            <a:blip r:embed="rId11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96484" y="6730028"/>
              <a:ext cx="137555" cy="137555"/>
            </a:xfrm>
            <a:prstGeom prst="rect">
              <a:avLst/>
            </a:prstGeom>
          </p:spPr>
        </p:pic>
        <p:sp>
          <p:nvSpPr>
            <p:cNvPr id="85" name="Rectangle 84"/>
            <p:cNvSpPr/>
            <p:nvPr/>
          </p:nvSpPr>
          <p:spPr>
            <a:xfrm>
              <a:off x="1572833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The GO Product Roadmap.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Created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 by Roman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Pichler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.</a:t>
              </a:r>
            </a:p>
            <a:p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www.romanpichler.com</a:t>
              </a:r>
              <a:endParaRPr lang="en-US" sz="600" dirty="0">
                <a:solidFill>
                  <a:schemeClr val="tx1">
                    <a:alpha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4052807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à coins arrondis 34"/>
          <p:cNvSpPr/>
          <p:nvPr/>
        </p:nvSpPr>
        <p:spPr>
          <a:xfrm flipV="1">
            <a:off x="134226" y="676647"/>
            <a:ext cx="3708061" cy="40371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0" name="Rectangle à coins arrondis 34"/>
          <p:cNvSpPr/>
          <p:nvPr/>
        </p:nvSpPr>
        <p:spPr>
          <a:xfrm>
            <a:off x="4048511" y="676646"/>
            <a:ext cx="3524148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 flipV="1">
            <a:off x="4048511" y="2769809"/>
            <a:ext cx="3524148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4" name="Rectangle à coins arrondis 34"/>
          <p:cNvSpPr/>
          <p:nvPr/>
        </p:nvSpPr>
        <p:spPr>
          <a:xfrm>
            <a:off x="7765935" y="680582"/>
            <a:ext cx="3708061" cy="403322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>
            <a:off x="11677793" y="684197"/>
            <a:ext cx="3708061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6" name="Rectangle à coins arrondis 34"/>
          <p:cNvSpPr/>
          <p:nvPr/>
        </p:nvSpPr>
        <p:spPr>
          <a:xfrm>
            <a:off x="11677793" y="2769809"/>
            <a:ext cx="3708061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7" name="Rectangle à coins arrondis 34"/>
          <p:cNvSpPr/>
          <p:nvPr/>
        </p:nvSpPr>
        <p:spPr>
          <a:xfrm>
            <a:off x="15544268" y="728375"/>
            <a:ext cx="3708061" cy="398543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8" name="Rectangle à coins arrondis 34"/>
          <p:cNvSpPr/>
          <p:nvPr/>
        </p:nvSpPr>
        <p:spPr>
          <a:xfrm>
            <a:off x="134224" y="4885762"/>
            <a:ext cx="9464005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9" name="Rectangle à coins arrondis 34"/>
          <p:cNvSpPr/>
          <p:nvPr/>
        </p:nvSpPr>
        <p:spPr>
          <a:xfrm>
            <a:off x="9768444" y="4885762"/>
            <a:ext cx="9483885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328560" y="2752457"/>
            <a:ext cx="1319390" cy="40285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top 1-3 problems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556419" y="954368"/>
            <a:ext cx="863672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Problem</a:t>
            </a:r>
          </a:p>
        </p:txBody>
      </p:sp>
      <p:sp>
        <p:nvSpPr>
          <p:cNvPr id="24" name="Rectangle 23"/>
          <p:cNvSpPr/>
          <p:nvPr/>
        </p:nvSpPr>
        <p:spPr>
          <a:xfrm>
            <a:off x="4925677" y="1629113"/>
            <a:ext cx="1769819" cy="40285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Outline a possible solution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problem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384360" y="887278"/>
            <a:ext cx="852450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</a:t>
            </a:r>
          </a:p>
        </p:txBody>
      </p:sp>
      <p:sp>
        <p:nvSpPr>
          <p:cNvPr id="26" name="Rectangle 25"/>
          <p:cNvSpPr/>
          <p:nvPr/>
        </p:nvSpPr>
        <p:spPr>
          <a:xfrm>
            <a:off x="4913822" y="3652376"/>
            <a:ext cx="1793526" cy="542360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the key numbers that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tell you how your business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 doing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249708" y="2900484"/>
            <a:ext cx="1121755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Key metrics</a:t>
            </a:r>
          </a:p>
        </p:txBody>
      </p:sp>
      <p:sp>
        <p:nvSpPr>
          <p:cNvPr id="28" name="Rectangle 27"/>
          <p:cNvSpPr/>
          <p:nvPr/>
        </p:nvSpPr>
        <p:spPr>
          <a:xfrm>
            <a:off x="8699091" y="2307735"/>
            <a:ext cx="1841746" cy="681864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Single, clear, compelling message that states why you are different and worth paying attention to</a:t>
            </a:r>
          </a:p>
        </p:txBody>
      </p:sp>
      <p:sp>
        <p:nvSpPr>
          <p:cNvPr id="29" name="Rectangle 28"/>
          <p:cNvSpPr/>
          <p:nvPr/>
        </p:nvSpPr>
        <p:spPr>
          <a:xfrm>
            <a:off x="8576583" y="799340"/>
            <a:ext cx="2086762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Unique value proposition</a:t>
            </a:r>
          </a:p>
        </p:txBody>
      </p:sp>
      <p:sp>
        <p:nvSpPr>
          <p:cNvPr id="30" name="Rectangle 29"/>
          <p:cNvSpPr/>
          <p:nvPr/>
        </p:nvSpPr>
        <p:spPr>
          <a:xfrm>
            <a:off x="3765801" y="5644121"/>
            <a:ext cx="2200851" cy="26335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fixed and variable costs</a:t>
            </a:r>
          </a:p>
        </p:txBody>
      </p:sp>
      <p:sp>
        <p:nvSpPr>
          <p:cNvPr id="31" name="Rectangle 30"/>
          <p:cNvSpPr/>
          <p:nvPr/>
        </p:nvSpPr>
        <p:spPr>
          <a:xfrm>
            <a:off x="4218786" y="5008052"/>
            <a:ext cx="1294879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Cost structure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2642603" y="1491203"/>
            <a:ext cx="1778438" cy="40285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Something that cannot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easily be bought or copied</a:t>
            </a:r>
          </a:p>
        </p:txBody>
      </p:sp>
      <p:sp>
        <p:nvSpPr>
          <p:cNvPr id="33" name="Rectangle 32"/>
          <p:cNvSpPr/>
          <p:nvPr/>
        </p:nvSpPr>
        <p:spPr>
          <a:xfrm>
            <a:off x="12772975" y="821791"/>
            <a:ext cx="1517697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Unfair advantage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2582260" y="3643596"/>
            <a:ext cx="1899127" cy="40285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path to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(inbound or outbound)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059112" y="2902943"/>
            <a:ext cx="945424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Channels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6486448" y="2647117"/>
            <a:ext cx="1823698" cy="40285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target customers</a:t>
            </a:r>
          </a:p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and users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6532849" y="849028"/>
            <a:ext cx="1730896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 segments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3561900" y="5644121"/>
            <a:ext cx="1896973" cy="26335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your sources of revenue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3737111" y="5008052"/>
            <a:ext cx="1546551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Revenue streams</a:t>
            </a:r>
          </a:p>
        </p:txBody>
      </p:sp>
      <p:pic>
        <p:nvPicPr>
          <p:cNvPr id="40" name="Picture 16" descr="Lign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2570" y="212228"/>
            <a:ext cx="4328000" cy="111750"/>
          </a:xfrm>
          <a:prstGeom prst="rect">
            <a:avLst/>
          </a:prstGeom>
        </p:spPr>
      </p:pic>
      <p:sp>
        <p:nvSpPr>
          <p:cNvPr id="41" name="TextBox 17"/>
          <p:cNvSpPr txBox="1"/>
          <p:nvPr/>
        </p:nvSpPr>
        <p:spPr>
          <a:xfrm>
            <a:off x="6717542" y="142212"/>
            <a:ext cx="694421" cy="2542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en-US" sz="1052" spc="50" dirty="0">
                <a:solidFill>
                  <a:schemeClr val="tx1">
                    <a:alpha val="50000"/>
                  </a:schemeClr>
                </a:solidFill>
              </a:rPr>
              <a:t>Product</a:t>
            </a:r>
          </a:p>
        </p:txBody>
      </p:sp>
      <p:sp>
        <p:nvSpPr>
          <p:cNvPr id="42" name="TextBox 18"/>
          <p:cNvSpPr txBox="1"/>
          <p:nvPr/>
        </p:nvSpPr>
        <p:spPr>
          <a:xfrm>
            <a:off x="11835702" y="142212"/>
            <a:ext cx="704961" cy="254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2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Market</a:t>
            </a:r>
          </a:p>
        </p:txBody>
      </p:sp>
      <p:pic>
        <p:nvPicPr>
          <p:cNvPr id="43" name="Image 42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3344" y="99494"/>
            <a:ext cx="368825" cy="330566"/>
          </a:xfrm>
          <a:prstGeom prst="rect">
            <a:avLst/>
          </a:prstGeom>
        </p:spPr>
      </p:pic>
      <p:pic>
        <p:nvPicPr>
          <p:cNvPr id="44" name="Image 43"/>
          <p:cNvPicPr>
            <a:picLocks noChangeAspect="1"/>
          </p:cNvPicPr>
          <p:nvPr/>
        </p:nvPicPr>
        <p:blipFill>
          <a:blip r:embed="rId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12306" y="47914"/>
            <a:ext cx="480903" cy="433726"/>
          </a:xfrm>
          <a:prstGeom prst="rect">
            <a:avLst/>
          </a:prstGeom>
        </p:spPr>
      </p:pic>
      <p:grpSp>
        <p:nvGrpSpPr>
          <p:cNvPr id="45" name="Grouper 44"/>
          <p:cNvGrpSpPr/>
          <p:nvPr/>
        </p:nvGrpSpPr>
        <p:grpSpPr>
          <a:xfrm>
            <a:off x="134224" y="6634976"/>
            <a:ext cx="19145822" cy="276999"/>
            <a:chOff x="136316" y="6660306"/>
            <a:chExt cx="19145822" cy="276999"/>
          </a:xfrm>
        </p:grpSpPr>
        <p:pic>
          <p:nvPicPr>
            <p:cNvPr id="46" name="Image 45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43474" y="6729473"/>
              <a:ext cx="138664" cy="138664"/>
            </a:xfrm>
            <a:prstGeom prst="rect">
              <a:avLst/>
            </a:prstGeom>
          </p:spPr>
        </p:pic>
        <p:pic>
          <p:nvPicPr>
            <p:cNvPr id="47" name="Image 46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969979" y="6730028"/>
              <a:ext cx="137555" cy="137555"/>
            </a:xfrm>
            <a:prstGeom prst="rect">
              <a:avLst/>
            </a:prstGeom>
          </p:spPr>
        </p:pic>
        <p:pic>
          <p:nvPicPr>
            <p:cNvPr id="48" name="Image 47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96484" y="6730028"/>
              <a:ext cx="137555" cy="137555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1572833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3.0.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/3.0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  <a:latin typeface="Arial"/>
                </a:rPr>
                <a:t>Lean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leancanvas.com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Ash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Maurya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Lean Canvas is adapted to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969551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à coins arrondis 34"/>
          <p:cNvSpPr/>
          <p:nvPr/>
        </p:nvSpPr>
        <p:spPr>
          <a:xfrm>
            <a:off x="134224" y="676646"/>
            <a:ext cx="7438435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 flipV="1">
            <a:off x="134224" y="2769809"/>
            <a:ext cx="7438435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4" name="Rectangle à coins arrondis 34"/>
          <p:cNvSpPr/>
          <p:nvPr/>
        </p:nvSpPr>
        <p:spPr>
          <a:xfrm>
            <a:off x="7765935" y="680582"/>
            <a:ext cx="3708061" cy="403322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>
            <a:off x="11677793" y="684197"/>
            <a:ext cx="7574536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6" name="Rectangle à coins arrondis 34"/>
          <p:cNvSpPr/>
          <p:nvPr/>
        </p:nvSpPr>
        <p:spPr>
          <a:xfrm>
            <a:off x="11677793" y="2769809"/>
            <a:ext cx="7574536" cy="194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8" name="Rectangle à coins arrondis 34"/>
          <p:cNvSpPr/>
          <p:nvPr/>
        </p:nvSpPr>
        <p:spPr>
          <a:xfrm>
            <a:off x="134224" y="4885762"/>
            <a:ext cx="6050885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9" name="Rectangle à coins arrondis 34"/>
          <p:cNvSpPr/>
          <p:nvPr/>
        </p:nvSpPr>
        <p:spPr>
          <a:xfrm>
            <a:off x="13054818" y="4885762"/>
            <a:ext cx="6155896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28275C00-A899-6242-8F32-E9688877FC9A}"/>
              </a:ext>
            </a:extLst>
          </p:cNvPr>
          <p:cNvSpPr/>
          <p:nvPr/>
        </p:nvSpPr>
        <p:spPr>
          <a:xfrm>
            <a:off x="6367990" y="4885762"/>
            <a:ext cx="6503948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4277819-9EA3-BC4F-8C67-7C815469D1B4}"/>
              </a:ext>
            </a:extLst>
          </p:cNvPr>
          <p:cNvSpPr/>
          <p:nvPr/>
        </p:nvSpPr>
        <p:spPr>
          <a:xfrm>
            <a:off x="128350" y="211334"/>
            <a:ext cx="65912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Lean UX </a:t>
            </a:r>
            <a:r>
              <a:rPr lang="fr-FR" b="1" spc="10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100" dirty="0">
                <a:solidFill>
                  <a:schemeClr val="tx1">
                    <a:alpha val="25000"/>
                  </a:schemeClr>
                </a:solidFill>
              </a:rPr>
              <a:t> (v2)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9DF9E73D-EE16-5140-8B38-DFE59050956E}"/>
              </a:ext>
            </a:extLst>
          </p:cNvPr>
          <p:cNvSpPr/>
          <p:nvPr/>
        </p:nvSpPr>
        <p:spPr>
          <a:xfrm flipV="1">
            <a:off x="6835576" y="180000"/>
            <a:ext cx="8761854" cy="38547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09B4961-A3BC-D74D-A54A-2BBE189CAEE8}"/>
              </a:ext>
            </a:extLst>
          </p:cNvPr>
          <p:cNvSpPr/>
          <p:nvPr/>
        </p:nvSpPr>
        <p:spPr>
          <a:xfrm>
            <a:off x="6901485" y="224489"/>
            <a:ext cx="13587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 of initiative</a:t>
            </a: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02C814D5-46CA-7B44-B318-CC7D81E9F5C1}"/>
              </a:ext>
            </a:extLst>
          </p:cNvPr>
          <p:cNvSpPr/>
          <p:nvPr/>
        </p:nvSpPr>
        <p:spPr>
          <a:xfrm flipV="1">
            <a:off x="15713407" y="180000"/>
            <a:ext cx="1655999" cy="38547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02910C57-CDE2-8B49-BDBE-E193078FD423}"/>
              </a:ext>
            </a:extLst>
          </p:cNvPr>
          <p:cNvSpPr/>
          <p:nvPr/>
        </p:nvSpPr>
        <p:spPr>
          <a:xfrm>
            <a:off x="15779316" y="224489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B643146A-BA8E-3348-98A0-2342569BF513}"/>
              </a:ext>
            </a:extLst>
          </p:cNvPr>
          <p:cNvSpPr/>
          <p:nvPr/>
        </p:nvSpPr>
        <p:spPr>
          <a:xfrm flipV="1">
            <a:off x="17485383" y="177354"/>
            <a:ext cx="1655999" cy="38547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710CF0BB-1502-3C4D-8828-FD7D33FE5228}"/>
              </a:ext>
            </a:extLst>
          </p:cNvPr>
          <p:cNvSpPr/>
          <p:nvPr/>
        </p:nvSpPr>
        <p:spPr>
          <a:xfrm>
            <a:off x="17551292" y="221843"/>
            <a:ext cx="79701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Iteration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32DBD83-4D4F-DF4E-BFF2-FA91B0CC6882}"/>
              </a:ext>
            </a:extLst>
          </p:cNvPr>
          <p:cNvSpPr/>
          <p:nvPr/>
        </p:nvSpPr>
        <p:spPr>
          <a:xfrm>
            <a:off x="128350" y="1127585"/>
            <a:ext cx="740405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problem does the business have that you are trying to solve?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Consider your current offerings and how they deliver value, changes in the market, delivery channels, competitive threats and customer behavior.)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3990741E-C08C-664B-9BA9-A67FB2D1F92F}"/>
              </a:ext>
            </a:extLst>
          </p:cNvPr>
          <p:cNvSpPr/>
          <p:nvPr/>
        </p:nvSpPr>
        <p:spPr>
          <a:xfrm>
            <a:off x="3091854" y="832120"/>
            <a:ext cx="152317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Problem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110924D7-9709-0845-B46D-9494E41015EC}"/>
              </a:ext>
            </a:extLst>
          </p:cNvPr>
          <p:cNvSpPr/>
          <p:nvPr/>
        </p:nvSpPr>
        <p:spPr>
          <a:xfrm>
            <a:off x="128350" y="3184885"/>
            <a:ext cx="74040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types (i.e., personas) of users and customers should you focus on first?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Who buys your product or service? Who uses it? Who configures it? </a:t>
            </a:r>
            <a:r>
              <a:rPr lang="en-US" sz="9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Etc</a:t>
            </a: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A8141C9C-405E-8347-83BA-E9CC694D8C23}"/>
              </a:ext>
            </a:extLst>
          </p:cNvPr>
          <p:cNvSpPr/>
          <p:nvPr/>
        </p:nvSpPr>
        <p:spPr>
          <a:xfrm>
            <a:off x="3040558" y="2893507"/>
            <a:ext cx="162576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Users &amp; Customers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5A4E97A-D304-BB45-A93E-995F98B712E8}"/>
              </a:ext>
            </a:extLst>
          </p:cNvPr>
          <p:cNvSpPr/>
          <p:nvPr/>
        </p:nvSpPr>
        <p:spPr>
          <a:xfrm>
            <a:off x="7776457" y="1126566"/>
            <a:ext cx="368701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can we make that will solve our business problem and meet the needs of our customers at the same time?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List product, feature, or enhancement ideas here.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0D612DC6-E6A8-E443-8277-53745868E3D6}"/>
              </a:ext>
            </a:extLst>
          </p:cNvPr>
          <p:cNvSpPr/>
          <p:nvPr/>
        </p:nvSpPr>
        <p:spPr>
          <a:xfrm>
            <a:off x="9001847" y="832119"/>
            <a:ext cx="12362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Solution ideas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3517F5DB-EAA2-CA4D-A247-D0BA7C4EE093}"/>
              </a:ext>
            </a:extLst>
          </p:cNvPr>
          <p:cNvSpPr/>
          <p:nvPr/>
        </p:nvSpPr>
        <p:spPr>
          <a:xfrm>
            <a:off x="3611227" y="188859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4536BE6C-9404-A647-AFDD-F9C8D7741A9A}"/>
              </a:ext>
            </a:extLst>
          </p:cNvPr>
          <p:cNvSpPr/>
          <p:nvPr/>
        </p:nvSpPr>
        <p:spPr>
          <a:xfrm>
            <a:off x="3611227" y="393217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D4F49169-9053-2F41-BE92-2AEC53D611B7}"/>
              </a:ext>
            </a:extLst>
          </p:cNvPr>
          <p:cNvSpPr/>
          <p:nvPr/>
        </p:nvSpPr>
        <p:spPr>
          <a:xfrm>
            <a:off x="9414542" y="2690024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5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6998BC41-972C-8649-9CA2-7FAF19FE2014}"/>
              </a:ext>
            </a:extLst>
          </p:cNvPr>
          <p:cNvSpPr/>
          <p:nvPr/>
        </p:nvSpPr>
        <p:spPr>
          <a:xfrm>
            <a:off x="11677793" y="1113890"/>
            <a:ext cx="7574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will you know you solved the business problem?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will you measure?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What will people/users be doing differently if your solutions work? Consider metrics that indicate customer success like average order value, time on site, and retention rate.)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3B43D042-F88A-BA4B-98B4-54CEA3B17D38}"/>
              </a:ext>
            </a:extLst>
          </p:cNvPr>
          <p:cNvSpPr/>
          <p:nvPr/>
        </p:nvSpPr>
        <p:spPr>
          <a:xfrm>
            <a:off x="14635346" y="832120"/>
            <a:ext cx="165943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Outcomes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DA5AF0EC-CDC2-EF4E-9EC9-3C7FEBDFD73F}"/>
              </a:ext>
            </a:extLst>
          </p:cNvPr>
          <p:cNvSpPr/>
          <p:nvPr/>
        </p:nvSpPr>
        <p:spPr>
          <a:xfrm>
            <a:off x="11677793" y="3181745"/>
            <a:ext cx="7574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would your users seek out your product or service?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benefit would they gain from using it?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behavior change can we observe that tells us they’ve achieved their goal?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Save money, get a promotion, spend more time with family)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CB2FC727-EACA-5E47-87D1-9200517A454C}"/>
              </a:ext>
            </a:extLst>
          </p:cNvPr>
          <p:cNvSpPr/>
          <p:nvPr/>
        </p:nvSpPr>
        <p:spPr>
          <a:xfrm>
            <a:off x="14870187" y="2904746"/>
            <a:ext cx="11897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Benefits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7E1AD60F-5FBD-8740-B00A-FBC99B47092F}"/>
              </a:ext>
            </a:extLst>
          </p:cNvPr>
          <p:cNvSpPr/>
          <p:nvPr/>
        </p:nvSpPr>
        <p:spPr>
          <a:xfrm>
            <a:off x="15222847" y="188859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19D2CB1-22BB-5348-87E9-46E19B7099E6}"/>
              </a:ext>
            </a:extLst>
          </p:cNvPr>
          <p:cNvSpPr/>
          <p:nvPr/>
        </p:nvSpPr>
        <p:spPr>
          <a:xfrm>
            <a:off x="15222847" y="393217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C45CF0E6-1D54-9348-8876-9A0C8230216B}"/>
              </a:ext>
            </a:extLst>
          </p:cNvPr>
          <p:cNvSpPr/>
          <p:nvPr/>
        </p:nvSpPr>
        <p:spPr>
          <a:xfrm>
            <a:off x="128351" y="5237020"/>
            <a:ext cx="605675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Combine the assumptions from 2, 3, 4 &amp; 5 into the following hypothesis statement: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“We believe that [business outcome] will be achieved if [user] attains [benefit] with [feature].”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Each hypothesis should focus on one feature only.)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2C8A2DB-2E1F-D642-A4CA-36246004AA2B}"/>
              </a:ext>
            </a:extLst>
          </p:cNvPr>
          <p:cNvSpPr/>
          <p:nvPr/>
        </p:nvSpPr>
        <p:spPr>
          <a:xfrm>
            <a:off x="2630515" y="4948279"/>
            <a:ext cx="10583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Hypotheses</a:t>
            </a: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2C0CADA-3610-BA4E-8BCD-75B10BA476F2}"/>
              </a:ext>
            </a:extLst>
          </p:cNvPr>
          <p:cNvSpPr/>
          <p:nvPr/>
        </p:nvSpPr>
        <p:spPr>
          <a:xfrm>
            <a:off x="6367989" y="5223385"/>
            <a:ext cx="6503949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 each hypothesis from Box 6, identify its riskiest assumptions.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Then determine the riskiest one right now. This is the assumption that will cause the entire idea to fail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if it’s wrong.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(Hint: In the early stages of a hypothesis focus on risks to value rather</a:t>
            </a:r>
            <a:b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</a:b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than feasibility.)</a:t>
            </a: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958FBC71-F7F6-1846-8A12-4D6BB478EC1D}"/>
              </a:ext>
            </a:extLst>
          </p:cNvPr>
          <p:cNvSpPr/>
          <p:nvPr/>
        </p:nvSpPr>
        <p:spPr>
          <a:xfrm>
            <a:off x="7532399" y="4948279"/>
            <a:ext cx="42487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most important thing we need to learn first?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5E58C3FC-6987-7C4B-BDD6-7ADD3FB26AD3}"/>
              </a:ext>
            </a:extLst>
          </p:cNvPr>
          <p:cNvSpPr/>
          <p:nvPr/>
        </p:nvSpPr>
        <p:spPr>
          <a:xfrm>
            <a:off x="13054818" y="5407233"/>
            <a:ext cx="61558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Design experiments to learn as fast as you can whether your riskiest assumption is true or false.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49BDD350-E1FB-9A47-9E77-2E7F279A2C25}"/>
              </a:ext>
            </a:extLst>
          </p:cNvPr>
          <p:cNvSpPr/>
          <p:nvPr/>
        </p:nvSpPr>
        <p:spPr>
          <a:xfrm>
            <a:off x="13384020" y="4948279"/>
            <a:ext cx="571911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What’s the least amount of work we need to do to learn the next most important thing?</a:t>
            </a: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9471132-18FE-824A-B672-DFB58FF5CBC8}"/>
              </a:ext>
            </a:extLst>
          </p:cNvPr>
          <p:cNvSpPr/>
          <p:nvPr/>
        </p:nvSpPr>
        <p:spPr>
          <a:xfrm>
            <a:off x="2917452" y="601932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6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9E389A92-13D6-9B4A-A05D-10DDB896B992}"/>
              </a:ext>
            </a:extLst>
          </p:cNvPr>
          <p:cNvSpPr/>
          <p:nvPr/>
        </p:nvSpPr>
        <p:spPr>
          <a:xfrm>
            <a:off x="9414548" y="601932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7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BF84EE4A-595C-E548-B3B7-B5E3EDECE662}"/>
              </a:ext>
            </a:extLst>
          </p:cNvPr>
          <p:cNvSpPr/>
          <p:nvPr/>
        </p:nvSpPr>
        <p:spPr>
          <a:xfrm>
            <a:off x="16001364" y="6019322"/>
            <a:ext cx="4844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8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3D23E134-BF06-6B41-9416-0AC7FA469E10}"/>
              </a:ext>
            </a:extLst>
          </p:cNvPr>
          <p:cNvSpPr/>
          <p:nvPr/>
        </p:nvSpPr>
        <p:spPr>
          <a:xfrm>
            <a:off x="48766" y="6637728"/>
            <a:ext cx="331591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Lean UX Canvas v2 is adapted to Opportunity Canvas by Jeff Patton.</a:t>
            </a:r>
          </a:p>
          <a:p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www.jeffgothelf.com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/blog/leanuxcanvas-v2</a:t>
            </a:r>
          </a:p>
        </p:txBody>
      </p:sp>
      <p:pic>
        <p:nvPicPr>
          <p:cNvPr id="102" name="Image 101">
            <a:extLst>
              <a:ext uri="{FF2B5EF4-FFF2-40B4-BE49-F238E27FC236}">
                <a16:creationId xmlns:a16="http://schemas.microsoft.com/office/drawing/2014/main" id="{43E0EEDB-F28C-5748-A790-13A804F5FAF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41119" y="6700317"/>
            <a:ext cx="138664" cy="138664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7C6E15C-7B0A-DC41-BA36-73D4B81B8B0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3714" y="6700872"/>
            <a:ext cx="137555" cy="137555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44258642-4ADC-7047-9019-B6FC3C7E485E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tx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30219" y="6700872"/>
            <a:ext cx="137555" cy="137555"/>
          </a:xfrm>
          <a:prstGeom prst="rect">
            <a:avLst/>
          </a:prstGeom>
        </p:spPr>
      </p:pic>
      <p:sp>
        <p:nvSpPr>
          <p:cNvPr id="105" name="Rectangle 104">
            <a:extLst>
              <a:ext uri="{FF2B5EF4-FFF2-40B4-BE49-F238E27FC236}">
                <a16:creationId xmlns:a16="http://schemas.microsoft.com/office/drawing/2014/main" id="{DC89833C-E057-5249-8A70-0D26FC9AD161}"/>
              </a:ext>
            </a:extLst>
          </p:cNvPr>
          <p:cNvSpPr/>
          <p:nvPr/>
        </p:nvSpPr>
        <p:spPr>
          <a:xfrm>
            <a:off x="15113015" y="6631150"/>
            <a:ext cx="351599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This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work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is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licensed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under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the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Creative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Commons Attribution-Non Commercial-Share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Alike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 3.0.</a:t>
            </a:r>
          </a:p>
          <a:p>
            <a:pPr algn="r"/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To view a copy of this license, visit: http://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creativecommons.org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/licenses/by-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nc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-</a:t>
            </a:r>
            <a:r>
              <a:rPr lang="en-US" sz="600" dirty="0" err="1">
                <a:solidFill>
                  <a:schemeClr val="tx1">
                    <a:alpha val="25000"/>
                  </a:schemeClr>
                </a:solidFill>
              </a:rPr>
              <a:t>sa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/3.0</a:t>
            </a:r>
            <a:r>
              <a:rPr lang="en-US" altLang="zh-TW" sz="600" dirty="0">
                <a:solidFill>
                  <a:schemeClr val="tx1">
                    <a:alpha val="25000"/>
                  </a:schemeClr>
                </a:solidFill>
              </a:rPr>
              <a:t>/</a:t>
            </a:r>
            <a:r>
              <a:rPr lang="en-US" sz="600" dirty="0">
                <a:solidFill>
                  <a:schemeClr val="tx1">
                    <a:alpha val="25000"/>
                  </a:schemeClr>
                </a:solidFill>
              </a:rPr>
              <a:t>  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106" name="Image 105">
            <a:extLst>
              <a:ext uri="{FF2B5EF4-FFF2-40B4-BE49-F238E27FC236}">
                <a16:creationId xmlns:a16="http://schemas.microsoft.com/office/drawing/2014/main" id="{14C29EFF-BB67-DD4E-A387-CABDE9196815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5000"/>
          </a:blip>
          <a:stretch>
            <a:fillRect/>
          </a:stretch>
        </p:blipFill>
        <p:spPr>
          <a:xfrm>
            <a:off x="18967624" y="6697602"/>
            <a:ext cx="144000" cy="14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33039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Image 23">
            <a:extLst>
              <a:ext uri="{FF2B5EF4-FFF2-40B4-BE49-F238E27FC236}">
                <a16:creationId xmlns:a16="http://schemas.microsoft.com/office/drawing/2014/main" id="{CD684C1D-5C2D-134F-9E0B-6FA7AE476B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26000" y="4624966"/>
            <a:ext cx="4345316" cy="2146234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F0FE2E33-29D8-4140-A7E4-A7D8D85DC4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3539" y="4624966"/>
            <a:ext cx="4221705" cy="2084518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6" name="Image 25">
            <a:extLst>
              <a:ext uri="{FF2B5EF4-FFF2-40B4-BE49-F238E27FC236}">
                <a16:creationId xmlns:a16="http://schemas.microsoft.com/office/drawing/2014/main" id="{9992C394-64D1-AB4D-94C7-4468113A0A0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087" y="2221761"/>
            <a:ext cx="5167017" cy="235782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C5741500-149C-B24F-81C9-E950CBA5288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11013167" y="2221762"/>
            <a:ext cx="5330371" cy="231228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8EB54873-2DF2-9B44-B9AC-B829E605843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1767" y="166070"/>
            <a:ext cx="4853685" cy="201610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29" name="Image 28">
            <a:extLst>
              <a:ext uri="{FF2B5EF4-FFF2-40B4-BE49-F238E27FC236}">
                <a16:creationId xmlns:a16="http://schemas.microsoft.com/office/drawing/2014/main" id="{22EF584B-E1E2-DA44-A470-E20C870DF89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58551" y="2399488"/>
            <a:ext cx="2743200" cy="2552700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2DA8E70C-D80B-124D-A8A9-9B98DDC0471D}"/>
              </a:ext>
            </a:extLst>
          </p:cNvPr>
          <p:cNvSpPr/>
          <p:nvPr/>
        </p:nvSpPr>
        <p:spPr>
          <a:xfrm>
            <a:off x="9106252" y="494363"/>
            <a:ext cx="10647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Competitive</a:t>
            </a:r>
            <a:endParaRPr lang="fr-FR" sz="1200" spc="50" dirty="0">
              <a:solidFill>
                <a:schemeClr val="tx1">
                  <a:alpha val="50000"/>
                </a:schemeClr>
              </a:solidFill>
            </a:endParaRPr>
          </a:p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rivalry</a:t>
            </a:r>
            <a:endParaRPr lang="fr-FR" sz="1200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7" name="ZoneTexte 36">
            <a:extLst>
              <a:ext uri="{FF2B5EF4-FFF2-40B4-BE49-F238E27FC236}">
                <a16:creationId xmlns:a16="http://schemas.microsoft.com/office/drawing/2014/main" id="{6B187909-7F0F-9A48-A775-C2203434D2C1}"/>
              </a:ext>
            </a:extLst>
          </p:cNvPr>
          <p:cNvSpPr txBox="1"/>
          <p:nvPr/>
        </p:nvSpPr>
        <p:spPr>
          <a:xfrm>
            <a:off x="12993027" y="2817853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suppliers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FF2FB830-F75C-B149-B69A-1FFDE016BB25}"/>
              </a:ext>
            </a:extLst>
          </p:cNvPr>
          <p:cNvSpPr txBox="1"/>
          <p:nvPr/>
        </p:nvSpPr>
        <p:spPr>
          <a:xfrm>
            <a:off x="6285247" y="5212740"/>
            <a:ext cx="1478289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Bargaining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power</a:t>
            </a: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buyers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39" name="ZoneTexte 38">
            <a:extLst>
              <a:ext uri="{FF2B5EF4-FFF2-40B4-BE49-F238E27FC236}">
                <a16:creationId xmlns:a16="http://schemas.microsoft.com/office/drawing/2014/main" id="{F2F6AF21-5E24-E94E-89FE-8184F1DFA733}"/>
              </a:ext>
            </a:extLst>
          </p:cNvPr>
          <p:cNvSpPr txBox="1"/>
          <p:nvPr/>
        </p:nvSpPr>
        <p:spPr>
          <a:xfrm>
            <a:off x="4693226" y="2817853"/>
            <a:ext cx="1267246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new entrant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D17369FE-6738-254E-9B52-7944F2617E89}"/>
              </a:ext>
            </a:extLst>
          </p:cNvPr>
          <p:cNvSpPr txBox="1"/>
          <p:nvPr/>
        </p:nvSpPr>
        <p:spPr>
          <a:xfrm>
            <a:off x="11708593" y="5212740"/>
            <a:ext cx="1180130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Threat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of substitutes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8D4BB42A-9E6A-E142-957E-7821AE2F3ADA}"/>
              </a:ext>
            </a:extLst>
          </p:cNvPr>
          <p:cNvSpPr/>
          <p:nvPr/>
        </p:nvSpPr>
        <p:spPr>
          <a:xfrm>
            <a:off x="8138155" y="1035303"/>
            <a:ext cx="300090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competitors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quality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other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differences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switching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</a:t>
            </a:r>
          </a:p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customer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loyalty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leaving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market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79AD068F-A087-824D-B676-E43473C5C0AD}"/>
              </a:ext>
            </a:extLst>
          </p:cNvPr>
          <p:cNvSpPr/>
          <p:nvPr/>
        </p:nvSpPr>
        <p:spPr>
          <a:xfrm>
            <a:off x="12215034" y="3334886"/>
            <a:ext cx="303427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Number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size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suppliers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ability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substitute,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changing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AE839C1-6F5A-AE48-9342-A8690B2A5707}"/>
              </a:ext>
            </a:extLst>
          </p:cNvPr>
          <p:cNvSpPr/>
          <p:nvPr/>
        </p:nvSpPr>
        <p:spPr>
          <a:xfrm>
            <a:off x="3790104" y="3334886"/>
            <a:ext cx="307349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Time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entry,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specialist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knowledge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economies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of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scale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cost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advantages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protection,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barriers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to entry…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A5EF3695-5891-7E4E-AB2D-3C5D386146ED}"/>
              </a:ext>
            </a:extLst>
          </p:cNvPr>
          <p:cNvSpPr txBox="1"/>
          <p:nvPr/>
        </p:nvSpPr>
        <p:spPr>
          <a:xfrm>
            <a:off x="11357947" y="5728823"/>
            <a:ext cx="1881422" cy="40011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Substitute performance,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  <p:sp>
        <p:nvSpPr>
          <p:cNvPr id="55" name="ZoneTexte 54">
            <a:extLst>
              <a:ext uri="{FF2B5EF4-FFF2-40B4-BE49-F238E27FC236}">
                <a16:creationId xmlns:a16="http://schemas.microsoft.com/office/drawing/2014/main" id="{3AEBE050-1720-3D4B-BA39-E7D8A59A8DB1}"/>
              </a:ext>
            </a:extLst>
          </p:cNvPr>
          <p:cNvSpPr txBox="1"/>
          <p:nvPr/>
        </p:nvSpPr>
        <p:spPr>
          <a:xfrm>
            <a:off x="5295501" y="5728823"/>
            <a:ext cx="3457780" cy="55399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 charset="0"/>
                <a:ea typeface="Segoe Print" charset="0"/>
                <a:cs typeface="Segoe Print" charset="0"/>
              </a:defRPr>
            </a:lvl1pPr>
          </a:lstStyle>
          <a:p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Number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customers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size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each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order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difference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between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competitors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price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sensitivity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ability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to substitute,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cost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 of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changing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4021256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310630" y="1309912"/>
            <a:ext cx="9335229" cy="264421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4442214" y="1569361"/>
            <a:ext cx="1072061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" name="Rectangle à coins arrondis 34"/>
          <p:cNvSpPr/>
          <p:nvPr/>
        </p:nvSpPr>
        <p:spPr>
          <a:xfrm>
            <a:off x="9769332" y="1309912"/>
            <a:ext cx="9387507" cy="264421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13795641" y="1569361"/>
            <a:ext cx="1334890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" name="Rectangle à coins arrondis 34"/>
          <p:cNvSpPr/>
          <p:nvPr/>
        </p:nvSpPr>
        <p:spPr>
          <a:xfrm>
            <a:off x="310630" y="4067276"/>
            <a:ext cx="9335229" cy="264421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273 w 3117899"/>
              <a:gd name="connsiteY3" fmla="*/ 13547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47016 w 3117899"/>
              <a:gd name="connsiteY2" fmla="*/ 0 h 2586511"/>
              <a:gd name="connsiteX3" fmla="*/ 3106273 w 3117899"/>
              <a:gd name="connsiteY3" fmla="*/ 13547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47016" y="0"/>
                </a:lnTo>
                <a:cubicBezTo>
                  <a:pt x="3072996" y="0"/>
                  <a:pt x="3106273" y="109499"/>
                  <a:pt x="3106273" y="135479"/>
                </a:cubicBezTo>
                <a:cubicBezTo>
                  <a:pt x="3118033" y="89965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1" name="ZoneTexte 10"/>
          <p:cNvSpPr txBox="1"/>
          <p:nvPr/>
        </p:nvSpPr>
        <p:spPr>
          <a:xfrm>
            <a:off x="4280310" y="4305267"/>
            <a:ext cx="1395869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Opportunities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" name="Rectangle à coins arrondis 34"/>
          <p:cNvSpPr/>
          <p:nvPr/>
        </p:nvSpPr>
        <p:spPr>
          <a:xfrm>
            <a:off x="9769332" y="4067276"/>
            <a:ext cx="9387507" cy="264421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14013617" y="4305267"/>
            <a:ext cx="898938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Threats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" name="Rectangle à coins arrondis 34"/>
          <p:cNvSpPr/>
          <p:nvPr/>
        </p:nvSpPr>
        <p:spPr>
          <a:xfrm>
            <a:off x="310629" y="106915"/>
            <a:ext cx="18846210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ZoneTexte 17"/>
          <p:cNvSpPr txBox="1"/>
          <p:nvPr/>
        </p:nvSpPr>
        <p:spPr>
          <a:xfrm>
            <a:off x="582938" y="399014"/>
            <a:ext cx="652074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4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</a:t>
            </a: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5414" y="4156578"/>
            <a:ext cx="765980" cy="893139"/>
          </a:xfrm>
          <a:prstGeom prst="rect">
            <a:avLst/>
          </a:prstGeom>
        </p:spPr>
      </p:pic>
      <p:pic>
        <p:nvPicPr>
          <p:cNvPr id="12" name="Image 11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3151" y="1475195"/>
            <a:ext cx="690504" cy="661733"/>
          </a:xfrm>
          <a:prstGeom prst="rect">
            <a:avLst/>
          </a:prstGeom>
        </p:spPr>
      </p:pic>
      <p:pic>
        <p:nvPicPr>
          <p:cNvPr id="19" name="Image 18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0891" y="4182167"/>
            <a:ext cx="489367" cy="826758"/>
          </a:xfrm>
          <a:prstGeom prst="rect">
            <a:avLst/>
          </a:prstGeom>
        </p:spPr>
      </p:pic>
      <p:pic>
        <p:nvPicPr>
          <p:cNvPr id="20" name="Image 19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95309" y="1466957"/>
            <a:ext cx="689112" cy="6630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15814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à coins arrondis 34"/>
          <p:cNvSpPr/>
          <p:nvPr/>
        </p:nvSpPr>
        <p:spPr>
          <a:xfrm rot="5400000">
            <a:off x="3204608" y="340336"/>
            <a:ext cx="6230961" cy="623130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6" name="Ellipse 195"/>
          <p:cNvSpPr/>
          <p:nvPr/>
        </p:nvSpPr>
        <p:spPr>
          <a:xfrm>
            <a:off x="9921171" y="184607"/>
            <a:ext cx="6543126" cy="6542764"/>
          </a:xfrm>
          <a:prstGeom prst="ellipse">
            <a:avLst/>
          </a:pr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97" name="Forme libre 196"/>
          <p:cNvSpPr/>
          <p:nvPr/>
        </p:nvSpPr>
        <p:spPr>
          <a:xfrm>
            <a:off x="6827723" y="3512550"/>
            <a:ext cx="2838060" cy="26278"/>
          </a:xfrm>
          <a:custGeom>
            <a:avLst/>
            <a:gdLst>
              <a:gd name="connsiteX0" fmla="*/ 0 w 1828800"/>
              <a:gd name="connsiteY0" fmla="*/ 0 h 100190"/>
              <a:gd name="connsiteX1" fmla="*/ 1828800 w 1828800"/>
              <a:gd name="connsiteY1" fmla="*/ 24938 h 100190"/>
              <a:gd name="connsiteX0" fmla="*/ 0 w 1835308"/>
              <a:gd name="connsiteY0" fmla="*/ 0 h 98142"/>
              <a:gd name="connsiteX1" fmla="*/ 1835308 w 1835308"/>
              <a:gd name="connsiteY1" fmla="*/ 17931 h 98142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30431"/>
              <a:gd name="connsiteX1" fmla="*/ 1835308 w 1835308"/>
              <a:gd name="connsiteY1" fmla="*/ 17931 h 30431"/>
              <a:gd name="connsiteX0" fmla="*/ 0 w 1835308"/>
              <a:gd name="connsiteY0" fmla="*/ 0 h 18298"/>
              <a:gd name="connsiteX1" fmla="*/ 1835308 w 1835308"/>
              <a:gd name="connsiteY1" fmla="*/ 17931 h 18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5308" h="18298">
                <a:moveTo>
                  <a:pt x="0" y="0"/>
                </a:moveTo>
                <a:cubicBezTo>
                  <a:pt x="506773" y="22421"/>
                  <a:pt x="757598" y="17931"/>
                  <a:pt x="1835308" y="17931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8" name="Forme libre 197"/>
          <p:cNvSpPr/>
          <p:nvPr/>
        </p:nvSpPr>
        <p:spPr>
          <a:xfrm rot="206910">
            <a:off x="9693284" y="3436768"/>
            <a:ext cx="3018333" cy="190944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399011 w 2103120"/>
              <a:gd name="connsiteY3" fmla="*/ 133004 h 133004"/>
              <a:gd name="connsiteX4" fmla="*/ 116379 w 2103120"/>
              <a:gd name="connsiteY4" fmla="*/ 124691 h 133004"/>
              <a:gd name="connsiteX5" fmla="*/ 0 w 2103120"/>
              <a:gd name="connsiteY5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399011 w 2103120"/>
              <a:gd name="connsiteY2" fmla="*/ 133004 h 133004"/>
              <a:gd name="connsiteX3" fmla="*/ 116379 w 2103120"/>
              <a:gd name="connsiteY3" fmla="*/ 124691 h 133004"/>
              <a:gd name="connsiteX4" fmla="*/ 0 w 2103120"/>
              <a:gd name="connsiteY4" fmla="*/ 108066 h 133004"/>
              <a:gd name="connsiteX0" fmla="*/ 2103120 w 2103120"/>
              <a:gd name="connsiteY0" fmla="*/ 0 h 133004"/>
              <a:gd name="connsiteX1" fmla="*/ 399011 w 2103120"/>
              <a:gd name="connsiteY1" fmla="*/ 133004 h 133004"/>
              <a:gd name="connsiteX2" fmla="*/ 116379 w 2103120"/>
              <a:gd name="connsiteY2" fmla="*/ 124691 h 133004"/>
              <a:gd name="connsiteX3" fmla="*/ 0 w 2103120"/>
              <a:gd name="connsiteY3" fmla="*/ 108066 h 133004"/>
              <a:gd name="connsiteX0" fmla="*/ 2103120 w 2103120"/>
              <a:gd name="connsiteY0" fmla="*/ 0 h 124691"/>
              <a:gd name="connsiteX1" fmla="*/ 116379 w 2103120"/>
              <a:gd name="connsiteY1" fmla="*/ 124691 h 124691"/>
              <a:gd name="connsiteX2" fmla="*/ 0 w 2103120"/>
              <a:gd name="connsiteY2" fmla="*/ 108066 h 124691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3120 w 2103120"/>
              <a:gd name="connsiteY0" fmla="*/ 0 h 108066"/>
              <a:gd name="connsiteX1" fmla="*/ 0 w 2103120"/>
              <a:gd name="connsiteY1" fmla="*/ 108066 h 108066"/>
              <a:gd name="connsiteX0" fmla="*/ 2101620 w 2101620"/>
              <a:gd name="connsiteY0" fmla="*/ 0 h 132959"/>
              <a:gd name="connsiteX1" fmla="*/ 0 w 2101620"/>
              <a:gd name="connsiteY1" fmla="*/ 132959 h 13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01620" h="132959">
                <a:moveTo>
                  <a:pt x="2101620" y="0"/>
                </a:moveTo>
                <a:cubicBezTo>
                  <a:pt x="1395782" y="94606"/>
                  <a:pt x="764921" y="51448"/>
                  <a:pt x="0" y="132959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9" name="Forme libre 198"/>
          <p:cNvSpPr/>
          <p:nvPr/>
        </p:nvSpPr>
        <p:spPr>
          <a:xfrm>
            <a:off x="13468754" y="3824813"/>
            <a:ext cx="1570907" cy="2327914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0" name="Rectangle 199"/>
          <p:cNvSpPr/>
          <p:nvPr/>
        </p:nvSpPr>
        <p:spPr>
          <a:xfrm>
            <a:off x="12491954" y="5794792"/>
            <a:ext cx="59984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Pains</a:t>
            </a:r>
          </a:p>
        </p:txBody>
      </p:sp>
      <p:sp>
        <p:nvSpPr>
          <p:cNvPr id="201" name="Rectangle 200"/>
          <p:cNvSpPr/>
          <p:nvPr/>
        </p:nvSpPr>
        <p:spPr>
          <a:xfrm>
            <a:off x="12483142" y="738272"/>
            <a:ext cx="6174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Gains</a:t>
            </a:r>
          </a:p>
        </p:txBody>
      </p:sp>
      <p:sp>
        <p:nvSpPr>
          <p:cNvPr id="202" name="Rectangle 201"/>
          <p:cNvSpPr/>
          <p:nvPr/>
        </p:nvSpPr>
        <p:spPr>
          <a:xfrm>
            <a:off x="14632770" y="2715526"/>
            <a:ext cx="9845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Customers</a:t>
            </a:r>
          </a:p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jobs</a:t>
            </a:r>
          </a:p>
        </p:txBody>
      </p:sp>
      <p:sp>
        <p:nvSpPr>
          <p:cNvPr id="203" name="Rectangle 202"/>
          <p:cNvSpPr/>
          <p:nvPr/>
        </p:nvSpPr>
        <p:spPr>
          <a:xfrm>
            <a:off x="6663850" y="738272"/>
            <a:ext cx="118974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Gain creators</a:t>
            </a:r>
          </a:p>
        </p:txBody>
      </p:sp>
      <p:sp>
        <p:nvSpPr>
          <p:cNvPr id="204" name="Rectangle 203"/>
          <p:cNvSpPr/>
          <p:nvPr/>
        </p:nvSpPr>
        <p:spPr>
          <a:xfrm>
            <a:off x="6657444" y="5794792"/>
            <a:ext cx="120257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Pain relievers</a:t>
            </a:r>
          </a:p>
        </p:txBody>
      </p:sp>
      <p:sp>
        <p:nvSpPr>
          <p:cNvPr id="205" name="Rectangle 204"/>
          <p:cNvSpPr/>
          <p:nvPr/>
        </p:nvSpPr>
        <p:spPr>
          <a:xfrm>
            <a:off x="3793841" y="2715526"/>
            <a:ext cx="98296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Products</a:t>
            </a:r>
          </a:p>
          <a:p>
            <a:pPr algn="ctr"/>
            <a:r>
              <a:rPr lang="en-US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&amp; Services</a:t>
            </a:r>
          </a:p>
        </p:txBody>
      </p:sp>
      <p:sp>
        <p:nvSpPr>
          <p:cNvPr id="206" name="Forme libre 205"/>
          <p:cNvSpPr/>
          <p:nvPr/>
        </p:nvSpPr>
        <p:spPr>
          <a:xfrm rot="15433157">
            <a:off x="13568237" y="807586"/>
            <a:ext cx="1570820" cy="2328043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7" name="Forme libre 206"/>
          <p:cNvSpPr/>
          <p:nvPr/>
        </p:nvSpPr>
        <p:spPr>
          <a:xfrm flipH="1">
            <a:off x="3186226" y="3824813"/>
            <a:ext cx="2734672" cy="2746656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8" name="Forme libre 207"/>
          <p:cNvSpPr/>
          <p:nvPr/>
        </p:nvSpPr>
        <p:spPr>
          <a:xfrm rot="6166843" flipH="1">
            <a:off x="3456287" y="139359"/>
            <a:ext cx="2186491" cy="3254551"/>
          </a:xfrm>
          <a:custGeom>
            <a:avLst/>
            <a:gdLst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14153 w 1088967"/>
              <a:gd name="connsiteY20" fmla="*/ 1579418 h 1654233"/>
              <a:gd name="connsiteX21" fmla="*/ 1088967 w 1088967"/>
              <a:gd name="connsiteY21" fmla="*/ 1654233 h 1654233"/>
              <a:gd name="connsiteX22" fmla="*/ 1080655 w 1088967"/>
              <a:gd name="connsiteY2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64276 w 1088967"/>
              <a:gd name="connsiteY18" fmla="*/ 1471353 h 1654233"/>
              <a:gd name="connsiteX19" fmla="*/ 997527 w 1088967"/>
              <a:gd name="connsiteY19" fmla="*/ 1554480 h 1654233"/>
              <a:gd name="connsiteX20" fmla="*/ 1088967 w 1088967"/>
              <a:gd name="connsiteY20" fmla="*/ 1654233 h 1654233"/>
              <a:gd name="connsiteX21" fmla="*/ 1080655 w 1088967"/>
              <a:gd name="connsiteY21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365760 w 1088967"/>
              <a:gd name="connsiteY11" fmla="*/ 581891 h 1654233"/>
              <a:gd name="connsiteX12" fmla="*/ 415636 w 1088967"/>
              <a:gd name="connsiteY12" fmla="*/ 631768 h 1654233"/>
              <a:gd name="connsiteX13" fmla="*/ 432262 w 1088967"/>
              <a:gd name="connsiteY13" fmla="*/ 656706 h 1654233"/>
              <a:gd name="connsiteX14" fmla="*/ 473825 w 1088967"/>
              <a:gd name="connsiteY14" fmla="*/ 714895 h 1654233"/>
              <a:gd name="connsiteX15" fmla="*/ 490451 w 1088967"/>
              <a:gd name="connsiteY15" fmla="*/ 748146 h 1654233"/>
              <a:gd name="connsiteX16" fmla="*/ 515389 w 1088967"/>
              <a:gd name="connsiteY16" fmla="*/ 781397 h 1654233"/>
              <a:gd name="connsiteX17" fmla="*/ 947651 w 1088967"/>
              <a:gd name="connsiteY17" fmla="*/ 1446415 h 1654233"/>
              <a:gd name="connsiteX18" fmla="*/ 997527 w 1088967"/>
              <a:gd name="connsiteY18" fmla="*/ 1554480 h 1654233"/>
              <a:gd name="connsiteX19" fmla="*/ 1088967 w 1088967"/>
              <a:gd name="connsiteY19" fmla="*/ 1654233 h 1654233"/>
              <a:gd name="connsiteX20" fmla="*/ 1080655 w 1088967"/>
              <a:gd name="connsiteY20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24196 w 1088967"/>
              <a:gd name="connsiteY9" fmla="*/ 498764 h 1654233"/>
              <a:gd name="connsiteX10" fmla="*/ 357447 w 1088967"/>
              <a:gd name="connsiteY10" fmla="*/ 548640 h 1654233"/>
              <a:gd name="connsiteX11" fmla="*/ 415636 w 1088967"/>
              <a:gd name="connsiteY11" fmla="*/ 631768 h 1654233"/>
              <a:gd name="connsiteX12" fmla="*/ 432262 w 1088967"/>
              <a:gd name="connsiteY12" fmla="*/ 656706 h 1654233"/>
              <a:gd name="connsiteX13" fmla="*/ 473825 w 1088967"/>
              <a:gd name="connsiteY13" fmla="*/ 714895 h 1654233"/>
              <a:gd name="connsiteX14" fmla="*/ 490451 w 1088967"/>
              <a:gd name="connsiteY14" fmla="*/ 748146 h 1654233"/>
              <a:gd name="connsiteX15" fmla="*/ 515389 w 1088967"/>
              <a:gd name="connsiteY15" fmla="*/ 781397 h 1654233"/>
              <a:gd name="connsiteX16" fmla="*/ 947651 w 1088967"/>
              <a:gd name="connsiteY16" fmla="*/ 1446415 h 1654233"/>
              <a:gd name="connsiteX17" fmla="*/ 997527 w 1088967"/>
              <a:gd name="connsiteY17" fmla="*/ 1554480 h 1654233"/>
              <a:gd name="connsiteX18" fmla="*/ 1088967 w 1088967"/>
              <a:gd name="connsiteY18" fmla="*/ 1654233 h 1654233"/>
              <a:gd name="connsiteX19" fmla="*/ 1080655 w 1088967"/>
              <a:gd name="connsiteY19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16378 w 1088967"/>
              <a:gd name="connsiteY3" fmla="*/ 166255 h 1654233"/>
              <a:gd name="connsiteX4" fmla="*/ 141316 w 1088967"/>
              <a:gd name="connsiteY4" fmla="*/ 207818 h 1654233"/>
              <a:gd name="connsiteX5" fmla="*/ 191193 w 1088967"/>
              <a:gd name="connsiteY5" fmla="*/ 266008 h 1654233"/>
              <a:gd name="connsiteX6" fmla="*/ 224444 w 1088967"/>
              <a:gd name="connsiteY6" fmla="*/ 349135 h 1654233"/>
              <a:gd name="connsiteX7" fmla="*/ 249382 w 1088967"/>
              <a:gd name="connsiteY7" fmla="*/ 382386 h 1654233"/>
              <a:gd name="connsiteX8" fmla="*/ 299258 w 1088967"/>
              <a:gd name="connsiteY8" fmla="*/ 473826 h 1654233"/>
              <a:gd name="connsiteX9" fmla="*/ 357447 w 1088967"/>
              <a:gd name="connsiteY9" fmla="*/ 548640 h 1654233"/>
              <a:gd name="connsiteX10" fmla="*/ 415636 w 1088967"/>
              <a:gd name="connsiteY10" fmla="*/ 631768 h 1654233"/>
              <a:gd name="connsiteX11" fmla="*/ 432262 w 1088967"/>
              <a:gd name="connsiteY11" fmla="*/ 656706 h 1654233"/>
              <a:gd name="connsiteX12" fmla="*/ 473825 w 1088967"/>
              <a:gd name="connsiteY12" fmla="*/ 714895 h 1654233"/>
              <a:gd name="connsiteX13" fmla="*/ 490451 w 1088967"/>
              <a:gd name="connsiteY13" fmla="*/ 748146 h 1654233"/>
              <a:gd name="connsiteX14" fmla="*/ 515389 w 1088967"/>
              <a:gd name="connsiteY14" fmla="*/ 781397 h 1654233"/>
              <a:gd name="connsiteX15" fmla="*/ 947651 w 1088967"/>
              <a:gd name="connsiteY15" fmla="*/ 1446415 h 1654233"/>
              <a:gd name="connsiteX16" fmla="*/ 997527 w 1088967"/>
              <a:gd name="connsiteY16" fmla="*/ 1554480 h 1654233"/>
              <a:gd name="connsiteX17" fmla="*/ 1088967 w 1088967"/>
              <a:gd name="connsiteY17" fmla="*/ 1654233 h 1654233"/>
              <a:gd name="connsiteX18" fmla="*/ 1080655 w 1088967"/>
              <a:gd name="connsiteY18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83127 w 1088967"/>
              <a:gd name="connsiteY2" fmla="*/ 133004 h 1654233"/>
              <a:gd name="connsiteX3" fmla="*/ 141316 w 1088967"/>
              <a:gd name="connsiteY3" fmla="*/ 207818 h 1654233"/>
              <a:gd name="connsiteX4" fmla="*/ 191193 w 1088967"/>
              <a:gd name="connsiteY4" fmla="*/ 266008 h 1654233"/>
              <a:gd name="connsiteX5" fmla="*/ 224444 w 1088967"/>
              <a:gd name="connsiteY5" fmla="*/ 349135 h 1654233"/>
              <a:gd name="connsiteX6" fmla="*/ 249382 w 1088967"/>
              <a:gd name="connsiteY6" fmla="*/ 382386 h 1654233"/>
              <a:gd name="connsiteX7" fmla="*/ 299258 w 1088967"/>
              <a:gd name="connsiteY7" fmla="*/ 473826 h 1654233"/>
              <a:gd name="connsiteX8" fmla="*/ 357447 w 1088967"/>
              <a:gd name="connsiteY8" fmla="*/ 548640 h 1654233"/>
              <a:gd name="connsiteX9" fmla="*/ 415636 w 1088967"/>
              <a:gd name="connsiteY9" fmla="*/ 631768 h 1654233"/>
              <a:gd name="connsiteX10" fmla="*/ 432262 w 1088967"/>
              <a:gd name="connsiteY10" fmla="*/ 656706 h 1654233"/>
              <a:gd name="connsiteX11" fmla="*/ 473825 w 1088967"/>
              <a:gd name="connsiteY11" fmla="*/ 714895 h 1654233"/>
              <a:gd name="connsiteX12" fmla="*/ 490451 w 1088967"/>
              <a:gd name="connsiteY12" fmla="*/ 748146 h 1654233"/>
              <a:gd name="connsiteX13" fmla="*/ 515389 w 1088967"/>
              <a:gd name="connsiteY13" fmla="*/ 781397 h 1654233"/>
              <a:gd name="connsiteX14" fmla="*/ 947651 w 1088967"/>
              <a:gd name="connsiteY14" fmla="*/ 1446415 h 1654233"/>
              <a:gd name="connsiteX15" fmla="*/ 997527 w 1088967"/>
              <a:gd name="connsiteY15" fmla="*/ 1554480 h 1654233"/>
              <a:gd name="connsiteX16" fmla="*/ 1088967 w 1088967"/>
              <a:gd name="connsiteY16" fmla="*/ 1654233 h 1654233"/>
              <a:gd name="connsiteX17" fmla="*/ 1080655 w 1088967"/>
              <a:gd name="connsiteY17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490451 w 1088967"/>
              <a:gd name="connsiteY11" fmla="*/ 748146 h 1654233"/>
              <a:gd name="connsiteX12" fmla="*/ 515389 w 1088967"/>
              <a:gd name="connsiteY12" fmla="*/ 781397 h 1654233"/>
              <a:gd name="connsiteX13" fmla="*/ 947651 w 1088967"/>
              <a:gd name="connsiteY13" fmla="*/ 1446415 h 1654233"/>
              <a:gd name="connsiteX14" fmla="*/ 997527 w 1088967"/>
              <a:gd name="connsiteY14" fmla="*/ 1554480 h 1654233"/>
              <a:gd name="connsiteX15" fmla="*/ 1088967 w 1088967"/>
              <a:gd name="connsiteY15" fmla="*/ 1654233 h 1654233"/>
              <a:gd name="connsiteX16" fmla="*/ 1080655 w 1088967"/>
              <a:gd name="connsiteY16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32262 w 1088967"/>
              <a:gd name="connsiteY9" fmla="*/ 656706 h 1654233"/>
              <a:gd name="connsiteX10" fmla="*/ 473825 w 1088967"/>
              <a:gd name="connsiteY10" fmla="*/ 714895 h 1654233"/>
              <a:gd name="connsiteX11" fmla="*/ 515389 w 1088967"/>
              <a:gd name="connsiteY11" fmla="*/ 781397 h 1654233"/>
              <a:gd name="connsiteX12" fmla="*/ 947651 w 1088967"/>
              <a:gd name="connsiteY12" fmla="*/ 1446415 h 1654233"/>
              <a:gd name="connsiteX13" fmla="*/ 997527 w 1088967"/>
              <a:gd name="connsiteY13" fmla="*/ 1554480 h 1654233"/>
              <a:gd name="connsiteX14" fmla="*/ 1088967 w 1088967"/>
              <a:gd name="connsiteY14" fmla="*/ 1654233 h 1654233"/>
              <a:gd name="connsiteX15" fmla="*/ 1080655 w 1088967"/>
              <a:gd name="connsiteY15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91193 w 1088967"/>
              <a:gd name="connsiteY3" fmla="*/ 266008 h 1654233"/>
              <a:gd name="connsiteX4" fmla="*/ 224444 w 1088967"/>
              <a:gd name="connsiteY4" fmla="*/ 349135 h 1654233"/>
              <a:gd name="connsiteX5" fmla="*/ 249382 w 1088967"/>
              <a:gd name="connsiteY5" fmla="*/ 382386 h 1654233"/>
              <a:gd name="connsiteX6" fmla="*/ 299258 w 1088967"/>
              <a:gd name="connsiteY6" fmla="*/ 473826 h 1654233"/>
              <a:gd name="connsiteX7" fmla="*/ 357447 w 1088967"/>
              <a:gd name="connsiteY7" fmla="*/ 548640 h 1654233"/>
              <a:gd name="connsiteX8" fmla="*/ 415636 w 1088967"/>
              <a:gd name="connsiteY8" fmla="*/ 631768 h 1654233"/>
              <a:gd name="connsiteX9" fmla="*/ 473825 w 1088967"/>
              <a:gd name="connsiteY9" fmla="*/ 714895 h 1654233"/>
              <a:gd name="connsiteX10" fmla="*/ 515389 w 1088967"/>
              <a:gd name="connsiteY10" fmla="*/ 781397 h 1654233"/>
              <a:gd name="connsiteX11" fmla="*/ 947651 w 1088967"/>
              <a:gd name="connsiteY11" fmla="*/ 1446415 h 1654233"/>
              <a:gd name="connsiteX12" fmla="*/ 997527 w 1088967"/>
              <a:gd name="connsiteY12" fmla="*/ 1554480 h 1654233"/>
              <a:gd name="connsiteX13" fmla="*/ 1088967 w 1088967"/>
              <a:gd name="connsiteY13" fmla="*/ 1654233 h 1654233"/>
              <a:gd name="connsiteX14" fmla="*/ 1080655 w 1088967"/>
              <a:gd name="connsiteY14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997527 w 1088967"/>
              <a:gd name="connsiteY11" fmla="*/ 1554480 h 1654233"/>
              <a:gd name="connsiteX12" fmla="*/ 1088967 w 1088967"/>
              <a:gd name="connsiteY12" fmla="*/ 1654233 h 1654233"/>
              <a:gd name="connsiteX13" fmla="*/ 1080655 w 1088967"/>
              <a:gd name="connsiteY13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12" fmla="*/ 1080655 w 1088967"/>
              <a:gd name="connsiteY12" fmla="*/ 1620982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947651 w 1088967"/>
              <a:gd name="connsiteY10" fmla="*/ 1446415 h 1654233"/>
              <a:gd name="connsiteX11" fmla="*/ 1088967 w 1088967"/>
              <a:gd name="connsiteY11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515389 w 1088967"/>
              <a:gd name="connsiteY9" fmla="*/ 781397 h 1654233"/>
              <a:gd name="connsiteX10" fmla="*/ 1088967 w 1088967"/>
              <a:gd name="connsiteY10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473825 w 1088967"/>
              <a:gd name="connsiteY8" fmla="*/ 714895 h 1654233"/>
              <a:gd name="connsiteX9" fmla="*/ 1088967 w 1088967"/>
              <a:gd name="connsiteY9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415636 w 1088967"/>
              <a:gd name="connsiteY7" fmla="*/ 631768 h 1654233"/>
              <a:gd name="connsiteX8" fmla="*/ 1088967 w 1088967"/>
              <a:gd name="connsiteY8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357447 w 1088967"/>
              <a:gd name="connsiteY6" fmla="*/ 548640 h 1654233"/>
              <a:gd name="connsiteX7" fmla="*/ 1088967 w 1088967"/>
              <a:gd name="connsiteY7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299258 w 1088967"/>
              <a:gd name="connsiteY5" fmla="*/ 473826 h 1654233"/>
              <a:gd name="connsiteX6" fmla="*/ 1088967 w 1088967"/>
              <a:gd name="connsiteY6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249382 w 1088967"/>
              <a:gd name="connsiteY4" fmla="*/ 382386 h 1654233"/>
              <a:gd name="connsiteX5" fmla="*/ 1088967 w 1088967"/>
              <a:gd name="connsiteY5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224444 w 1088967"/>
              <a:gd name="connsiteY3" fmla="*/ 349135 h 1654233"/>
              <a:gd name="connsiteX4" fmla="*/ 1088967 w 1088967"/>
              <a:gd name="connsiteY4" fmla="*/ 1654233 h 1654233"/>
              <a:gd name="connsiteX0" fmla="*/ 0 w 1088967"/>
              <a:gd name="connsiteY0" fmla="*/ 0 h 1654233"/>
              <a:gd name="connsiteX1" fmla="*/ 66502 w 1088967"/>
              <a:gd name="connsiteY1" fmla="*/ 99753 h 1654233"/>
              <a:gd name="connsiteX2" fmla="*/ 141316 w 1088967"/>
              <a:gd name="connsiteY2" fmla="*/ 207818 h 1654233"/>
              <a:gd name="connsiteX3" fmla="*/ 1088967 w 1088967"/>
              <a:gd name="connsiteY3" fmla="*/ 1654233 h 1654233"/>
              <a:gd name="connsiteX0" fmla="*/ 28983 w 1117950"/>
              <a:gd name="connsiteY0" fmla="*/ 44956 h 1699189"/>
              <a:gd name="connsiteX1" fmla="*/ 95485 w 1117950"/>
              <a:gd name="connsiteY1" fmla="*/ 144709 h 1699189"/>
              <a:gd name="connsiteX2" fmla="*/ 1117950 w 1117950"/>
              <a:gd name="connsiteY2" fmla="*/ 1699189 h 1699189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  <a:gd name="connsiteX0" fmla="*/ 0 w 1088967"/>
              <a:gd name="connsiteY0" fmla="*/ 0 h 1654233"/>
              <a:gd name="connsiteX1" fmla="*/ 1088967 w 1088967"/>
              <a:gd name="connsiteY1" fmla="*/ 1654233 h 165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88967" h="1654233">
                <a:moveTo>
                  <a:pt x="0" y="0"/>
                </a:moveTo>
                <a:cubicBezTo>
                  <a:pt x="445750" y="593826"/>
                  <a:pt x="651493" y="1026474"/>
                  <a:pt x="1088967" y="165423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09" name="Image 208"/>
          <p:cNvPicPr>
            <a:picLocks noChangeAspect="1"/>
          </p:cNvPicPr>
          <p:nvPr/>
        </p:nvPicPr>
        <p:blipFill>
          <a:blip r:embed="rId3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9665" y="2921591"/>
            <a:ext cx="817048" cy="1012838"/>
          </a:xfrm>
          <a:prstGeom prst="rect">
            <a:avLst/>
          </a:prstGeom>
        </p:spPr>
      </p:pic>
      <p:pic>
        <p:nvPicPr>
          <p:cNvPr id="210" name="Image 209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50510" y="2985351"/>
            <a:ext cx="912560" cy="885319"/>
          </a:xfrm>
          <a:prstGeom prst="rect">
            <a:avLst/>
          </a:prstGeom>
        </p:spPr>
      </p:pic>
      <p:pic>
        <p:nvPicPr>
          <p:cNvPr id="211" name="Image 210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20365" y="1871130"/>
            <a:ext cx="558837" cy="506193"/>
          </a:xfrm>
          <a:prstGeom prst="rect">
            <a:avLst/>
          </a:prstGeom>
        </p:spPr>
      </p:pic>
      <p:pic>
        <p:nvPicPr>
          <p:cNvPr id="212" name="Image 211"/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473" y="1813758"/>
            <a:ext cx="988090" cy="635778"/>
          </a:xfrm>
          <a:prstGeom prst="rect">
            <a:avLst/>
          </a:prstGeom>
        </p:spPr>
      </p:pic>
      <p:pic>
        <p:nvPicPr>
          <p:cNvPr id="213" name="Image 212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97828" y="3380462"/>
            <a:ext cx="749167" cy="700572"/>
          </a:xfrm>
          <a:prstGeom prst="rect">
            <a:avLst/>
          </a:prstGeom>
        </p:spPr>
      </p:pic>
      <p:pic>
        <p:nvPicPr>
          <p:cNvPr id="214" name="Image 213"/>
          <p:cNvPicPr>
            <a:picLocks noChangeAspect="1"/>
          </p:cNvPicPr>
          <p:nvPr/>
        </p:nvPicPr>
        <p:blipFill>
          <a:blip r:embed="rId8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1727" y="3411654"/>
            <a:ext cx="823087" cy="520664"/>
          </a:xfrm>
          <a:prstGeom prst="rect">
            <a:avLst/>
          </a:prstGeom>
        </p:spPr>
      </p:pic>
      <p:pic>
        <p:nvPicPr>
          <p:cNvPr id="215" name="Image 214"/>
          <p:cNvPicPr>
            <a:picLocks noChangeAspect="1"/>
          </p:cNvPicPr>
          <p:nvPr/>
        </p:nvPicPr>
        <p:blipFill>
          <a:blip r:embed="rId9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359" y="3245628"/>
            <a:ext cx="729555" cy="885441"/>
          </a:xfrm>
          <a:prstGeom prst="rect">
            <a:avLst/>
          </a:prstGeom>
        </p:spPr>
      </p:pic>
      <p:pic>
        <p:nvPicPr>
          <p:cNvPr id="216" name="Image 215"/>
          <p:cNvPicPr>
            <a:picLocks noChangeAspect="1"/>
          </p:cNvPicPr>
          <p:nvPr/>
        </p:nvPicPr>
        <p:blipFill>
          <a:blip r:embed="rId10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473" y="4562085"/>
            <a:ext cx="773464" cy="611481"/>
          </a:xfrm>
          <a:prstGeom prst="rect">
            <a:avLst/>
          </a:prstGeom>
        </p:spPr>
      </p:pic>
      <p:pic>
        <p:nvPicPr>
          <p:cNvPr id="217" name="Image 216"/>
          <p:cNvPicPr>
            <a:picLocks noChangeAspect="1"/>
          </p:cNvPicPr>
          <p:nvPr/>
        </p:nvPicPr>
        <p:blipFill>
          <a:blip r:embed="rId11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38953" y="4645488"/>
            <a:ext cx="534540" cy="437350"/>
          </a:xfrm>
          <a:prstGeom prst="rect">
            <a:avLst/>
          </a:prstGeom>
        </p:spPr>
      </p:pic>
      <p:sp>
        <p:nvSpPr>
          <p:cNvPr id="25" name="Rectangle 24"/>
          <p:cNvSpPr/>
          <p:nvPr/>
        </p:nvSpPr>
        <p:spPr>
          <a:xfrm>
            <a:off x="16215197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</a:t>
            </a:r>
            <a:r>
              <a:rPr lang="fr-FR" sz="600" dirty="0" err="1">
                <a:solidFill>
                  <a:schemeClr val="tx1">
                    <a:alpha val="25000"/>
                  </a:schemeClr>
                </a:solidFill>
              </a:rPr>
              <a:t>Strategyzer</a:t>
            </a:r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 AG.</a:t>
            </a:r>
          </a:p>
          <a:p>
            <a:pPr algn="r"/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The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makers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of Business Model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Generation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600" i="1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Strategyzer</a:t>
            </a:r>
            <a:r>
              <a:rPr lang="fr-FR" sz="600" i="1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77287030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972504"/>
              </p:ext>
            </p:extLst>
          </p:nvPr>
        </p:nvGraphicFramePr>
        <p:xfrm>
          <a:off x="205291" y="1612007"/>
          <a:ext cx="18971870" cy="51110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1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4191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37294"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3549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Considered</a:t>
                      </a:r>
                    </a:p>
                  </a:txBody>
                  <a:tcPr marL="122937" marR="122937" marT="61326" marB="61326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>
                        <a:alpha val="5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38993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Current</a:t>
                      </a:r>
                    </a:p>
                  </a:txBody>
                  <a:tcPr marL="122937" marR="122937" marT="61326" marB="61326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E2F2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7799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accent2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22937" marR="122937" marT="61326" marB="61326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7799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Late</a:t>
                      </a:r>
                    </a:p>
                  </a:txBody>
                  <a:tcPr marL="122937" marR="122937" marT="61326" marB="61326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>
                        <a:alpha val="2470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7799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Week event</a:t>
                      </a:r>
                    </a:p>
                  </a:txBody>
                  <a:tcPr marL="122937" marR="122937" marT="61326" marB="61326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7799">
                <a:tc>
                  <a:txBody>
                    <a:bodyPr/>
                    <a:lstStyle/>
                    <a:p>
                      <a:r>
                        <a:rPr lang="en-US" sz="13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Next week</a:t>
                      </a:r>
                    </a:p>
                  </a:txBody>
                  <a:tcPr marL="122937" marR="122937" marT="61326" marB="61326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noFill/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4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1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437144"/>
              </p:ext>
            </p:extLst>
          </p:nvPr>
        </p:nvGraphicFramePr>
        <p:xfrm>
          <a:off x="205305" y="187476"/>
          <a:ext cx="10712347" cy="1328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123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049">
                <a:tc>
                  <a:txBody>
                    <a:bodyPr/>
                    <a:lstStyle/>
                    <a:p>
                      <a:r>
                        <a:rPr lang="en-US" sz="15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New requests</a:t>
                      </a:r>
                    </a:p>
                  </a:txBody>
                  <a:tcPr marL="122937" marR="122937" marT="61326" marB="61326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0491">
                <a:tc>
                  <a:txBody>
                    <a:bodyPr/>
                    <a:lstStyle/>
                    <a:p>
                      <a:endParaRPr lang="en-US" sz="3200" dirty="0"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722836"/>
              </p:ext>
            </p:extLst>
          </p:nvPr>
        </p:nvGraphicFramePr>
        <p:xfrm>
          <a:off x="11084344" y="185577"/>
          <a:ext cx="8092816" cy="1330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928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8049">
                <a:tc>
                  <a:txBody>
                    <a:bodyPr/>
                    <a:lstStyle/>
                    <a:p>
                      <a:r>
                        <a:rPr lang="en-US" sz="15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Old</a:t>
                      </a:r>
                      <a:r>
                        <a:rPr lang="en-US" sz="15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requests</a:t>
                      </a:r>
                      <a:endParaRPr lang="en-US" sz="15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2391">
                <a:tc>
                  <a:txBody>
                    <a:bodyPr/>
                    <a:lstStyle/>
                    <a:p>
                      <a:endParaRPr lang="en-US" sz="3200" dirty="0">
                        <a:latin typeface="Arial"/>
                      </a:endParaRPr>
                    </a:p>
                  </a:txBody>
                  <a:tcPr marL="122937" marR="122937" marT="61326" marB="61326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7" name="TextBox 5"/>
          <p:cNvSpPr txBox="1"/>
          <p:nvPr/>
        </p:nvSpPr>
        <p:spPr>
          <a:xfrm>
            <a:off x="531751" y="4411335"/>
            <a:ext cx="1465537" cy="447223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en-US" sz="21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100%</a:t>
            </a:r>
          </a:p>
        </p:txBody>
      </p:sp>
      <p:cxnSp>
        <p:nvCxnSpPr>
          <p:cNvPr id="18" name="Straight Arrow Connector 9"/>
          <p:cNvCxnSpPr/>
          <p:nvPr/>
        </p:nvCxnSpPr>
        <p:spPr>
          <a:xfrm flipH="1">
            <a:off x="1275258" y="3006383"/>
            <a:ext cx="9724" cy="1371844"/>
          </a:xfrm>
          <a:prstGeom prst="straightConnector1">
            <a:avLst/>
          </a:prstGeom>
          <a:ln w="19050" cmpd="sng">
            <a:solidFill>
              <a:schemeClr val="accent1">
                <a:lumMod val="60000"/>
                <a:lumOff val="40000"/>
              </a:schemeClr>
            </a:solidFill>
            <a:prstDash val="sysDash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9" name="TextBox 2"/>
          <p:cNvSpPr txBox="1"/>
          <p:nvPr/>
        </p:nvSpPr>
        <p:spPr>
          <a:xfrm>
            <a:off x="716188" y="2540184"/>
            <a:ext cx="1191155" cy="447223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en-US" sz="2100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  <a:cs typeface="Arial"/>
              </a:rPr>
              <a:t>0%</a:t>
            </a:r>
          </a:p>
        </p:txBody>
      </p:sp>
    </p:spTree>
    <p:extLst>
      <p:ext uri="{BB962C8B-B14F-4D97-AF65-F5344CB8AC3E}">
        <p14:creationId xmlns:p14="http://schemas.microsoft.com/office/powerpoint/2010/main" val="149461577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Table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337748"/>
              </p:ext>
            </p:extLst>
          </p:nvPr>
        </p:nvGraphicFramePr>
        <p:xfrm>
          <a:off x="299292" y="140868"/>
          <a:ext cx="11459727" cy="11387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597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4017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Backlog</a:t>
                      </a: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4750">
                <a:tc>
                  <a:txBody>
                    <a:bodyPr/>
                    <a:lstStyle/>
                    <a:p>
                      <a:endParaRPr lang="en-US" sz="1900" dirty="0"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17935"/>
              </p:ext>
            </p:extLst>
          </p:nvPr>
        </p:nvGraphicFramePr>
        <p:xfrm>
          <a:off x="299216" y="1424544"/>
          <a:ext cx="11476870" cy="53638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38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38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512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34365"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9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630493"/>
              </p:ext>
            </p:extLst>
          </p:nvPr>
        </p:nvGraphicFramePr>
        <p:xfrm>
          <a:off x="12067576" y="3425098"/>
          <a:ext cx="7003756" cy="33456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037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0136"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Info</a:t>
                      </a: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5506">
                <a:tc>
                  <a:txBody>
                    <a:bodyPr/>
                    <a:lstStyle/>
                    <a:p>
                      <a:endParaRPr lang="en-US" sz="1900" dirty="0"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3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4524104"/>
              </p:ext>
            </p:extLst>
          </p:nvPr>
        </p:nvGraphicFramePr>
        <p:xfrm>
          <a:off x="12067576" y="140874"/>
          <a:ext cx="7003756" cy="31429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037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142982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/>
                          <a:cs typeface="Arial"/>
                        </a:rPr>
                        <a:t>Insert your chart here</a:t>
                      </a:r>
                    </a:p>
                  </a:txBody>
                  <a:tcPr marL="178968" marR="178968" marT="46081" marB="46081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78101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0011075"/>
              </p:ext>
            </p:extLst>
          </p:nvPr>
        </p:nvGraphicFramePr>
        <p:xfrm>
          <a:off x="95234" y="84618"/>
          <a:ext cx="19189052" cy="6753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5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5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90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90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399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3990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408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408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281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2814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78176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72031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07742">
                <a:tc gridSpan="2"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Analysis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Design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9A82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Development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Testing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DD81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UAT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7C3FF">
                        <a:alpha val="75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 </a:t>
                      </a:r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Deploy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62792" marR="62792" marT="45705" marB="45705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DCDCD">
                        <a:alpha val="7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5377"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>
                        <a:alpha val="0"/>
                      </a:srgbClr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Segoe Print" charset="0"/>
                        <a:ea typeface="Segoe Print" charset="0"/>
                        <a:cs typeface="Segoe Print" charset="0"/>
                      </a:endParaRPr>
                    </a:p>
                    <a:p>
                      <a:pPr algn="ctr"/>
                      <a:r>
                        <a:rPr lang="en-US" sz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Client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 anchor="ctr"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758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</a:p>
                  </a:txBody>
                  <a:tcPr marL="62792" marR="62792" marT="45705" marB="45705" anchorCtr="1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marL="0" algn="ctr" defTabSz="495285" rtl="0" eaLnBrk="1" latinLnBrk="0" hangingPunct="1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Server</a:t>
                      </a: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D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72903"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1000" dirty="0">
                        <a:solidFill>
                          <a:srgbClr val="333333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97C6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400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Tests</a:t>
                      </a:r>
                      <a:r>
                        <a:rPr lang="en-US" sz="11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Writing</a:t>
                      </a:r>
                      <a:endParaRPr lang="en-US" sz="1100" dirty="0">
                        <a:solidFill>
                          <a:schemeClr val="tx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 anchor="ctr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A7F">
                        <a:alpha val="5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000" dirty="0">
                        <a:solidFill>
                          <a:srgbClr val="333333"/>
                        </a:solidFill>
                        <a:latin typeface="Droid Sans"/>
                        <a:cs typeface="Droid Sans"/>
                      </a:endParaRPr>
                    </a:p>
                  </a:txBody>
                  <a:tcPr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775"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WIP</a:t>
                      </a: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  <a:p>
                      <a:pPr algn="ctr"/>
                      <a:r>
                        <a:rPr lang="en-US" sz="1200" kern="1200" dirty="0">
                          <a:solidFill>
                            <a:schemeClr val="bg1">
                              <a:lumMod val="75000"/>
                              <a:alpha val="90000"/>
                            </a:schemeClr>
                          </a:solidFill>
                          <a:latin typeface="Segoe Print" charset="0"/>
                          <a:ea typeface="Segoe Print" charset="0"/>
                          <a:cs typeface="Segoe Print" charset="0"/>
                        </a:rPr>
                        <a:t>Done</a:t>
                      </a:r>
                      <a:endParaRPr lang="en-US" sz="1200" dirty="0">
                        <a:solidFill>
                          <a:schemeClr val="bg1">
                            <a:lumMod val="75000"/>
                            <a:alpha val="9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62792" marR="62792" marT="45705" marB="45705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F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4553604" y="157221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141531" y="156742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0464055" y="548629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910297" y="156742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362463" y="156743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7141999" y="157225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0464054" y="3649669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462194" y="5587327"/>
            <a:ext cx="331909" cy="251919"/>
          </a:xfrm>
          <a:prstGeom prst="rect">
            <a:avLst/>
          </a:prstGeom>
          <a:solidFill>
            <a:schemeClr val="bg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422723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399779"/>
              </p:ext>
            </p:extLst>
          </p:nvPr>
        </p:nvGraphicFramePr>
        <p:xfrm>
          <a:off x="10892761" y="181456"/>
          <a:ext cx="8110446" cy="1149033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81104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7198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835">
                <a:tc>
                  <a:txBody>
                    <a:bodyPr/>
                    <a:lstStyle/>
                    <a:p>
                      <a:endParaRPr lang="fr-FR" sz="11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9" name="Table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1686820"/>
              </p:ext>
            </p:extLst>
          </p:nvPr>
        </p:nvGraphicFramePr>
        <p:xfrm>
          <a:off x="380334" y="181418"/>
          <a:ext cx="1452008" cy="1088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0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88500">
                <a:tc>
                  <a:txBody>
                    <a:bodyPr/>
                    <a:lstStyle/>
                    <a:p>
                      <a:pPr algn="ctr"/>
                      <a:endParaRPr lang="en-US" sz="15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78968" marR="178968" marT="46081" marB="46081" anchor="ctr">
                    <a:lnL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prstClr val="white">
                          <a:lumMod val="9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815625"/>
              </p:ext>
            </p:extLst>
          </p:nvPr>
        </p:nvGraphicFramePr>
        <p:xfrm>
          <a:off x="380341" y="1443515"/>
          <a:ext cx="18625881" cy="52997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43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443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443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4430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4430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443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4787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/>
                          </a:solidFill>
                          <a:effectLst>
                            <a:outerShdw dist="38100" dir="2700000" algn="tl" rotWithShape="0">
                              <a:schemeClr val="bg1"/>
                            </a:outerShdw>
                          </a:effectLst>
                          <a:latin typeface="Arial"/>
                          <a:ea typeface="+mn-ea"/>
                          <a:cs typeface="Arial"/>
                        </a:rPr>
                        <a:t>Projects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>
                          <a:outerShdw dist="38100" dir="27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To do</a:t>
                      </a: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In progress</a:t>
                      </a: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B98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Done</a:t>
                      </a: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Postponed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2131">
                <a:tc>
                  <a:txBody>
                    <a:bodyPr/>
                    <a:lstStyle/>
                    <a:p>
                      <a:pPr algn="ctr"/>
                      <a:endParaRPr lang="fr-FR" sz="16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3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000" dirty="0">
                        <a:latin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24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Rectangle 12"/>
          <p:cNvSpPr/>
          <p:nvPr/>
        </p:nvSpPr>
        <p:spPr>
          <a:xfrm>
            <a:off x="2099442" y="181417"/>
            <a:ext cx="3910071" cy="10885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t"/>
          <a:lstStyle/>
          <a:p>
            <a:pPr algn="ctr"/>
            <a:r>
              <a:rPr lang="fr-FR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Name</a:t>
            </a:r>
          </a:p>
        </p:txBody>
      </p:sp>
      <p:pic>
        <p:nvPicPr>
          <p:cNvPr id="15" name="Image 14" descr="icon-parking.png"/>
          <p:cNvPicPr>
            <a:picLocks noChangeAspect="1"/>
          </p:cNvPicPr>
          <p:nvPr/>
        </p:nvPicPr>
        <p:blipFill>
          <a:blip r:embed="rId3" cstate="email">
            <a:alphaModFix am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57584" y="614963"/>
            <a:ext cx="580803" cy="579460"/>
          </a:xfrm>
          <a:prstGeom prst="rect">
            <a:avLst/>
          </a:prstGeom>
        </p:spPr>
      </p:pic>
      <p:pic>
        <p:nvPicPr>
          <p:cNvPr id="8" name="Image 7"/>
          <p:cNvPicPr>
            <a:picLocks noChangeAspect="1"/>
          </p:cNvPicPr>
          <p:nvPr/>
        </p:nvPicPr>
        <p:blipFill>
          <a:blip r:embed="rId4">
            <a:grayscl/>
            <a:alphaModFix amt="50000"/>
          </a:blip>
          <a:stretch>
            <a:fillRect/>
          </a:stretch>
        </p:blipFill>
        <p:spPr>
          <a:xfrm>
            <a:off x="791338" y="410668"/>
            <a:ext cx="630000" cy="63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10544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6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333970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9032180"/>
              </p:ext>
            </p:extLst>
          </p:nvPr>
        </p:nvGraphicFramePr>
        <p:xfrm>
          <a:off x="307258" y="164920"/>
          <a:ext cx="18772051" cy="6619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68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6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6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542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544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7497">
                <a:tc>
                  <a:txBody>
                    <a:bodyPr/>
                    <a:lstStyle/>
                    <a:p>
                      <a:pPr marL="0" marR="0" indent="0" algn="ctr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Stories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lang="en-US" sz="1100" baseline="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do</a:t>
                      </a:r>
                    </a:p>
                  </a:txBody>
                  <a:tcPr marL="178968" marR="178968" marT="46081" marB="46081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progress</a:t>
                      </a:r>
                    </a:p>
                  </a:txBody>
                  <a:tcPr marL="178968" marR="178968" marT="46081" marB="46081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In review/QA</a:t>
                      </a:r>
                    </a:p>
                  </a:txBody>
                  <a:tcPr marL="178968" marR="178968" marT="46081" marB="46081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5B3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Done</a:t>
                      </a:r>
                    </a:p>
                  </a:txBody>
                  <a:tcPr marL="178968" marR="178968" marT="46081" marB="46081" anchor="ctr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CDE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81448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1E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1FF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81449"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C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6EC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AF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FD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4991752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à coins arrondis 34"/>
          <p:cNvSpPr/>
          <p:nvPr/>
        </p:nvSpPr>
        <p:spPr>
          <a:xfrm>
            <a:off x="322761" y="140189"/>
            <a:ext cx="6108113" cy="65514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accent1"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3014401" y="367261"/>
            <a:ext cx="7248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Who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7" name="Rectangle à coins arrondis 34"/>
          <p:cNvSpPr/>
          <p:nvPr/>
        </p:nvSpPr>
        <p:spPr>
          <a:xfrm>
            <a:off x="6630109" y="181789"/>
            <a:ext cx="6108113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9260489" y="367261"/>
            <a:ext cx="8473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12" name="Rectangle à coins arrondis 34"/>
          <p:cNvSpPr/>
          <p:nvPr/>
        </p:nvSpPr>
        <p:spPr>
          <a:xfrm>
            <a:off x="12955681" y="181789"/>
            <a:ext cx="6108113" cy="650984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ZoneTexte 12"/>
          <p:cNvSpPr txBox="1"/>
          <p:nvPr/>
        </p:nvSpPr>
        <p:spPr>
          <a:xfrm>
            <a:off x="15488010" y="367261"/>
            <a:ext cx="10434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When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pic>
        <p:nvPicPr>
          <p:cNvPr id="14" name="Image 13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1764" y="857990"/>
            <a:ext cx="590104" cy="10707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9235" y="1034789"/>
            <a:ext cx="769861" cy="717186"/>
          </a:xfrm>
          <a:prstGeom prst="rect">
            <a:avLst/>
          </a:prstGeom>
        </p:spPr>
      </p:pic>
      <p:pic>
        <p:nvPicPr>
          <p:cNvPr id="11" name="Image 10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87940" y="1089986"/>
            <a:ext cx="843592" cy="6067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530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Triangle 21"/>
          <p:cNvSpPr/>
          <p:nvPr/>
        </p:nvSpPr>
        <p:spPr>
          <a:xfrm rot="10800000">
            <a:off x="380414" y="104244"/>
            <a:ext cx="2743498" cy="1369959"/>
          </a:xfrm>
          <a:prstGeom prst="rtTriangle">
            <a:avLst/>
          </a:prstGeom>
          <a:solidFill>
            <a:srgbClr val="BCDD81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22859" tIns="61429" rIns="122859" bIns="61429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sp>
        <p:nvSpPr>
          <p:cNvPr id="2" name="Right Triangle 1"/>
          <p:cNvSpPr/>
          <p:nvPr/>
        </p:nvSpPr>
        <p:spPr>
          <a:xfrm>
            <a:off x="380414" y="104244"/>
            <a:ext cx="2743498" cy="1369959"/>
          </a:xfrm>
          <a:prstGeom prst="rtTriangle">
            <a:avLst/>
          </a:prstGeom>
          <a:solidFill>
            <a:srgbClr val="FFF2A9"/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lIns="122859" tIns="61429" rIns="122859" bIns="61429" rtlCol="0" anchor="ctr"/>
          <a:lstStyle/>
          <a:p>
            <a:pPr algn="ctr"/>
            <a:endParaRPr lang="en-US" dirty="0">
              <a:latin typeface="Arial"/>
            </a:endParaRPr>
          </a:p>
        </p:txBody>
      </p:sp>
      <p:graphicFrame>
        <p:nvGraphicFramePr>
          <p:cNvPr id="7" name="Tableau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3058186"/>
              </p:ext>
            </p:extLst>
          </p:nvPr>
        </p:nvGraphicFramePr>
        <p:xfrm>
          <a:off x="380343" y="104244"/>
          <a:ext cx="18625881" cy="660008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74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88268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1373616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FC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vert="vert27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73319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70460" marR="70460" marT="36283" marB="36283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20" name="ZoneTexte 23"/>
          <p:cNvSpPr txBox="1"/>
          <p:nvPr/>
        </p:nvSpPr>
        <p:spPr>
          <a:xfrm>
            <a:off x="2001905" y="221492"/>
            <a:ext cx="998254" cy="37155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1600" dirty="0" err="1">
                <a:latin typeface="Arial"/>
                <a:cs typeface="Arial"/>
              </a:rPr>
              <a:t>Skills</a:t>
            </a:r>
            <a:endParaRPr lang="fr-FR" sz="1600" dirty="0">
              <a:latin typeface="Arial"/>
              <a:cs typeface="Arial"/>
            </a:endParaRPr>
          </a:p>
        </p:txBody>
      </p:sp>
      <p:sp>
        <p:nvSpPr>
          <p:cNvPr id="21" name="ZoneTexte 24"/>
          <p:cNvSpPr txBox="1"/>
          <p:nvPr/>
        </p:nvSpPr>
        <p:spPr>
          <a:xfrm>
            <a:off x="542476" y="1082516"/>
            <a:ext cx="1219684" cy="37155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r>
              <a:rPr lang="fr-FR" sz="1600" dirty="0">
                <a:latin typeface="Arial"/>
                <a:cs typeface="Arial"/>
              </a:rPr>
              <a:t>Team</a:t>
            </a:r>
          </a:p>
        </p:txBody>
      </p:sp>
    </p:spTree>
    <p:extLst>
      <p:ext uri="{BB962C8B-B14F-4D97-AF65-F5344CB8AC3E}">
        <p14:creationId xmlns:p14="http://schemas.microsoft.com/office/powerpoint/2010/main" val="138814096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3" name="Rectangle à coins arrondis 34"/>
          <p:cNvSpPr/>
          <p:nvPr/>
        </p:nvSpPr>
        <p:spPr>
          <a:xfrm>
            <a:off x="125432" y="1159436"/>
            <a:ext cx="9504000" cy="266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4502711" y="1465670"/>
            <a:ext cx="748255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" name="Rectangle à coins arrondis 34"/>
          <p:cNvSpPr/>
          <p:nvPr/>
        </p:nvSpPr>
        <p:spPr>
          <a:xfrm>
            <a:off x="9769331" y="1159436"/>
            <a:ext cx="9504000" cy="266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8" name="ZoneTexte 7"/>
          <p:cNvSpPr txBox="1"/>
          <p:nvPr/>
        </p:nvSpPr>
        <p:spPr>
          <a:xfrm>
            <a:off x="13802766" y="1465670"/>
            <a:ext cx="1435943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" name="Rectangle à coins arrondis 34"/>
          <p:cNvSpPr/>
          <p:nvPr/>
        </p:nvSpPr>
        <p:spPr>
          <a:xfrm>
            <a:off x="125432" y="3972916"/>
            <a:ext cx="9504000" cy="266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273 w 3117899"/>
              <a:gd name="connsiteY3" fmla="*/ 13547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47016 w 3117899"/>
              <a:gd name="connsiteY2" fmla="*/ 0 h 2586511"/>
              <a:gd name="connsiteX3" fmla="*/ 3106273 w 3117899"/>
              <a:gd name="connsiteY3" fmla="*/ 13547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47016" y="0"/>
                </a:lnTo>
                <a:cubicBezTo>
                  <a:pt x="3072996" y="0"/>
                  <a:pt x="3106273" y="109499"/>
                  <a:pt x="3106273" y="135479"/>
                </a:cubicBezTo>
                <a:cubicBezTo>
                  <a:pt x="3118033" y="89965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1" name="ZoneTexte 10"/>
          <p:cNvSpPr txBox="1"/>
          <p:nvPr/>
        </p:nvSpPr>
        <p:spPr>
          <a:xfrm>
            <a:off x="4433253" y="4286651"/>
            <a:ext cx="821480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3" name="Rectangle à coins arrondis 34"/>
          <p:cNvSpPr/>
          <p:nvPr/>
        </p:nvSpPr>
        <p:spPr>
          <a:xfrm>
            <a:off x="9769331" y="3972916"/>
            <a:ext cx="9504000" cy="266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4" name="ZoneTexte 13"/>
          <p:cNvSpPr txBox="1"/>
          <p:nvPr/>
        </p:nvSpPr>
        <p:spPr>
          <a:xfrm>
            <a:off x="13617764" y="4286651"/>
            <a:ext cx="1740257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  <a:endParaRPr lang="fr-FR" sz="1400" spc="5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5" name="Rectangle à coins arrondis 34"/>
          <p:cNvSpPr/>
          <p:nvPr/>
        </p:nvSpPr>
        <p:spPr>
          <a:xfrm>
            <a:off x="13024798" y="106915"/>
            <a:ext cx="3761999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14314719" y="109647"/>
            <a:ext cx="1239736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A6F815D5-ABB3-4D40-824E-F203604B8309}"/>
              </a:ext>
            </a:extLst>
          </p:cNvPr>
          <p:cNvSpPr/>
          <p:nvPr/>
        </p:nvSpPr>
        <p:spPr>
          <a:xfrm>
            <a:off x="2558528" y="2333637"/>
            <a:ext cx="4637808" cy="5924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want to achieve?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our key goal that is feasible, measurable and time-bounded?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</a:t>
            </a:r>
          </a:p>
        </p:txBody>
      </p:sp>
      <p:pic>
        <p:nvPicPr>
          <p:cNvPr id="33" name="Image 32">
            <a:extLst>
              <a:ext uri="{FF2B5EF4-FFF2-40B4-BE49-F238E27FC236}">
                <a16:creationId xmlns:a16="http://schemas.microsoft.com/office/drawing/2014/main" id="{0BFB1188-22ED-C64C-94E0-43D6E740C3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625" y="1360424"/>
            <a:ext cx="694800" cy="694800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3D0A2144-25C8-0846-80EE-23560D6EF0FB}"/>
              </a:ext>
            </a:extLst>
          </p:cNvPr>
          <p:cNvSpPr/>
          <p:nvPr/>
        </p:nvSpPr>
        <p:spPr>
          <a:xfrm>
            <a:off x="2354145" y="5152783"/>
            <a:ext cx="5046574" cy="5924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guiding principles?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 at the core of our team?</a:t>
            </a:r>
          </a:p>
        </p:txBody>
      </p:sp>
      <p:pic>
        <p:nvPicPr>
          <p:cNvPr id="35" name="Image 34">
            <a:extLst>
              <a:ext uri="{FF2B5EF4-FFF2-40B4-BE49-F238E27FC236}">
                <a16:creationId xmlns:a16="http://schemas.microsoft.com/office/drawing/2014/main" id="{D96EDA85-8CB1-6948-82DA-4D6C959BC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625" y="4156094"/>
            <a:ext cx="694800" cy="694800"/>
          </a:xfrm>
          <a:prstGeom prst="rect">
            <a:avLst/>
          </a:prstGeom>
        </p:spPr>
      </p:pic>
      <p:sp>
        <p:nvSpPr>
          <p:cNvPr id="36" name="Rectangle 35">
            <a:extLst>
              <a:ext uri="{FF2B5EF4-FFF2-40B4-BE49-F238E27FC236}">
                <a16:creationId xmlns:a16="http://schemas.microsoft.com/office/drawing/2014/main" id="{4E0907CA-18FB-0241-A0C1-B491C32432AA}"/>
              </a:ext>
            </a:extLst>
          </p:cNvPr>
          <p:cNvSpPr/>
          <p:nvPr/>
        </p:nvSpPr>
        <p:spPr>
          <a:xfrm>
            <a:off x="12249716" y="2344675"/>
            <a:ext cx="4543231" cy="759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your name?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skills and strengths do we have on board of our group?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composition of roles would help us get where we want to be?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group?</a:t>
            </a:r>
          </a:p>
        </p:txBody>
      </p:sp>
      <p:pic>
        <p:nvPicPr>
          <p:cNvPr id="37" name="Image 36">
            <a:extLst>
              <a:ext uri="{FF2B5EF4-FFF2-40B4-BE49-F238E27FC236}">
                <a16:creationId xmlns:a16="http://schemas.microsoft.com/office/drawing/2014/main" id="{F9A465C2-E090-E244-8F40-AA5C933338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1657" y="1360424"/>
            <a:ext cx="694800" cy="694800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79D20A59-053A-8245-BAD5-FF3AEAC0A1B2}"/>
              </a:ext>
            </a:extLst>
          </p:cNvPr>
          <p:cNvSpPr/>
          <p:nvPr/>
        </p:nvSpPr>
        <p:spPr>
          <a:xfrm>
            <a:off x="12297806" y="5069427"/>
            <a:ext cx="4447051" cy="759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pic>
        <p:nvPicPr>
          <p:cNvPr id="39" name="Image 38">
            <a:extLst>
              <a:ext uri="{FF2B5EF4-FFF2-40B4-BE49-F238E27FC236}">
                <a16:creationId xmlns:a16="http://schemas.microsoft.com/office/drawing/2014/main" id="{641D488C-6C6E-874F-AB69-6BAA808CBA5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1657" y="4161265"/>
            <a:ext cx="694800" cy="694800"/>
          </a:xfrm>
          <a:prstGeom prst="rect">
            <a:avLst/>
          </a:prstGeom>
        </p:spPr>
      </p:pic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4FF32EC7-BED6-354C-93F0-C649585A6F8B}"/>
              </a:ext>
            </a:extLst>
          </p:cNvPr>
          <p:cNvSpPr/>
          <p:nvPr/>
        </p:nvSpPr>
        <p:spPr>
          <a:xfrm flipV="1">
            <a:off x="7839875" y="2343247"/>
            <a:ext cx="3785553" cy="329120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17A49CF-7C78-EE46-BA6F-F370E57207F1}"/>
              </a:ext>
            </a:extLst>
          </p:cNvPr>
          <p:cNvSpPr/>
          <p:nvPr/>
        </p:nvSpPr>
        <p:spPr>
          <a:xfrm>
            <a:off x="9287434" y="3453914"/>
            <a:ext cx="8964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04DB2B3-6941-A849-85B5-605F2290E4A1}"/>
              </a:ext>
            </a:extLst>
          </p:cNvPr>
          <p:cNvSpPr/>
          <p:nvPr/>
        </p:nvSpPr>
        <p:spPr>
          <a:xfrm>
            <a:off x="8440246" y="3851672"/>
            <a:ext cx="2590774" cy="4257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>
              <a:lnSpc>
                <a:spcPts val="1280"/>
              </a:lnSpc>
            </a:pPr>
            <a:r>
              <a:rPr lang="en-US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8CEC5AA-2177-0840-8E82-7E56EE5F5A3B}"/>
              </a:ext>
            </a:extLst>
          </p:cNvPr>
          <p:cNvSpPr/>
          <p:nvPr/>
        </p:nvSpPr>
        <p:spPr>
          <a:xfrm>
            <a:off x="4129184" y="382903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Basic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à coins arrondis 34"/>
          <p:cNvSpPr/>
          <p:nvPr/>
        </p:nvSpPr>
        <p:spPr>
          <a:xfrm>
            <a:off x="16909406" y="106915"/>
            <a:ext cx="2329200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6" name="ZoneTexte 45"/>
          <p:cNvSpPr txBox="1"/>
          <p:nvPr/>
        </p:nvSpPr>
        <p:spPr>
          <a:xfrm>
            <a:off x="17760793" y="109647"/>
            <a:ext cx="652074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4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grpSp>
        <p:nvGrpSpPr>
          <p:cNvPr id="27" name="Grouper 26"/>
          <p:cNvGrpSpPr/>
          <p:nvPr/>
        </p:nvGrpSpPr>
        <p:grpSpPr>
          <a:xfrm>
            <a:off x="136316" y="6637728"/>
            <a:ext cx="19145822" cy="276999"/>
            <a:chOff x="136316" y="6660306"/>
            <a:chExt cx="19145822" cy="276999"/>
          </a:xfrm>
        </p:grpSpPr>
        <p:pic>
          <p:nvPicPr>
            <p:cNvPr id="28" name="Image 27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43474" y="6729473"/>
              <a:ext cx="138664" cy="138664"/>
            </a:xfrm>
            <a:prstGeom prst="rect">
              <a:avLst/>
            </a:prstGeom>
          </p:spPr>
        </p:pic>
        <p:pic>
          <p:nvPicPr>
            <p:cNvPr id="29" name="Image 28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969979" y="6730028"/>
              <a:ext cx="137555" cy="137555"/>
            </a:xfrm>
            <a:prstGeom prst="rect">
              <a:avLst/>
            </a:prstGeom>
          </p:spPr>
        </p:pic>
        <p:pic>
          <p:nvPicPr>
            <p:cNvPr id="30" name="Image 29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96484" y="6730028"/>
              <a:ext cx="137555" cy="137555"/>
            </a:xfrm>
            <a:prstGeom prst="rect">
              <a:avLst/>
            </a:prstGeom>
          </p:spPr>
        </p:pic>
        <p:sp>
          <p:nvSpPr>
            <p:cNvPr id="31" name="Rectangle 30"/>
            <p:cNvSpPr/>
            <p:nvPr/>
          </p:nvSpPr>
          <p:spPr>
            <a:xfrm>
              <a:off x="1572833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Basic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636967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15" name="Rectangle à coins arrondis 34"/>
          <p:cNvSpPr/>
          <p:nvPr/>
        </p:nvSpPr>
        <p:spPr>
          <a:xfrm>
            <a:off x="13024798" y="106915"/>
            <a:ext cx="3761999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14314719" y="132795"/>
            <a:ext cx="1107905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8CEC5AA-2177-0840-8E82-7E56EE5F5A3B}"/>
              </a:ext>
            </a:extLst>
          </p:cNvPr>
          <p:cNvSpPr/>
          <p:nvPr/>
        </p:nvSpPr>
        <p:spPr>
          <a:xfrm>
            <a:off x="4129184" y="382903"/>
            <a:ext cx="47692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Canvas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à coins arrondis 34"/>
          <p:cNvSpPr/>
          <p:nvPr/>
        </p:nvSpPr>
        <p:spPr>
          <a:xfrm>
            <a:off x="16909406" y="106915"/>
            <a:ext cx="2329200" cy="94519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1831 w 3151828"/>
              <a:gd name="connsiteY0" fmla="*/ 258857 h 2586511"/>
              <a:gd name="connsiteX1" fmla="*/ 41793 w 3151828"/>
              <a:gd name="connsiteY1" fmla="*/ 0 h 2586511"/>
              <a:gd name="connsiteX2" fmla="*/ 3035142 w 3151828"/>
              <a:gd name="connsiteY2" fmla="*/ 0 h 2586511"/>
              <a:gd name="connsiteX3" fmla="*/ 3136328 w 3151828"/>
              <a:gd name="connsiteY3" fmla="*/ 85553 h 2586511"/>
              <a:gd name="connsiteX4" fmla="*/ 3144534 w 3151828"/>
              <a:gd name="connsiteY4" fmla="*/ 2249940 h 2586511"/>
              <a:gd name="connsiteX5" fmla="*/ 3035142 w 3151828"/>
              <a:gd name="connsiteY5" fmla="*/ 2574753 h 2586511"/>
              <a:gd name="connsiteX6" fmla="*/ 30034 w 3151828"/>
              <a:gd name="connsiteY6" fmla="*/ 2586511 h 2586511"/>
              <a:gd name="connsiteX7" fmla="*/ 6512 w 3151828"/>
              <a:gd name="connsiteY7" fmla="*/ 2292547 h 2586511"/>
              <a:gd name="connsiteX8" fmla="*/ 1831 w 3151828"/>
              <a:gd name="connsiteY8" fmla="*/ 258857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1828" h="2586511">
                <a:moveTo>
                  <a:pt x="1831" y="258857"/>
                </a:moveTo>
                <a:cubicBezTo>
                  <a:pt x="1831" y="232877"/>
                  <a:pt x="15813" y="0"/>
                  <a:pt x="41793" y="0"/>
                </a:cubicBezTo>
                <a:lnTo>
                  <a:pt x="3035142" y="0"/>
                </a:lnTo>
                <a:cubicBezTo>
                  <a:pt x="3061122" y="0"/>
                  <a:pt x="3136328" y="59573"/>
                  <a:pt x="3136328" y="85553"/>
                </a:cubicBezTo>
                <a:cubicBezTo>
                  <a:pt x="3148088" y="849733"/>
                  <a:pt x="3159846" y="1261496"/>
                  <a:pt x="3144534" y="2249940"/>
                </a:cubicBezTo>
                <a:cubicBezTo>
                  <a:pt x="3126486" y="2448405"/>
                  <a:pt x="3159662" y="2607599"/>
                  <a:pt x="3035142" y="2574753"/>
                </a:cubicBezTo>
                <a:lnTo>
                  <a:pt x="30034" y="2586511"/>
                </a:lnTo>
                <a:cubicBezTo>
                  <a:pt x="4054" y="2586511"/>
                  <a:pt x="6512" y="2318527"/>
                  <a:pt x="6512" y="2292547"/>
                </a:cubicBezTo>
                <a:cubicBezTo>
                  <a:pt x="14352" y="1622433"/>
                  <a:pt x="-6009" y="928971"/>
                  <a:pt x="1831" y="258857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6" name="ZoneTexte 45"/>
          <p:cNvSpPr txBox="1"/>
          <p:nvPr/>
        </p:nvSpPr>
        <p:spPr>
          <a:xfrm>
            <a:off x="17760793" y="132795"/>
            <a:ext cx="597572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49" name="Rectangle à coins arrondis 34"/>
          <p:cNvSpPr/>
          <p:nvPr/>
        </p:nvSpPr>
        <p:spPr>
          <a:xfrm>
            <a:off x="134221" y="4904907"/>
            <a:ext cx="9504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50" name="Rectangle à coins arrondis 34"/>
          <p:cNvSpPr/>
          <p:nvPr/>
        </p:nvSpPr>
        <p:spPr>
          <a:xfrm>
            <a:off x="9756000" y="4904907"/>
            <a:ext cx="9504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2539642" y="6037438"/>
            <a:ext cx="4653170" cy="585723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skills we have in the team that will help us achieve our goals?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interpersonal/soft skills that we have?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good at, individually and as a team?</a:t>
            </a:r>
          </a:p>
        </p:txBody>
      </p:sp>
      <p:sp>
        <p:nvSpPr>
          <p:cNvPr id="58" name="Rectangle 57"/>
          <p:cNvSpPr/>
          <p:nvPr/>
        </p:nvSpPr>
        <p:spPr>
          <a:xfrm>
            <a:off x="4034670" y="5042374"/>
            <a:ext cx="1663120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Strengths &amp; Assets</a:t>
            </a:r>
          </a:p>
        </p:txBody>
      </p:sp>
      <p:sp>
        <p:nvSpPr>
          <p:cNvPr id="29" name="Rectangle à coins arrondis 34"/>
          <p:cNvSpPr/>
          <p:nvPr/>
        </p:nvSpPr>
        <p:spPr>
          <a:xfrm flipV="1">
            <a:off x="134225" y="1159200"/>
            <a:ext cx="4680000" cy="36047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0" name="Rectangle à coins arrondis 34"/>
          <p:cNvSpPr/>
          <p:nvPr/>
        </p:nvSpPr>
        <p:spPr>
          <a:xfrm>
            <a:off x="4948186" y="1159200"/>
            <a:ext cx="4680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4" name="Rectangle à coins arrondis 34"/>
          <p:cNvSpPr/>
          <p:nvPr/>
        </p:nvSpPr>
        <p:spPr>
          <a:xfrm>
            <a:off x="9756000" y="1159200"/>
            <a:ext cx="4680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8" name="Rectangle à coins arrondis 34"/>
          <p:cNvSpPr/>
          <p:nvPr/>
        </p:nvSpPr>
        <p:spPr>
          <a:xfrm>
            <a:off x="14544000" y="1159200"/>
            <a:ext cx="4680000" cy="36047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71109" y="3014864"/>
            <a:ext cx="3537066" cy="431834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names and the roles we have in the team?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we called as a team?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818406" y="1301690"/>
            <a:ext cx="1275643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Roles &amp; Skills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846452" y="2240594"/>
            <a:ext cx="2847470" cy="585723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you as a group really want to achieve?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is our key goal that is feasible, measurable and time-bounded?</a:t>
            </a:r>
          </a:p>
        </p:txBody>
      </p:sp>
      <p:sp>
        <p:nvSpPr>
          <p:cNvPr id="54" name="Rectangle 53"/>
          <p:cNvSpPr/>
          <p:nvPr/>
        </p:nvSpPr>
        <p:spPr>
          <a:xfrm>
            <a:off x="6592292" y="1301690"/>
            <a:ext cx="1355793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Common goals</a:t>
            </a:r>
          </a:p>
        </p:txBody>
      </p:sp>
      <p:sp>
        <p:nvSpPr>
          <p:cNvPr id="59" name="Rectangle 58"/>
          <p:cNvSpPr/>
          <p:nvPr/>
        </p:nvSpPr>
        <p:spPr>
          <a:xfrm>
            <a:off x="10387296" y="2240594"/>
            <a:ext cx="3513898" cy="585723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do we stand for? What are guiding principles?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common values that we want to be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at the core of our team?</a:t>
            </a:r>
          </a:p>
        </p:txBody>
      </p:sp>
      <p:sp>
        <p:nvSpPr>
          <p:cNvPr id="60" name="Rectangle 59"/>
          <p:cNvSpPr/>
          <p:nvPr/>
        </p:nvSpPr>
        <p:spPr>
          <a:xfrm>
            <a:off x="11772620" y="1301690"/>
            <a:ext cx="743253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Values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4869540" y="3010756"/>
            <a:ext cx="4093722" cy="73961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rules we want to introduce after doing this session?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communicate and keep everyone up to date?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make decisions?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do we execute and evaluate what we do?</a:t>
            </a:r>
          </a:p>
        </p:txBody>
      </p:sp>
      <p:sp>
        <p:nvSpPr>
          <p:cNvPr id="64" name="Rectangle 63"/>
          <p:cNvSpPr/>
          <p:nvPr/>
        </p:nvSpPr>
        <p:spPr>
          <a:xfrm>
            <a:off x="16145758" y="1301690"/>
            <a:ext cx="1541292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Rules &amp; Activities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2401009" y="6037438"/>
            <a:ext cx="4218756" cy="585723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the weaknesses we have, individually and as a team?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our teammates should know about us?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some obstacles we see ahead us that we are likely to face?</a:t>
            </a:r>
          </a:p>
        </p:txBody>
      </p:sp>
      <p:sp>
        <p:nvSpPr>
          <p:cNvPr id="66" name="Rectangle 65"/>
          <p:cNvSpPr/>
          <p:nvPr/>
        </p:nvSpPr>
        <p:spPr>
          <a:xfrm>
            <a:off x="13608650" y="5042374"/>
            <a:ext cx="1803480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Weaknesses &amp; Risks</a:t>
            </a:r>
          </a:p>
        </p:txBody>
      </p:sp>
      <p:pic>
        <p:nvPicPr>
          <p:cNvPr id="70" name="Image 69">
            <a:extLst>
              <a:ext uri="{FF2B5EF4-FFF2-40B4-BE49-F238E27FC236}">
                <a16:creationId xmlns:a16="http://schemas.microsoft.com/office/drawing/2014/main" id="{AA5DD488-A3CA-634C-83D5-5D68CB2961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6225" y="2049203"/>
            <a:ext cx="540000" cy="540000"/>
          </a:xfrm>
          <a:prstGeom prst="rect">
            <a:avLst/>
          </a:prstGeom>
        </p:spPr>
      </p:pic>
      <p:pic>
        <p:nvPicPr>
          <p:cNvPr id="71" name="Image 70">
            <a:extLst>
              <a:ext uri="{FF2B5EF4-FFF2-40B4-BE49-F238E27FC236}">
                <a16:creationId xmlns:a16="http://schemas.microsoft.com/office/drawing/2014/main" id="{4C0525E8-1D6C-0540-9FDB-118A544DCE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3928" y="5399882"/>
            <a:ext cx="540000" cy="540000"/>
          </a:xfrm>
          <a:prstGeom prst="rect">
            <a:avLst/>
          </a:prstGeom>
        </p:spPr>
      </p:pic>
      <p:pic>
        <p:nvPicPr>
          <p:cNvPr id="72" name="Image 71">
            <a:extLst>
              <a:ext uri="{FF2B5EF4-FFF2-40B4-BE49-F238E27FC236}">
                <a16:creationId xmlns:a16="http://schemas.microsoft.com/office/drawing/2014/main" id="{0FDE5E80-D6E0-CD42-B8BD-E43D4B9F27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0186" y="1665388"/>
            <a:ext cx="540000" cy="540000"/>
          </a:xfrm>
          <a:prstGeom prst="rect">
            <a:avLst/>
          </a:prstGeom>
        </p:spPr>
      </p:pic>
      <p:sp>
        <p:nvSpPr>
          <p:cNvPr id="31" name="Rectangle à coins arrondis 34"/>
          <p:cNvSpPr/>
          <p:nvPr/>
        </p:nvSpPr>
        <p:spPr>
          <a:xfrm flipV="1">
            <a:off x="4948186" y="3035966"/>
            <a:ext cx="4680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5431098" y="4188148"/>
            <a:ext cx="3678178" cy="431834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individual personal goals?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Are there personal agendas that we want to open up?</a:t>
            </a:r>
          </a:p>
        </p:txBody>
      </p:sp>
      <p:sp>
        <p:nvSpPr>
          <p:cNvPr id="56" name="Rectangle 55"/>
          <p:cNvSpPr/>
          <p:nvPr/>
        </p:nvSpPr>
        <p:spPr>
          <a:xfrm>
            <a:off x="6594699" y="3176292"/>
            <a:ext cx="1350984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Personal goals</a:t>
            </a:r>
          </a:p>
        </p:txBody>
      </p:sp>
      <p:pic>
        <p:nvPicPr>
          <p:cNvPr id="73" name="Image 72">
            <a:extLst>
              <a:ext uri="{FF2B5EF4-FFF2-40B4-BE49-F238E27FC236}">
                <a16:creationId xmlns:a16="http://schemas.microsoft.com/office/drawing/2014/main" id="{CA2CE40D-8898-AF4C-9C18-A41E79DD6B0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0186" y="3599853"/>
            <a:ext cx="540000" cy="540000"/>
          </a:xfrm>
          <a:prstGeom prst="rect">
            <a:avLst/>
          </a:prstGeom>
        </p:spPr>
      </p:pic>
      <p:pic>
        <p:nvPicPr>
          <p:cNvPr id="74" name="Image 73">
            <a:extLst>
              <a:ext uri="{FF2B5EF4-FFF2-40B4-BE49-F238E27FC236}">
                <a16:creationId xmlns:a16="http://schemas.microsoft.com/office/drawing/2014/main" id="{7B2CC2E2-3924-1741-A997-19CE7FB70ED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16797" y="2049203"/>
            <a:ext cx="540000" cy="540000"/>
          </a:xfrm>
          <a:prstGeom prst="rect">
            <a:avLst/>
          </a:prstGeom>
        </p:spPr>
      </p:pic>
      <p:pic>
        <p:nvPicPr>
          <p:cNvPr id="75" name="Image 74">
            <a:extLst>
              <a:ext uri="{FF2B5EF4-FFF2-40B4-BE49-F238E27FC236}">
                <a16:creationId xmlns:a16="http://schemas.microsoft.com/office/drawing/2014/main" id="{4A1E2305-81A3-C24A-A686-6587B423B4F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40386" y="5399882"/>
            <a:ext cx="540000" cy="540000"/>
          </a:xfrm>
          <a:prstGeom prst="rect">
            <a:avLst/>
          </a:prstGeom>
        </p:spPr>
      </p:pic>
      <p:pic>
        <p:nvPicPr>
          <p:cNvPr id="76" name="Image 75">
            <a:extLst>
              <a:ext uri="{FF2B5EF4-FFF2-40B4-BE49-F238E27FC236}">
                <a16:creationId xmlns:a16="http://schemas.microsoft.com/office/drawing/2014/main" id="{AA366886-1EC5-C349-96E1-55E026CCB08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4245" y="1657687"/>
            <a:ext cx="540000" cy="540000"/>
          </a:xfrm>
          <a:prstGeom prst="rect">
            <a:avLst/>
          </a:prstGeom>
        </p:spPr>
      </p:pic>
      <p:sp>
        <p:nvSpPr>
          <p:cNvPr id="47" name="Rectangle à coins arrondis 34"/>
          <p:cNvSpPr/>
          <p:nvPr/>
        </p:nvSpPr>
        <p:spPr>
          <a:xfrm>
            <a:off x="9756000" y="3035966"/>
            <a:ext cx="4680000" cy="172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0135196" y="4188148"/>
            <a:ext cx="4018100" cy="431834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each one of us needs to be successful?</a:t>
            </a:r>
          </a:p>
          <a:p>
            <a:pPr algn="ctr">
              <a:lnSpc>
                <a:spcPts val="116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are our personal needs towards the team to be our best?</a:t>
            </a:r>
          </a:p>
        </p:txBody>
      </p:sp>
      <p:sp>
        <p:nvSpPr>
          <p:cNvPr id="62" name="Rectangle 61"/>
          <p:cNvSpPr/>
          <p:nvPr/>
        </p:nvSpPr>
        <p:spPr>
          <a:xfrm>
            <a:off x="11201055" y="3176292"/>
            <a:ext cx="1886388" cy="308724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Needs &amp; Expectations</a:t>
            </a:r>
          </a:p>
        </p:txBody>
      </p:sp>
      <p:pic>
        <p:nvPicPr>
          <p:cNvPr id="77" name="Image 76">
            <a:extLst>
              <a:ext uri="{FF2B5EF4-FFF2-40B4-BE49-F238E27FC236}">
                <a16:creationId xmlns:a16="http://schemas.microsoft.com/office/drawing/2014/main" id="{9902F4F3-EC35-7D4E-8BFE-87D96A37B52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0462" y="3591185"/>
            <a:ext cx="540000" cy="540000"/>
          </a:xfrm>
          <a:prstGeom prst="rect">
            <a:avLst/>
          </a:prstGeom>
        </p:spPr>
      </p:pic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4FF32EC7-BED6-354C-93F0-C649585A6F8B}"/>
              </a:ext>
            </a:extLst>
          </p:cNvPr>
          <p:cNvSpPr/>
          <p:nvPr/>
        </p:nvSpPr>
        <p:spPr>
          <a:xfrm flipV="1">
            <a:off x="8479215" y="2322841"/>
            <a:ext cx="2427040" cy="211009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1504595 w 3145378"/>
              <a:gd name="connsiteY5" fmla="*/ 2085278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30055"/>
              <a:gd name="connsiteY0" fmla="*/ 282206 h 2694804"/>
              <a:gd name="connsiteX1" fmla="*/ 35343 w 3130055"/>
              <a:gd name="connsiteY1" fmla="*/ 0 h 2694804"/>
              <a:gd name="connsiteX2" fmla="*/ 3028692 w 3130055"/>
              <a:gd name="connsiteY2" fmla="*/ 0 h 2694804"/>
              <a:gd name="connsiteX3" fmla="*/ 3129878 w 3130055"/>
              <a:gd name="connsiteY3" fmla="*/ 85553 h 2694804"/>
              <a:gd name="connsiteX4" fmla="*/ 2551402 w 3130055"/>
              <a:gd name="connsiteY4" fmla="*/ 2661101 h 2694804"/>
              <a:gd name="connsiteX5" fmla="*/ 1504595 w 3130055"/>
              <a:gd name="connsiteY5" fmla="*/ 2085278 h 2694804"/>
              <a:gd name="connsiteX6" fmla="*/ 23584 w 3130055"/>
              <a:gd name="connsiteY6" fmla="*/ 2586511 h 2694804"/>
              <a:gd name="connsiteX7" fmla="*/ 62 w 3130055"/>
              <a:gd name="connsiteY7" fmla="*/ 2292547 h 2694804"/>
              <a:gd name="connsiteX8" fmla="*/ 23581 w 3130055"/>
              <a:gd name="connsiteY8" fmla="*/ 282206 h 2694804"/>
              <a:gd name="connsiteX0" fmla="*/ 23581 w 3154373"/>
              <a:gd name="connsiteY0" fmla="*/ 282206 h 2694804"/>
              <a:gd name="connsiteX1" fmla="*/ 35343 w 3154373"/>
              <a:gd name="connsiteY1" fmla="*/ 0 h 2694804"/>
              <a:gd name="connsiteX2" fmla="*/ 3028692 w 3154373"/>
              <a:gd name="connsiteY2" fmla="*/ 0 h 2694804"/>
              <a:gd name="connsiteX3" fmla="*/ 3129878 w 3154373"/>
              <a:gd name="connsiteY3" fmla="*/ 85553 h 2694804"/>
              <a:gd name="connsiteX4" fmla="*/ 2551402 w 3154373"/>
              <a:gd name="connsiteY4" fmla="*/ 2661101 h 2694804"/>
              <a:gd name="connsiteX5" fmla="*/ 1504595 w 3154373"/>
              <a:gd name="connsiteY5" fmla="*/ 2085278 h 2694804"/>
              <a:gd name="connsiteX6" fmla="*/ 23584 w 3154373"/>
              <a:gd name="connsiteY6" fmla="*/ 2586511 h 2694804"/>
              <a:gd name="connsiteX7" fmla="*/ 62 w 3154373"/>
              <a:gd name="connsiteY7" fmla="*/ 2292547 h 2694804"/>
              <a:gd name="connsiteX8" fmla="*/ 23581 w 3154373"/>
              <a:gd name="connsiteY8" fmla="*/ 282206 h 2694804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3028692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3146200"/>
              <a:gd name="connsiteY0" fmla="*/ 282206 h 2661217"/>
              <a:gd name="connsiteX1" fmla="*/ 35343 w 3146200"/>
              <a:gd name="connsiteY1" fmla="*/ 0 h 2661217"/>
              <a:gd name="connsiteX2" fmla="*/ 1504595 w 3146200"/>
              <a:gd name="connsiteY2" fmla="*/ 0 h 2661217"/>
              <a:gd name="connsiteX3" fmla="*/ 3129878 w 3146200"/>
              <a:gd name="connsiteY3" fmla="*/ 85553 h 2661217"/>
              <a:gd name="connsiteX4" fmla="*/ 2551402 w 3146200"/>
              <a:gd name="connsiteY4" fmla="*/ 2661101 h 2661217"/>
              <a:gd name="connsiteX5" fmla="*/ 1504595 w 3146200"/>
              <a:gd name="connsiteY5" fmla="*/ 2085278 h 2661217"/>
              <a:gd name="connsiteX6" fmla="*/ 23584 w 3146200"/>
              <a:gd name="connsiteY6" fmla="*/ 2586511 h 2661217"/>
              <a:gd name="connsiteX7" fmla="*/ 62 w 3146200"/>
              <a:gd name="connsiteY7" fmla="*/ 2292547 h 2661217"/>
              <a:gd name="connsiteX8" fmla="*/ 23581 w 3146200"/>
              <a:gd name="connsiteY8" fmla="*/ 282206 h 2661217"/>
              <a:gd name="connsiteX0" fmla="*/ 23581 w 2612106"/>
              <a:gd name="connsiteY0" fmla="*/ 282206 h 2707321"/>
              <a:gd name="connsiteX1" fmla="*/ 35343 w 2612106"/>
              <a:gd name="connsiteY1" fmla="*/ 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2106"/>
              <a:gd name="connsiteY0" fmla="*/ 282206 h 2707321"/>
              <a:gd name="connsiteX1" fmla="*/ 475354 w 2612106"/>
              <a:gd name="connsiteY1" fmla="*/ 401370 h 2707321"/>
              <a:gd name="connsiteX2" fmla="*/ 1504595 w 2612106"/>
              <a:gd name="connsiteY2" fmla="*/ 0 h 2707321"/>
              <a:gd name="connsiteX3" fmla="*/ 2485804 w 2612106"/>
              <a:gd name="connsiteY3" fmla="*/ 633767 h 2707321"/>
              <a:gd name="connsiteX4" fmla="*/ 2551402 w 2612106"/>
              <a:gd name="connsiteY4" fmla="*/ 2661101 h 2707321"/>
              <a:gd name="connsiteX5" fmla="*/ 1504595 w 2612106"/>
              <a:gd name="connsiteY5" fmla="*/ 2085278 h 2707321"/>
              <a:gd name="connsiteX6" fmla="*/ 23584 w 2612106"/>
              <a:gd name="connsiteY6" fmla="*/ 2586511 h 2707321"/>
              <a:gd name="connsiteX7" fmla="*/ 62 w 2612106"/>
              <a:gd name="connsiteY7" fmla="*/ 2292547 h 2707321"/>
              <a:gd name="connsiteX8" fmla="*/ 23581 w 2612106"/>
              <a:gd name="connsiteY8" fmla="*/ 282206 h 2707321"/>
              <a:gd name="connsiteX0" fmla="*/ 23581 w 2615785"/>
              <a:gd name="connsiteY0" fmla="*/ 282206 h 2701852"/>
              <a:gd name="connsiteX1" fmla="*/ 475354 w 2615785"/>
              <a:gd name="connsiteY1" fmla="*/ 401370 h 2701852"/>
              <a:gd name="connsiteX2" fmla="*/ 1504595 w 2615785"/>
              <a:gd name="connsiteY2" fmla="*/ 0 h 2701852"/>
              <a:gd name="connsiteX3" fmla="*/ 2485804 w 2615785"/>
              <a:gd name="connsiteY3" fmla="*/ 633767 h 2701852"/>
              <a:gd name="connsiteX4" fmla="*/ 2551402 w 2615785"/>
              <a:gd name="connsiteY4" fmla="*/ 2661101 h 2701852"/>
              <a:gd name="connsiteX5" fmla="*/ 1453579 w 2615785"/>
              <a:gd name="connsiteY5" fmla="*/ 2026542 h 2701852"/>
              <a:gd name="connsiteX6" fmla="*/ 23584 w 2615785"/>
              <a:gd name="connsiteY6" fmla="*/ 2586511 h 2701852"/>
              <a:gd name="connsiteX7" fmla="*/ 62 w 2615785"/>
              <a:gd name="connsiteY7" fmla="*/ 2292547 h 2701852"/>
              <a:gd name="connsiteX8" fmla="*/ 23581 w 2615785"/>
              <a:gd name="connsiteY8" fmla="*/ 282206 h 2701852"/>
              <a:gd name="connsiteX0" fmla="*/ 23581 w 2928589"/>
              <a:gd name="connsiteY0" fmla="*/ 282206 h 2663451"/>
              <a:gd name="connsiteX1" fmla="*/ 475354 w 2928589"/>
              <a:gd name="connsiteY1" fmla="*/ 401370 h 2663451"/>
              <a:gd name="connsiteX2" fmla="*/ 1504595 w 2928589"/>
              <a:gd name="connsiteY2" fmla="*/ 0 h 2663451"/>
              <a:gd name="connsiteX3" fmla="*/ 2485804 w 2928589"/>
              <a:gd name="connsiteY3" fmla="*/ 633767 h 2663451"/>
              <a:gd name="connsiteX4" fmla="*/ 2551402 w 2928589"/>
              <a:gd name="connsiteY4" fmla="*/ 2661101 h 2663451"/>
              <a:gd name="connsiteX5" fmla="*/ 1453579 w 2928589"/>
              <a:gd name="connsiteY5" fmla="*/ 2026542 h 2663451"/>
              <a:gd name="connsiteX6" fmla="*/ 23584 w 2928589"/>
              <a:gd name="connsiteY6" fmla="*/ 2586511 h 2663451"/>
              <a:gd name="connsiteX7" fmla="*/ 62 w 2928589"/>
              <a:gd name="connsiteY7" fmla="*/ 2292547 h 2663451"/>
              <a:gd name="connsiteX8" fmla="*/ 23581 w 2928589"/>
              <a:gd name="connsiteY8" fmla="*/ 282206 h 2663451"/>
              <a:gd name="connsiteX0" fmla="*/ 23581 w 2670714"/>
              <a:gd name="connsiteY0" fmla="*/ 282206 h 2780580"/>
              <a:gd name="connsiteX1" fmla="*/ 475354 w 2670714"/>
              <a:gd name="connsiteY1" fmla="*/ 401370 h 2780580"/>
              <a:gd name="connsiteX2" fmla="*/ 1504595 w 2670714"/>
              <a:gd name="connsiteY2" fmla="*/ 0 h 2780580"/>
              <a:gd name="connsiteX3" fmla="*/ 2485804 w 2670714"/>
              <a:gd name="connsiteY3" fmla="*/ 633767 h 2780580"/>
              <a:gd name="connsiteX4" fmla="*/ 2175161 w 2670714"/>
              <a:gd name="connsiteY4" fmla="*/ 2778576 h 2780580"/>
              <a:gd name="connsiteX5" fmla="*/ 1453579 w 2670714"/>
              <a:gd name="connsiteY5" fmla="*/ 2026542 h 2780580"/>
              <a:gd name="connsiteX6" fmla="*/ 23584 w 2670714"/>
              <a:gd name="connsiteY6" fmla="*/ 2586511 h 2780580"/>
              <a:gd name="connsiteX7" fmla="*/ 62 w 2670714"/>
              <a:gd name="connsiteY7" fmla="*/ 2292547 h 2780580"/>
              <a:gd name="connsiteX8" fmla="*/ 23581 w 2670714"/>
              <a:gd name="connsiteY8" fmla="*/ 282206 h 2780580"/>
              <a:gd name="connsiteX0" fmla="*/ 23581 w 2591034"/>
              <a:gd name="connsiteY0" fmla="*/ 282206 h 2778857"/>
              <a:gd name="connsiteX1" fmla="*/ 475354 w 2591034"/>
              <a:gd name="connsiteY1" fmla="*/ 401370 h 2778857"/>
              <a:gd name="connsiteX2" fmla="*/ 1504595 w 2591034"/>
              <a:gd name="connsiteY2" fmla="*/ 0 h 2778857"/>
              <a:gd name="connsiteX3" fmla="*/ 2485804 w 2591034"/>
              <a:gd name="connsiteY3" fmla="*/ 633767 h 2778857"/>
              <a:gd name="connsiteX4" fmla="*/ 2175161 w 2591034"/>
              <a:gd name="connsiteY4" fmla="*/ 2778576 h 2778857"/>
              <a:gd name="connsiteX5" fmla="*/ 1453579 w 2591034"/>
              <a:gd name="connsiteY5" fmla="*/ 2026542 h 2778857"/>
              <a:gd name="connsiteX6" fmla="*/ 23584 w 2591034"/>
              <a:gd name="connsiteY6" fmla="*/ 2586511 h 2778857"/>
              <a:gd name="connsiteX7" fmla="*/ 62 w 2591034"/>
              <a:gd name="connsiteY7" fmla="*/ 2292547 h 2778857"/>
              <a:gd name="connsiteX8" fmla="*/ 23581 w 2591034"/>
              <a:gd name="connsiteY8" fmla="*/ 282206 h 2778857"/>
              <a:gd name="connsiteX0" fmla="*/ 23581 w 2190908"/>
              <a:gd name="connsiteY0" fmla="*/ 282206 h 2818448"/>
              <a:gd name="connsiteX1" fmla="*/ 475354 w 2190908"/>
              <a:gd name="connsiteY1" fmla="*/ 401370 h 2818448"/>
              <a:gd name="connsiteX2" fmla="*/ 1504595 w 2190908"/>
              <a:gd name="connsiteY2" fmla="*/ 0 h 2818448"/>
              <a:gd name="connsiteX3" fmla="*/ 1962893 w 2190908"/>
              <a:gd name="connsiteY3" fmla="*/ 555451 h 2818448"/>
              <a:gd name="connsiteX4" fmla="*/ 2175161 w 2190908"/>
              <a:gd name="connsiteY4" fmla="*/ 2778576 h 2818448"/>
              <a:gd name="connsiteX5" fmla="*/ 1453579 w 2190908"/>
              <a:gd name="connsiteY5" fmla="*/ 2026542 h 2818448"/>
              <a:gd name="connsiteX6" fmla="*/ 23584 w 2190908"/>
              <a:gd name="connsiteY6" fmla="*/ 2586511 h 2818448"/>
              <a:gd name="connsiteX7" fmla="*/ 62 w 2190908"/>
              <a:gd name="connsiteY7" fmla="*/ 2292547 h 2818448"/>
              <a:gd name="connsiteX8" fmla="*/ 23581 w 2190908"/>
              <a:gd name="connsiteY8" fmla="*/ 282206 h 2818448"/>
              <a:gd name="connsiteX0" fmla="*/ 23581 w 2175295"/>
              <a:gd name="connsiteY0" fmla="*/ 282206 h 2818448"/>
              <a:gd name="connsiteX1" fmla="*/ 475354 w 2175295"/>
              <a:gd name="connsiteY1" fmla="*/ 401370 h 2818448"/>
              <a:gd name="connsiteX2" fmla="*/ 1504595 w 2175295"/>
              <a:gd name="connsiteY2" fmla="*/ 0 h 2818448"/>
              <a:gd name="connsiteX3" fmla="*/ 2175161 w 2175295"/>
              <a:gd name="connsiteY3" fmla="*/ 2778576 h 2818448"/>
              <a:gd name="connsiteX4" fmla="*/ 1453579 w 2175295"/>
              <a:gd name="connsiteY4" fmla="*/ 2026542 h 2818448"/>
              <a:gd name="connsiteX5" fmla="*/ 23584 w 2175295"/>
              <a:gd name="connsiteY5" fmla="*/ 2586511 h 2818448"/>
              <a:gd name="connsiteX6" fmla="*/ 62 w 2175295"/>
              <a:gd name="connsiteY6" fmla="*/ 2292547 h 2818448"/>
              <a:gd name="connsiteX7" fmla="*/ 23581 w 2175295"/>
              <a:gd name="connsiteY7" fmla="*/ 282206 h 2818448"/>
              <a:gd name="connsiteX0" fmla="*/ 23581 w 2175212"/>
              <a:gd name="connsiteY0" fmla="*/ 164732 h 2721674"/>
              <a:gd name="connsiteX1" fmla="*/ 475354 w 2175212"/>
              <a:gd name="connsiteY1" fmla="*/ 283896 h 2721674"/>
              <a:gd name="connsiteX2" fmla="*/ 1485464 w 2175212"/>
              <a:gd name="connsiteY2" fmla="*/ 0 h 2721674"/>
              <a:gd name="connsiteX3" fmla="*/ 2175161 w 2175212"/>
              <a:gd name="connsiteY3" fmla="*/ 2661102 h 2721674"/>
              <a:gd name="connsiteX4" fmla="*/ 1453579 w 2175212"/>
              <a:gd name="connsiteY4" fmla="*/ 1909068 h 2721674"/>
              <a:gd name="connsiteX5" fmla="*/ 23584 w 2175212"/>
              <a:gd name="connsiteY5" fmla="*/ 2469037 h 2721674"/>
              <a:gd name="connsiteX6" fmla="*/ 62 w 2175212"/>
              <a:gd name="connsiteY6" fmla="*/ 2175073 h 2721674"/>
              <a:gd name="connsiteX7" fmla="*/ 23581 w 2175212"/>
              <a:gd name="connsiteY7" fmla="*/ 164732 h 2721674"/>
              <a:gd name="connsiteX0" fmla="*/ 23581 w 2175211"/>
              <a:gd name="connsiteY0" fmla="*/ 164732 h 2721672"/>
              <a:gd name="connsiteX1" fmla="*/ 475354 w 2175211"/>
              <a:gd name="connsiteY1" fmla="*/ 283896 h 2721672"/>
              <a:gd name="connsiteX2" fmla="*/ 1485464 w 2175211"/>
              <a:gd name="connsiteY2" fmla="*/ 0 h 2721672"/>
              <a:gd name="connsiteX3" fmla="*/ 2175161 w 2175211"/>
              <a:gd name="connsiteY3" fmla="*/ 2661102 h 2721672"/>
              <a:gd name="connsiteX4" fmla="*/ 1453579 w 2175211"/>
              <a:gd name="connsiteY4" fmla="*/ 1909068 h 2721672"/>
              <a:gd name="connsiteX5" fmla="*/ 23584 w 2175211"/>
              <a:gd name="connsiteY5" fmla="*/ 2469037 h 2721672"/>
              <a:gd name="connsiteX6" fmla="*/ 62 w 2175211"/>
              <a:gd name="connsiteY6" fmla="*/ 2175073 h 2721672"/>
              <a:gd name="connsiteX7" fmla="*/ 23581 w 2175211"/>
              <a:gd name="connsiteY7" fmla="*/ 164732 h 2721672"/>
              <a:gd name="connsiteX0" fmla="*/ 23581 w 2175223"/>
              <a:gd name="connsiteY0" fmla="*/ 391175 h 2948117"/>
              <a:gd name="connsiteX1" fmla="*/ 1485464 w 2175223"/>
              <a:gd name="connsiteY1" fmla="*/ 226443 h 2948117"/>
              <a:gd name="connsiteX2" fmla="*/ 2175161 w 2175223"/>
              <a:gd name="connsiteY2" fmla="*/ 2887545 h 2948117"/>
              <a:gd name="connsiteX3" fmla="*/ 1453579 w 2175223"/>
              <a:gd name="connsiteY3" fmla="*/ 2135511 h 2948117"/>
              <a:gd name="connsiteX4" fmla="*/ 23584 w 2175223"/>
              <a:gd name="connsiteY4" fmla="*/ 2695480 h 2948117"/>
              <a:gd name="connsiteX5" fmla="*/ 62 w 2175223"/>
              <a:gd name="connsiteY5" fmla="*/ 2401516 h 2948117"/>
              <a:gd name="connsiteX6" fmla="*/ 23581 w 2175223"/>
              <a:gd name="connsiteY6" fmla="*/ 391175 h 2948117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75223"/>
              <a:gd name="connsiteY0" fmla="*/ 2175073 h 2721674"/>
              <a:gd name="connsiteX1" fmla="*/ 1485464 w 2175223"/>
              <a:gd name="connsiteY1" fmla="*/ 0 h 2721674"/>
              <a:gd name="connsiteX2" fmla="*/ 2175161 w 2175223"/>
              <a:gd name="connsiteY2" fmla="*/ 2661102 h 2721674"/>
              <a:gd name="connsiteX3" fmla="*/ 1453579 w 2175223"/>
              <a:gd name="connsiteY3" fmla="*/ 1909068 h 2721674"/>
              <a:gd name="connsiteX4" fmla="*/ 23584 w 2175223"/>
              <a:gd name="connsiteY4" fmla="*/ 2469037 h 2721674"/>
              <a:gd name="connsiteX5" fmla="*/ 62 w 2175223"/>
              <a:gd name="connsiteY5" fmla="*/ 2175073 h 2721674"/>
              <a:gd name="connsiteX0" fmla="*/ 62 w 2175223"/>
              <a:gd name="connsiteY0" fmla="*/ 2175073 h 2721672"/>
              <a:gd name="connsiteX1" fmla="*/ 1485464 w 2175223"/>
              <a:gd name="connsiteY1" fmla="*/ 0 h 2721672"/>
              <a:gd name="connsiteX2" fmla="*/ 2175161 w 2175223"/>
              <a:gd name="connsiteY2" fmla="*/ 2661102 h 2721672"/>
              <a:gd name="connsiteX3" fmla="*/ 1453579 w 2175223"/>
              <a:gd name="connsiteY3" fmla="*/ 1909068 h 2721672"/>
              <a:gd name="connsiteX4" fmla="*/ 23584 w 2175223"/>
              <a:gd name="connsiteY4" fmla="*/ 2469037 h 2721672"/>
              <a:gd name="connsiteX5" fmla="*/ 62 w 2175223"/>
              <a:gd name="connsiteY5" fmla="*/ 2175073 h 2721672"/>
              <a:gd name="connsiteX0" fmla="*/ 62 w 2185529"/>
              <a:gd name="connsiteY0" fmla="*/ 2175073 h 2721674"/>
              <a:gd name="connsiteX1" fmla="*/ 1485464 w 2185529"/>
              <a:gd name="connsiteY1" fmla="*/ 0 h 2721674"/>
              <a:gd name="connsiteX2" fmla="*/ 2175161 w 2185529"/>
              <a:gd name="connsiteY2" fmla="*/ 2661102 h 2721674"/>
              <a:gd name="connsiteX3" fmla="*/ 1453579 w 2185529"/>
              <a:gd name="connsiteY3" fmla="*/ 1909068 h 2721674"/>
              <a:gd name="connsiteX4" fmla="*/ 23584 w 2185529"/>
              <a:gd name="connsiteY4" fmla="*/ 2469037 h 2721674"/>
              <a:gd name="connsiteX5" fmla="*/ 62 w 2185529"/>
              <a:gd name="connsiteY5" fmla="*/ 2175073 h 2721674"/>
              <a:gd name="connsiteX0" fmla="*/ 62 w 2502904"/>
              <a:gd name="connsiteY0" fmla="*/ 2175073 h 2663790"/>
              <a:gd name="connsiteX1" fmla="*/ 1485464 w 2502904"/>
              <a:gd name="connsiteY1" fmla="*/ 0 h 2663790"/>
              <a:gd name="connsiteX2" fmla="*/ 2175161 w 2502904"/>
              <a:gd name="connsiteY2" fmla="*/ 2661102 h 2663790"/>
              <a:gd name="connsiteX3" fmla="*/ 1453579 w 2502904"/>
              <a:gd name="connsiteY3" fmla="*/ 1909068 h 2663790"/>
              <a:gd name="connsiteX4" fmla="*/ 23584 w 2502904"/>
              <a:gd name="connsiteY4" fmla="*/ 2469037 h 2663790"/>
              <a:gd name="connsiteX5" fmla="*/ 62 w 2502904"/>
              <a:gd name="connsiteY5" fmla="*/ 2175073 h 2663790"/>
              <a:gd name="connsiteX0" fmla="*/ 62 w 2497526"/>
              <a:gd name="connsiteY0" fmla="*/ 2177186 h 2663604"/>
              <a:gd name="connsiteX1" fmla="*/ 1485464 w 2497526"/>
              <a:gd name="connsiteY1" fmla="*/ 2113 h 2663604"/>
              <a:gd name="connsiteX2" fmla="*/ 2467305 w 2497526"/>
              <a:gd name="connsiteY2" fmla="*/ 1792647 h 2663604"/>
              <a:gd name="connsiteX3" fmla="*/ 2175161 w 2497526"/>
              <a:gd name="connsiteY3" fmla="*/ 2663215 h 2663604"/>
              <a:gd name="connsiteX4" fmla="*/ 1453579 w 2497526"/>
              <a:gd name="connsiteY4" fmla="*/ 1911181 h 2663604"/>
              <a:gd name="connsiteX5" fmla="*/ 23584 w 2497526"/>
              <a:gd name="connsiteY5" fmla="*/ 2471150 h 2663604"/>
              <a:gd name="connsiteX6" fmla="*/ 62 w 2497526"/>
              <a:gd name="connsiteY6" fmla="*/ 2177186 h 2663604"/>
              <a:gd name="connsiteX0" fmla="*/ 62 w 2468154"/>
              <a:gd name="connsiteY0" fmla="*/ 2177188 h 2663606"/>
              <a:gd name="connsiteX1" fmla="*/ 1485464 w 2468154"/>
              <a:gd name="connsiteY1" fmla="*/ 2115 h 2663606"/>
              <a:gd name="connsiteX2" fmla="*/ 2467305 w 2468154"/>
              <a:gd name="connsiteY2" fmla="*/ 1792649 h 2663606"/>
              <a:gd name="connsiteX3" fmla="*/ 2175161 w 2468154"/>
              <a:gd name="connsiteY3" fmla="*/ 2663217 h 2663606"/>
              <a:gd name="connsiteX4" fmla="*/ 1453579 w 2468154"/>
              <a:gd name="connsiteY4" fmla="*/ 1911183 h 2663606"/>
              <a:gd name="connsiteX5" fmla="*/ 23584 w 2468154"/>
              <a:gd name="connsiteY5" fmla="*/ 2471152 h 2663606"/>
              <a:gd name="connsiteX6" fmla="*/ 62 w 2468154"/>
              <a:gd name="connsiteY6" fmla="*/ 2177188 h 2663606"/>
              <a:gd name="connsiteX0" fmla="*/ 62 w 2468154"/>
              <a:gd name="connsiteY0" fmla="*/ 2177826 h 2664244"/>
              <a:gd name="connsiteX1" fmla="*/ 1485464 w 2468154"/>
              <a:gd name="connsiteY1" fmla="*/ 2753 h 2664244"/>
              <a:gd name="connsiteX2" fmla="*/ 2467305 w 2468154"/>
              <a:gd name="connsiteY2" fmla="*/ 1793287 h 2664244"/>
              <a:gd name="connsiteX3" fmla="*/ 2175161 w 2468154"/>
              <a:gd name="connsiteY3" fmla="*/ 2663855 h 2664244"/>
              <a:gd name="connsiteX4" fmla="*/ 1453579 w 2468154"/>
              <a:gd name="connsiteY4" fmla="*/ 1911821 h 2664244"/>
              <a:gd name="connsiteX5" fmla="*/ 23584 w 2468154"/>
              <a:gd name="connsiteY5" fmla="*/ 2471790 h 2664244"/>
              <a:gd name="connsiteX6" fmla="*/ 62 w 2468154"/>
              <a:gd name="connsiteY6" fmla="*/ 2177826 h 2664244"/>
              <a:gd name="connsiteX0" fmla="*/ 62 w 2467723"/>
              <a:gd name="connsiteY0" fmla="*/ 2177826 h 2576188"/>
              <a:gd name="connsiteX1" fmla="*/ 1485464 w 2467723"/>
              <a:gd name="connsiteY1" fmla="*/ 2753 h 2576188"/>
              <a:gd name="connsiteX2" fmla="*/ 2467305 w 2467723"/>
              <a:gd name="connsiteY2" fmla="*/ 1793287 h 2576188"/>
              <a:gd name="connsiteX3" fmla="*/ 2022114 w 2467723"/>
              <a:gd name="connsiteY3" fmla="*/ 2575749 h 2576188"/>
              <a:gd name="connsiteX4" fmla="*/ 1453579 w 2467723"/>
              <a:gd name="connsiteY4" fmla="*/ 1911821 h 2576188"/>
              <a:gd name="connsiteX5" fmla="*/ 23584 w 2467723"/>
              <a:gd name="connsiteY5" fmla="*/ 2471790 h 2576188"/>
              <a:gd name="connsiteX6" fmla="*/ 62 w 2467723"/>
              <a:gd name="connsiteY6" fmla="*/ 2177826 h 2576188"/>
              <a:gd name="connsiteX0" fmla="*/ 62 w 2468352"/>
              <a:gd name="connsiteY0" fmla="*/ 2177826 h 2576193"/>
              <a:gd name="connsiteX1" fmla="*/ 1485464 w 2468352"/>
              <a:gd name="connsiteY1" fmla="*/ 2753 h 2576193"/>
              <a:gd name="connsiteX2" fmla="*/ 2467305 w 2468352"/>
              <a:gd name="connsiteY2" fmla="*/ 1793287 h 2576193"/>
              <a:gd name="connsiteX3" fmla="*/ 2022114 w 2468352"/>
              <a:gd name="connsiteY3" fmla="*/ 2575749 h 2576193"/>
              <a:gd name="connsiteX4" fmla="*/ 1453579 w 2468352"/>
              <a:gd name="connsiteY4" fmla="*/ 1911821 h 2576193"/>
              <a:gd name="connsiteX5" fmla="*/ 23584 w 2468352"/>
              <a:gd name="connsiteY5" fmla="*/ 2471790 h 2576193"/>
              <a:gd name="connsiteX6" fmla="*/ 62 w 2468352"/>
              <a:gd name="connsiteY6" fmla="*/ 2177826 h 2576193"/>
              <a:gd name="connsiteX0" fmla="*/ 62 w 2467714"/>
              <a:gd name="connsiteY0" fmla="*/ 2177826 h 2576188"/>
              <a:gd name="connsiteX1" fmla="*/ 1485464 w 2467714"/>
              <a:gd name="connsiteY1" fmla="*/ 2753 h 2576188"/>
              <a:gd name="connsiteX2" fmla="*/ 2467305 w 2467714"/>
              <a:gd name="connsiteY2" fmla="*/ 1793287 h 2576188"/>
              <a:gd name="connsiteX3" fmla="*/ 2022114 w 2467714"/>
              <a:gd name="connsiteY3" fmla="*/ 2575749 h 2576188"/>
              <a:gd name="connsiteX4" fmla="*/ 1491841 w 2467714"/>
              <a:gd name="connsiteY4" fmla="*/ 1911821 h 2576188"/>
              <a:gd name="connsiteX5" fmla="*/ 23584 w 2467714"/>
              <a:gd name="connsiteY5" fmla="*/ 2471790 h 2576188"/>
              <a:gd name="connsiteX6" fmla="*/ 62 w 2467714"/>
              <a:gd name="connsiteY6" fmla="*/ 2177826 h 257618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62 w 2467714"/>
              <a:gd name="connsiteY0" fmla="*/ 2177826 h 2577018"/>
              <a:gd name="connsiteX1" fmla="*/ 1485464 w 2467714"/>
              <a:gd name="connsiteY1" fmla="*/ 2753 h 2577018"/>
              <a:gd name="connsiteX2" fmla="*/ 2467305 w 2467714"/>
              <a:gd name="connsiteY2" fmla="*/ 1793287 h 2577018"/>
              <a:gd name="connsiteX3" fmla="*/ 2022114 w 2467714"/>
              <a:gd name="connsiteY3" fmla="*/ 2575749 h 2577018"/>
              <a:gd name="connsiteX4" fmla="*/ 1491841 w 2467714"/>
              <a:gd name="connsiteY4" fmla="*/ 1911821 h 2577018"/>
              <a:gd name="connsiteX5" fmla="*/ 23584 w 2467714"/>
              <a:gd name="connsiteY5" fmla="*/ 2471790 h 2577018"/>
              <a:gd name="connsiteX6" fmla="*/ 62 w 2467714"/>
              <a:gd name="connsiteY6" fmla="*/ 2177826 h 2577018"/>
              <a:gd name="connsiteX0" fmla="*/ 0 w 2467652"/>
              <a:gd name="connsiteY0" fmla="*/ 2177826 h 2589266"/>
              <a:gd name="connsiteX1" fmla="*/ 1485402 w 2467652"/>
              <a:gd name="connsiteY1" fmla="*/ 2753 h 2589266"/>
              <a:gd name="connsiteX2" fmla="*/ 2467243 w 2467652"/>
              <a:gd name="connsiteY2" fmla="*/ 1793287 h 2589266"/>
              <a:gd name="connsiteX3" fmla="*/ 2022052 w 2467652"/>
              <a:gd name="connsiteY3" fmla="*/ 2575749 h 2589266"/>
              <a:gd name="connsiteX4" fmla="*/ 1491779 w 2467652"/>
              <a:gd name="connsiteY4" fmla="*/ 1911821 h 2589266"/>
              <a:gd name="connsiteX5" fmla="*/ 737743 w 2467652"/>
              <a:gd name="connsiteY5" fmla="*/ 2589266 h 2589266"/>
              <a:gd name="connsiteX6" fmla="*/ 0 w 2467652"/>
              <a:gd name="connsiteY6" fmla="*/ 2177826 h 2589266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482665 w 2467652"/>
              <a:gd name="connsiteY5" fmla="*/ 2569687 h 2577018"/>
              <a:gd name="connsiteX6" fmla="*/ 0 w 2467652"/>
              <a:gd name="connsiteY6" fmla="*/ 2177826 h 2577018"/>
              <a:gd name="connsiteX0" fmla="*/ 0 w 2467652"/>
              <a:gd name="connsiteY0" fmla="*/ 2177826 h 2577018"/>
              <a:gd name="connsiteX1" fmla="*/ 1485402 w 2467652"/>
              <a:gd name="connsiteY1" fmla="*/ 2753 h 2577018"/>
              <a:gd name="connsiteX2" fmla="*/ 2467243 w 2467652"/>
              <a:gd name="connsiteY2" fmla="*/ 1793287 h 2577018"/>
              <a:gd name="connsiteX3" fmla="*/ 2022052 w 2467652"/>
              <a:gd name="connsiteY3" fmla="*/ 2575749 h 2577018"/>
              <a:gd name="connsiteX4" fmla="*/ 1491779 w 2467652"/>
              <a:gd name="connsiteY4" fmla="*/ 1911821 h 2577018"/>
              <a:gd name="connsiteX5" fmla="*/ 680350 w 2467652"/>
              <a:gd name="connsiteY5" fmla="*/ 2569687 h 2577018"/>
              <a:gd name="connsiteX6" fmla="*/ 0 w 2467652"/>
              <a:gd name="connsiteY6" fmla="*/ 2177826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577018"/>
              <a:gd name="connsiteX1" fmla="*/ 1255831 w 2238081"/>
              <a:gd name="connsiteY1" fmla="*/ 2753 h 2577018"/>
              <a:gd name="connsiteX2" fmla="*/ 2237672 w 2238081"/>
              <a:gd name="connsiteY2" fmla="*/ 1793287 h 2577018"/>
              <a:gd name="connsiteX3" fmla="*/ 1792481 w 2238081"/>
              <a:gd name="connsiteY3" fmla="*/ 2575749 h 2577018"/>
              <a:gd name="connsiteX4" fmla="*/ 1262208 w 2238081"/>
              <a:gd name="connsiteY4" fmla="*/ 1911821 h 2577018"/>
              <a:gd name="connsiteX5" fmla="*/ 450779 w 2238081"/>
              <a:gd name="connsiteY5" fmla="*/ 2569687 h 2577018"/>
              <a:gd name="connsiteX6" fmla="*/ 0 w 2238081"/>
              <a:gd name="connsiteY6" fmla="*/ 2050562 h 2577018"/>
              <a:gd name="connsiteX0" fmla="*/ 0 w 2238081"/>
              <a:gd name="connsiteY0" fmla="*/ 2050562 h 2664972"/>
              <a:gd name="connsiteX1" fmla="*/ 1255831 w 2238081"/>
              <a:gd name="connsiteY1" fmla="*/ 2753 h 2664972"/>
              <a:gd name="connsiteX2" fmla="*/ 2237672 w 2238081"/>
              <a:gd name="connsiteY2" fmla="*/ 1793287 h 2664972"/>
              <a:gd name="connsiteX3" fmla="*/ 1792481 w 2238081"/>
              <a:gd name="connsiteY3" fmla="*/ 2575749 h 2664972"/>
              <a:gd name="connsiteX4" fmla="*/ 1262208 w 2238081"/>
              <a:gd name="connsiteY4" fmla="*/ 1911821 h 2664972"/>
              <a:gd name="connsiteX5" fmla="*/ 646787 w 2238081"/>
              <a:gd name="connsiteY5" fmla="*/ 2664972 h 2664972"/>
              <a:gd name="connsiteX6" fmla="*/ 0 w 2238081"/>
              <a:gd name="connsiteY6" fmla="*/ 2050562 h 2664972"/>
              <a:gd name="connsiteX0" fmla="*/ 0 w 2238081"/>
              <a:gd name="connsiteY0" fmla="*/ 2050562 h 2665289"/>
              <a:gd name="connsiteX1" fmla="*/ 1255831 w 2238081"/>
              <a:gd name="connsiteY1" fmla="*/ 2753 h 2665289"/>
              <a:gd name="connsiteX2" fmla="*/ 2237672 w 2238081"/>
              <a:gd name="connsiteY2" fmla="*/ 1793287 h 2665289"/>
              <a:gd name="connsiteX3" fmla="*/ 1792481 w 2238081"/>
              <a:gd name="connsiteY3" fmla="*/ 2575749 h 2665289"/>
              <a:gd name="connsiteX4" fmla="*/ 1262208 w 2238081"/>
              <a:gd name="connsiteY4" fmla="*/ 1911821 h 2665289"/>
              <a:gd name="connsiteX5" fmla="*/ 646787 w 2238081"/>
              <a:gd name="connsiteY5" fmla="*/ 2664972 h 2665289"/>
              <a:gd name="connsiteX6" fmla="*/ 0 w 2238081"/>
              <a:gd name="connsiteY6" fmla="*/ 2050562 h 2665289"/>
              <a:gd name="connsiteX0" fmla="*/ 0 w 2238081"/>
              <a:gd name="connsiteY0" fmla="*/ 2050562 h 2665291"/>
              <a:gd name="connsiteX1" fmla="*/ 1255831 w 2238081"/>
              <a:gd name="connsiteY1" fmla="*/ 2753 h 2665291"/>
              <a:gd name="connsiteX2" fmla="*/ 2237672 w 2238081"/>
              <a:gd name="connsiteY2" fmla="*/ 1793287 h 2665291"/>
              <a:gd name="connsiteX3" fmla="*/ 1792481 w 2238081"/>
              <a:gd name="connsiteY3" fmla="*/ 2575749 h 2665291"/>
              <a:gd name="connsiteX4" fmla="*/ 1262208 w 2238081"/>
              <a:gd name="connsiteY4" fmla="*/ 1911821 h 2665291"/>
              <a:gd name="connsiteX5" fmla="*/ 646787 w 2238081"/>
              <a:gd name="connsiteY5" fmla="*/ 2664972 h 2665291"/>
              <a:gd name="connsiteX6" fmla="*/ 0 w 2238081"/>
              <a:gd name="connsiteY6" fmla="*/ 2050562 h 2665291"/>
              <a:gd name="connsiteX0" fmla="*/ 0 w 2238081"/>
              <a:gd name="connsiteY0" fmla="*/ 2050562 h 2620214"/>
              <a:gd name="connsiteX1" fmla="*/ 1255831 w 2238081"/>
              <a:gd name="connsiteY1" fmla="*/ 2753 h 2620214"/>
              <a:gd name="connsiteX2" fmla="*/ 2237672 w 2238081"/>
              <a:gd name="connsiteY2" fmla="*/ 1793287 h 2620214"/>
              <a:gd name="connsiteX3" fmla="*/ 1792481 w 2238081"/>
              <a:gd name="connsiteY3" fmla="*/ 2575749 h 2620214"/>
              <a:gd name="connsiteX4" fmla="*/ 1262208 w 2238081"/>
              <a:gd name="connsiteY4" fmla="*/ 1911821 h 2620214"/>
              <a:gd name="connsiteX5" fmla="*/ 731724 w 2238081"/>
              <a:gd name="connsiteY5" fmla="*/ 2619837 h 2620214"/>
              <a:gd name="connsiteX6" fmla="*/ 0 w 2238081"/>
              <a:gd name="connsiteY6" fmla="*/ 2050562 h 2620214"/>
              <a:gd name="connsiteX0" fmla="*/ 0 w 1921202"/>
              <a:gd name="connsiteY0" fmla="*/ 1849964 h 2620212"/>
              <a:gd name="connsiteX1" fmla="*/ 938952 w 1921202"/>
              <a:gd name="connsiteY1" fmla="*/ 2753 h 2620212"/>
              <a:gd name="connsiteX2" fmla="*/ 1920793 w 1921202"/>
              <a:gd name="connsiteY2" fmla="*/ 1793287 h 2620212"/>
              <a:gd name="connsiteX3" fmla="*/ 1475602 w 1921202"/>
              <a:gd name="connsiteY3" fmla="*/ 2575749 h 2620212"/>
              <a:gd name="connsiteX4" fmla="*/ 945329 w 1921202"/>
              <a:gd name="connsiteY4" fmla="*/ 1911821 h 2620212"/>
              <a:gd name="connsiteX5" fmla="*/ 414845 w 1921202"/>
              <a:gd name="connsiteY5" fmla="*/ 2619837 h 2620212"/>
              <a:gd name="connsiteX6" fmla="*/ 0 w 1921202"/>
              <a:gd name="connsiteY6" fmla="*/ 1849964 h 2620212"/>
              <a:gd name="connsiteX0" fmla="*/ 813 w 1922015"/>
              <a:gd name="connsiteY0" fmla="*/ 1849964 h 2620214"/>
              <a:gd name="connsiteX1" fmla="*/ 939765 w 1922015"/>
              <a:gd name="connsiteY1" fmla="*/ 2753 h 2620214"/>
              <a:gd name="connsiteX2" fmla="*/ 1921606 w 1922015"/>
              <a:gd name="connsiteY2" fmla="*/ 1793287 h 2620214"/>
              <a:gd name="connsiteX3" fmla="*/ 1476415 w 1922015"/>
              <a:gd name="connsiteY3" fmla="*/ 2575749 h 2620214"/>
              <a:gd name="connsiteX4" fmla="*/ 946142 w 1922015"/>
              <a:gd name="connsiteY4" fmla="*/ 1911821 h 2620214"/>
              <a:gd name="connsiteX5" fmla="*/ 415658 w 1922015"/>
              <a:gd name="connsiteY5" fmla="*/ 2619837 h 2620214"/>
              <a:gd name="connsiteX6" fmla="*/ 813 w 1922015"/>
              <a:gd name="connsiteY6" fmla="*/ 1849964 h 2620214"/>
              <a:gd name="connsiteX0" fmla="*/ 1956 w 1923158"/>
              <a:gd name="connsiteY0" fmla="*/ 1849964 h 2620212"/>
              <a:gd name="connsiteX1" fmla="*/ 940908 w 1923158"/>
              <a:gd name="connsiteY1" fmla="*/ 2753 h 2620212"/>
              <a:gd name="connsiteX2" fmla="*/ 1922749 w 1923158"/>
              <a:gd name="connsiteY2" fmla="*/ 1793287 h 2620212"/>
              <a:gd name="connsiteX3" fmla="*/ 1477558 w 1923158"/>
              <a:gd name="connsiteY3" fmla="*/ 2575749 h 2620212"/>
              <a:gd name="connsiteX4" fmla="*/ 947285 w 1923158"/>
              <a:gd name="connsiteY4" fmla="*/ 1911821 h 2620212"/>
              <a:gd name="connsiteX5" fmla="*/ 416801 w 1923158"/>
              <a:gd name="connsiteY5" fmla="*/ 2619837 h 2620212"/>
              <a:gd name="connsiteX6" fmla="*/ 1956 w 1923158"/>
              <a:gd name="connsiteY6" fmla="*/ 1849964 h 2620212"/>
              <a:gd name="connsiteX0" fmla="*/ 814 w 1922016"/>
              <a:gd name="connsiteY0" fmla="*/ 1849964 h 2620214"/>
              <a:gd name="connsiteX1" fmla="*/ 939766 w 1922016"/>
              <a:gd name="connsiteY1" fmla="*/ 2753 h 2620214"/>
              <a:gd name="connsiteX2" fmla="*/ 1921607 w 1922016"/>
              <a:gd name="connsiteY2" fmla="*/ 1793287 h 2620214"/>
              <a:gd name="connsiteX3" fmla="*/ 1476416 w 1922016"/>
              <a:gd name="connsiteY3" fmla="*/ 2575749 h 2620214"/>
              <a:gd name="connsiteX4" fmla="*/ 946143 w 1922016"/>
              <a:gd name="connsiteY4" fmla="*/ 1911821 h 2620214"/>
              <a:gd name="connsiteX5" fmla="*/ 415659 w 1922016"/>
              <a:gd name="connsiteY5" fmla="*/ 2619837 h 2620214"/>
              <a:gd name="connsiteX6" fmla="*/ 814 w 1922016"/>
              <a:gd name="connsiteY6" fmla="*/ 1849964 h 2620214"/>
              <a:gd name="connsiteX0" fmla="*/ 1412 w 1880147"/>
              <a:gd name="connsiteY0" fmla="*/ 1744651 h 2620212"/>
              <a:gd name="connsiteX1" fmla="*/ 897897 w 1880147"/>
              <a:gd name="connsiteY1" fmla="*/ 2753 h 2620212"/>
              <a:gd name="connsiteX2" fmla="*/ 1879738 w 1880147"/>
              <a:gd name="connsiteY2" fmla="*/ 1793287 h 2620212"/>
              <a:gd name="connsiteX3" fmla="*/ 1434547 w 1880147"/>
              <a:gd name="connsiteY3" fmla="*/ 2575749 h 2620212"/>
              <a:gd name="connsiteX4" fmla="*/ 904274 w 1880147"/>
              <a:gd name="connsiteY4" fmla="*/ 1911821 h 2620212"/>
              <a:gd name="connsiteX5" fmla="*/ 373790 w 1880147"/>
              <a:gd name="connsiteY5" fmla="*/ 2619837 h 2620212"/>
              <a:gd name="connsiteX6" fmla="*/ 1412 w 1880147"/>
              <a:gd name="connsiteY6" fmla="*/ 1744651 h 2620212"/>
              <a:gd name="connsiteX0" fmla="*/ 293 w 1879028"/>
              <a:gd name="connsiteY0" fmla="*/ 1744651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744651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9216 h 2620212"/>
              <a:gd name="connsiteX1" fmla="*/ 896778 w 1879028"/>
              <a:gd name="connsiteY1" fmla="*/ 2753 h 2620212"/>
              <a:gd name="connsiteX2" fmla="*/ 1878619 w 1879028"/>
              <a:gd name="connsiteY2" fmla="*/ 1793287 h 2620212"/>
              <a:gd name="connsiteX3" fmla="*/ 1433428 w 1879028"/>
              <a:gd name="connsiteY3" fmla="*/ 2575749 h 2620212"/>
              <a:gd name="connsiteX4" fmla="*/ 903155 w 1879028"/>
              <a:gd name="connsiteY4" fmla="*/ 1911821 h 2620212"/>
              <a:gd name="connsiteX5" fmla="*/ 372671 w 1879028"/>
              <a:gd name="connsiteY5" fmla="*/ 2619837 h 2620212"/>
              <a:gd name="connsiteX6" fmla="*/ 293 w 1879028"/>
              <a:gd name="connsiteY6" fmla="*/ 1599216 h 2620212"/>
              <a:gd name="connsiteX0" fmla="*/ 293 w 1879028"/>
              <a:gd name="connsiteY0" fmla="*/ 1599216 h 2620214"/>
              <a:gd name="connsiteX1" fmla="*/ 896778 w 1879028"/>
              <a:gd name="connsiteY1" fmla="*/ 2753 h 2620214"/>
              <a:gd name="connsiteX2" fmla="*/ 1878619 w 1879028"/>
              <a:gd name="connsiteY2" fmla="*/ 1793287 h 2620214"/>
              <a:gd name="connsiteX3" fmla="*/ 1433428 w 1879028"/>
              <a:gd name="connsiteY3" fmla="*/ 2575749 h 2620214"/>
              <a:gd name="connsiteX4" fmla="*/ 903155 w 1879028"/>
              <a:gd name="connsiteY4" fmla="*/ 1911821 h 2620214"/>
              <a:gd name="connsiteX5" fmla="*/ 372671 w 1879028"/>
              <a:gd name="connsiteY5" fmla="*/ 2619837 h 2620214"/>
              <a:gd name="connsiteX6" fmla="*/ 293 w 1879028"/>
              <a:gd name="connsiteY6" fmla="*/ 1599216 h 2620214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596463 h 2617460"/>
              <a:gd name="connsiteX1" fmla="*/ 896778 w 1879028"/>
              <a:gd name="connsiteY1" fmla="*/ 0 h 2617460"/>
              <a:gd name="connsiteX2" fmla="*/ 1878619 w 1879028"/>
              <a:gd name="connsiteY2" fmla="*/ 1790534 h 2617460"/>
              <a:gd name="connsiteX3" fmla="*/ 1433428 w 1879028"/>
              <a:gd name="connsiteY3" fmla="*/ 2572996 h 2617460"/>
              <a:gd name="connsiteX4" fmla="*/ 903155 w 1879028"/>
              <a:gd name="connsiteY4" fmla="*/ 1909068 h 2617460"/>
              <a:gd name="connsiteX5" fmla="*/ 372671 w 1879028"/>
              <a:gd name="connsiteY5" fmla="*/ 2617084 h 2617460"/>
              <a:gd name="connsiteX6" fmla="*/ 293 w 1879028"/>
              <a:gd name="connsiteY6" fmla="*/ 1596463 h 2617460"/>
              <a:gd name="connsiteX0" fmla="*/ 293 w 1879028"/>
              <a:gd name="connsiteY0" fmla="*/ 1681718 h 2702715"/>
              <a:gd name="connsiteX1" fmla="*/ 903312 w 1879028"/>
              <a:gd name="connsiteY1" fmla="*/ 0 h 2702715"/>
              <a:gd name="connsiteX2" fmla="*/ 1878619 w 1879028"/>
              <a:gd name="connsiteY2" fmla="*/ 1875789 h 2702715"/>
              <a:gd name="connsiteX3" fmla="*/ 1433428 w 1879028"/>
              <a:gd name="connsiteY3" fmla="*/ 2658251 h 2702715"/>
              <a:gd name="connsiteX4" fmla="*/ 903155 w 1879028"/>
              <a:gd name="connsiteY4" fmla="*/ 1994323 h 2702715"/>
              <a:gd name="connsiteX5" fmla="*/ 372671 w 1879028"/>
              <a:gd name="connsiteY5" fmla="*/ 2702339 h 2702715"/>
              <a:gd name="connsiteX6" fmla="*/ 293 w 1879028"/>
              <a:gd name="connsiteY6" fmla="*/ 1681718 h 2702715"/>
              <a:gd name="connsiteX0" fmla="*/ 293 w 1846400"/>
              <a:gd name="connsiteY0" fmla="*/ 1681718 h 2702715"/>
              <a:gd name="connsiteX1" fmla="*/ 903312 w 1846400"/>
              <a:gd name="connsiteY1" fmla="*/ 0 h 2702715"/>
              <a:gd name="connsiteX2" fmla="*/ 1845951 w 1846400"/>
              <a:gd name="connsiteY2" fmla="*/ 1650115 h 2702715"/>
              <a:gd name="connsiteX3" fmla="*/ 1433428 w 1846400"/>
              <a:gd name="connsiteY3" fmla="*/ 2658251 h 2702715"/>
              <a:gd name="connsiteX4" fmla="*/ 903155 w 1846400"/>
              <a:gd name="connsiteY4" fmla="*/ 1994323 h 2702715"/>
              <a:gd name="connsiteX5" fmla="*/ 372671 w 1846400"/>
              <a:gd name="connsiteY5" fmla="*/ 2702339 h 2702715"/>
              <a:gd name="connsiteX6" fmla="*/ 293 w 1846400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93 w 1865976"/>
              <a:gd name="connsiteY0" fmla="*/ 1681718 h 2702715"/>
              <a:gd name="connsiteX1" fmla="*/ 903312 w 1865976"/>
              <a:gd name="connsiteY1" fmla="*/ 0 h 2702715"/>
              <a:gd name="connsiteX2" fmla="*/ 1865551 w 1865976"/>
              <a:gd name="connsiteY2" fmla="*/ 1650115 h 2702715"/>
              <a:gd name="connsiteX3" fmla="*/ 1433428 w 1865976"/>
              <a:gd name="connsiteY3" fmla="*/ 2658251 h 2702715"/>
              <a:gd name="connsiteX4" fmla="*/ 903155 w 1865976"/>
              <a:gd name="connsiteY4" fmla="*/ 1994323 h 2702715"/>
              <a:gd name="connsiteX5" fmla="*/ 372671 w 1865976"/>
              <a:gd name="connsiteY5" fmla="*/ 2702339 h 2702715"/>
              <a:gd name="connsiteX6" fmla="*/ 293 w 1865976"/>
              <a:gd name="connsiteY6" fmla="*/ 1681718 h 2702715"/>
              <a:gd name="connsiteX0" fmla="*/ 238 w 1921456"/>
              <a:gd name="connsiteY0" fmla="*/ 1676703 h 2702715"/>
              <a:gd name="connsiteX1" fmla="*/ 958792 w 1921456"/>
              <a:gd name="connsiteY1" fmla="*/ 0 h 2702715"/>
              <a:gd name="connsiteX2" fmla="*/ 1921031 w 1921456"/>
              <a:gd name="connsiteY2" fmla="*/ 1650115 h 2702715"/>
              <a:gd name="connsiteX3" fmla="*/ 1488908 w 1921456"/>
              <a:gd name="connsiteY3" fmla="*/ 2658251 h 2702715"/>
              <a:gd name="connsiteX4" fmla="*/ 958635 w 1921456"/>
              <a:gd name="connsiteY4" fmla="*/ 1994323 h 2702715"/>
              <a:gd name="connsiteX5" fmla="*/ 428151 w 1921456"/>
              <a:gd name="connsiteY5" fmla="*/ 2702339 h 2702715"/>
              <a:gd name="connsiteX6" fmla="*/ 238 w 1921456"/>
              <a:gd name="connsiteY6" fmla="*/ 1676703 h 2702715"/>
              <a:gd name="connsiteX0" fmla="*/ 238 w 2042219"/>
              <a:gd name="connsiteY0" fmla="*/ 1676703 h 2702715"/>
              <a:gd name="connsiteX1" fmla="*/ 958792 w 2042219"/>
              <a:gd name="connsiteY1" fmla="*/ 0 h 2702715"/>
              <a:gd name="connsiteX2" fmla="*/ 2041903 w 2042219"/>
              <a:gd name="connsiteY2" fmla="*/ 1640085 h 2702715"/>
              <a:gd name="connsiteX3" fmla="*/ 1488908 w 2042219"/>
              <a:gd name="connsiteY3" fmla="*/ 2658251 h 2702715"/>
              <a:gd name="connsiteX4" fmla="*/ 958635 w 2042219"/>
              <a:gd name="connsiteY4" fmla="*/ 1994323 h 2702715"/>
              <a:gd name="connsiteX5" fmla="*/ 428151 w 2042219"/>
              <a:gd name="connsiteY5" fmla="*/ 2702339 h 2702715"/>
              <a:gd name="connsiteX6" fmla="*/ 238 w 2042219"/>
              <a:gd name="connsiteY6" fmla="*/ 1676703 h 2702715"/>
              <a:gd name="connsiteX0" fmla="*/ 238 w 2019368"/>
              <a:gd name="connsiteY0" fmla="*/ 1676703 h 2702715"/>
              <a:gd name="connsiteX1" fmla="*/ 958792 w 2019368"/>
              <a:gd name="connsiteY1" fmla="*/ 0 h 2702715"/>
              <a:gd name="connsiteX2" fmla="*/ 2019036 w 2019368"/>
              <a:gd name="connsiteY2" fmla="*/ 1630055 h 2702715"/>
              <a:gd name="connsiteX3" fmla="*/ 1488908 w 2019368"/>
              <a:gd name="connsiteY3" fmla="*/ 2658251 h 2702715"/>
              <a:gd name="connsiteX4" fmla="*/ 958635 w 2019368"/>
              <a:gd name="connsiteY4" fmla="*/ 1994323 h 2702715"/>
              <a:gd name="connsiteX5" fmla="*/ 428151 w 2019368"/>
              <a:gd name="connsiteY5" fmla="*/ 2702339 h 2702715"/>
              <a:gd name="connsiteX6" fmla="*/ 238 w 2019368"/>
              <a:gd name="connsiteY6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19036"/>
              <a:gd name="connsiteY0" fmla="*/ 1676703 h 2702715"/>
              <a:gd name="connsiteX1" fmla="*/ 958792 w 2019036"/>
              <a:gd name="connsiteY1" fmla="*/ 0 h 2702715"/>
              <a:gd name="connsiteX2" fmla="*/ 2019036 w 2019036"/>
              <a:gd name="connsiteY2" fmla="*/ 1630055 h 2702715"/>
              <a:gd name="connsiteX3" fmla="*/ 958635 w 2019036"/>
              <a:gd name="connsiteY3" fmla="*/ 1994323 h 2702715"/>
              <a:gd name="connsiteX4" fmla="*/ 428151 w 2019036"/>
              <a:gd name="connsiteY4" fmla="*/ 2702339 h 2702715"/>
              <a:gd name="connsiteX5" fmla="*/ 238 w 2019036"/>
              <a:gd name="connsiteY5" fmla="*/ 1676703 h 2702715"/>
              <a:gd name="connsiteX0" fmla="*/ 238 w 2020841"/>
              <a:gd name="connsiteY0" fmla="*/ 1676703 h 2702715"/>
              <a:gd name="connsiteX1" fmla="*/ 958792 w 2020841"/>
              <a:gd name="connsiteY1" fmla="*/ 0 h 2702715"/>
              <a:gd name="connsiteX2" fmla="*/ 2019036 w 2020841"/>
              <a:gd name="connsiteY2" fmla="*/ 1630055 h 2702715"/>
              <a:gd name="connsiteX3" fmla="*/ 958635 w 2020841"/>
              <a:gd name="connsiteY3" fmla="*/ 1994323 h 2702715"/>
              <a:gd name="connsiteX4" fmla="*/ 428151 w 2020841"/>
              <a:gd name="connsiteY4" fmla="*/ 2702339 h 2702715"/>
              <a:gd name="connsiteX5" fmla="*/ 238 w 2020841"/>
              <a:gd name="connsiteY5" fmla="*/ 1676703 h 2702715"/>
              <a:gd name="connsiteX0" fmla="*/ 1 w 2020604"/>
              <a:gd name="connsiteY0" fmla="*/ 1676703 h 2641998"/>
              <a:gd name="connsiteX1" fmla="*/ 958555 w 2020604"/>
              <a:gd name="connsiteY1" fmla="*/ 0 h 2641998"/>
              <a:gd name="connsiteX2" fmla="*/ 2018799 w 2020604"/>
              <a:gd name="connsiteY2" fmla="*/ 1630055 h 2641998"/>
              <a:gd name="connsiteX3" fmla="*/ 958398 w 2020604"/>
              <a:gd name="connsiteY3" fmla="*/ 1994323 h 2641998"/>
              <a:gd name="connsiteX4" fmla="*/ 1 w 2020604"/>
              <a:gd name="connsiteY4" fmla="*/ 1676703 h 2641998"/>
              <a:gd name="connsiteX0" fmla="*/ 0 w 2020603"/>
              <a:gd name="connsiteY0" fmla="*/ 1676703 h 2641998"/>
              <a:gd name="connsiteX1" fmla="*/ 958554 w 2020603"/>
              <a:gd name="connsiteY1" fmla="*/ 0 h 2641998"/>
              <a:gd name="connsiteX2" fmla="*/ 2018798 w 2020603"/>
              <a:gd name="connsiteY2" fmla="*/ 1630055 h 2641998"/>
              <a:gd name="connsiteX3" fmla="*/ 958397 w 2020603"/>
              <a:gd name="connsiteY3" fmla="*/ 1994323 h 2641998"/>
              <a:gd name="connsiteX4" fmla="*/ 0 w 2020603"/>
              <a:gd name="connsiteY4" fmla="*/ 1676703 h 2641998"/>
              <a:gd name="connsiteX0" fmla="*/ 0 w 2020603"/>
              <a:gd name="connsiteY0" fmla="*/ 1676703 h 2696723"/>
              <a:gd name="connsiteX1" fmla="*/ 958554 w 2020603"/>
              <a:gd name="connsiteY1" fmla="*/ 0 h 2696723"/>
              <a:gd name="connsiteX2" fmla="*/ 2018798 w 2020603"/>
              <a:gd name="connsiteY2" fmla="*/ 1630055 h 2696723"/>
              <a:gd name="connsiteX3" fmla="*/ 958397 w 2020603"/>
              <a:gd name="connsiteY3" fmla="*/ 1994323 h 2696723"/>
              <a:gd name="connsiteX4" fmla="*/ 0 w 2020603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69605"/>
              <a:gd name="connsiteY0" fmla="*/ 1676703 h 2696721"/>
              <a:gd name="connsiteX1" fmla="*/ 1007556 w 2069605"/>
              <a:gd name="connsiteY1" fmla="*/ 0 h 2696721"/>
              <a:gd name="connsiteX2" fmla="*/ 2067800 w 2069605"/>
              <a:gd name="connsiteY2" fmla="*/ 1630055 h 2696721"/>
              <a:gd name="connsiteX3" fmla="*/ 1007399 w 2069605"/>
              <a:gd name="connsiteY3" fmla="*/ 1994323 h 2696721"/>
              <a:gd name="connsiteX4" fmla="*/ 0 w 2069605"/>
              <a:gd name="connsiteY4" fmla="*/ 1676703 h 2696721"/>
              <a:gd name="connsiteX0" fmla="*/ 0 w 2069605"/>
              <a:gd name="connsiteY0" fmla="*/ 1676703 h 2696723"/>
              <a:gd name="connsiteX1" fmla="*/ 1007556 w 2069605"/>
              <a:gd name="connsiteY1" fmla="*/ 0 h 2696723"/>
              <a:gd name="connsiteX2" fmla="*/ 2067800 w 2069605"/>
              <a:gd name="connsiteY2" fmla="*/ 1630055 h 2696723"/>
              <a:gd name="connsiteX3" fmla="*/ 1007399 w 2069605"/>
              <a:gd name="connsiteY3" fmla="*/ 1994323 h 2696723"/>
              <a:gd name="connsiteX4" fmla="*/ 0 w 2069605"/>
              <a:gd name="connsiteY4" fmla="*/ 1676703 h 2696723"/>
              <a:gd name="connsiteX0" fmla="*/ 0 w 2099006"/>
              <a:gd name="connsiteY0" fmla="*/ 1736883 h 2725177"/>
              <a:gd name="connsiteX1" fmla="*/ 1036957 w 2099006"/>
              <a:gd name="connsiteY1" fmla="*/ 0 h 2725177"/>
              <a:gd name="connsiteX2" fmla="*/ 2097201 w 2099006"/>
              <a:gd name="connsiteY2" fmla="*/ 1630055 h 2725177"/>
              <a:gd name="connsiteX3" fmla="*/ 1036800 w 2099006"/>
              <a:gd name="connsiteY3" fmla="*/ 1994323 h 2725177"/>
              <a:gd name="connsiteX4" fmla="*/ 0 w 2099006"/>
              <a:gd name="connsiteY4" fmla="*/ 1736883 h 2725177"/>
              <a:gd name="connsiteX0" fmla="*/ 0 w 2063072"/>
              <a:gd name="connsiteY0" fmla="*/ 1777002 h 2744809"/>
              <a:gd name="connsiteX1" fmla="*/ 1001023 w 2063072"/>
              <a:gd name="connsiteY1" fmla="*/ 0 h 2744809"/>
              <a:gd name="connsiteX2" fmla="*/ 2061267 w 2063072"/>
              <a:gd name="connsiteY2" fmla="*/ 1630055 h 2744809"/>
              <a:gd name="connsiteX3" fmla="*/ 1000866 w 2063072"/>
              <a:gd name="connsiteY3" fmla="*/ 1994323 h 2744809"/>
              <a:gd name="connsiteX4" fmla="*/ 0 w 2063072"/>
              <a:gd name="connsiteY4" fmla="*/ 1777002 h 2744809"/>
              <a:gd name="connsiteX0" fmla="*/ 0 w 2066332"/>
              <a:gd name="connsiteY0" fmla="*/ 1777002 h 2744809"/>
              <a:gd name="connsiteX1" fmla="*/ 1001023 w 2066332"/>
              <a:gd name="connsiteY1" fmla="*/ 0 h 2744809"/>
              <a:gd name="connsiteX2" fmla="*/ 2064533 w 2066332"/>
              <a:gd name="connsiteY2" fmla="*/ 1564861 h 2744809"/>
              <a:gd name="connsiteX3" fmla="*/ 1000866 w 2066332"/>
              <a:gd name="connsiteY3" fmla="*/ 1994323 h 2744809"/>
              <a:gd name="connsiteX4" fmla="*/ 0 w 2066332"/>
              <a:gd name="connsiteY4" fmla="*/ 1777002 h 2744809"/>
              <a:gd name="connsiteX0" fmla="*/ 0 w 2056548"/>
              <a:gd name="connsiteY0" fmla="*/ 1777002 h 2744809"/>
              <a:gd name="connsiteX1" fmla="*/ 1001023 w 2056548"/>
              <a:gd name="connsiteY1" fmla="*/ 0 h 2744809"/>
              <a:gd name="connsiteX2" fmla="*/ 2054733 w 2056548"/>
              <a:gd name="connsiteY2" fmla="*/ 1604980 h 2744809"/>
              <a:gd name="connsiteX3" fmla="*/ 1000866 w 2056548"/>
              <a:gd name="connsiteY3" fmla="*/ 1994323 h 2744809"/>
              <a:gd name="connsiteX4" fmla="*/ 0 w 2056548"/>
              <a:gd name="connsiteY4" fmla="*/ 1777002 h 2744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548" h="2744809">
                <a:moveTo>
                  <a:pt x="0" y="1777002"/>
                </a:moveTo>
                <a:cubicBezTo>
                  <a:pt x="10931" y="677776"/>
                  <a:pt x="569055" y="696894"/>
                  <a:pt x="1001023" y="0"/>
                </a:cubicBezTo>
                <a:cubicBezTo>
                  <a:pt x="1425298" y="607919"/>
                  <a:pt x="2048193" y="818829"/>
                  <a:pt x="2054733" y="1604980"/>
                </a:cubicBezTo>
                <a:cubicBezTo>
                  <a:pt x="2106977" y="2900245"/>
                  <a:pt x="1014470" y="2898848"/>
                  <a:pt x="1000866" y="1994323"/>
                </a:cubicBezTo>
                <a:cubicBezTo>
                  <a:pt x="974747" y="2934886"/>
                  <a:pt x="9775" y="3127431"/>
                  <a:pt x="0" y="1777002"/>
                </a:cubicBezTo>
                <a:close/>
              </a:path>
            </a:pathLst>
          </a:custGeom>
          <a:solidFill>
            <a:schemeClr val="tx2">
              <a:lumMod val="10000"/>
              <a:lumOff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A17A49CF-7C78-EE46-BA6F-F370E57207F1}"/>
              </a:ext>
            </a:extLst>
          </p:cNvPr>
          <p:cNvSpPr/>
          <p:nvPr/>
        </p:nvSpPr>
        <p:spPr>
          <a:xfrm>
            <a:off x="9266978" y="2898341"/>
            <a:ext cx="851515" cy="307777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txBody>
          <a:bodyPr wrap="none">
            <a:spAutoFit/>
          </a:bodyPr>
          <a:lstStyle/>
          <a:p>
            <a:pPr algn="ctr"/>
            <a:r>
              <a:rPr lang="en-US" sz="140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Purpose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904DB2B3-6941-A849-85B5-605F2290E4A1}"/>
              </a:ext>
            </a:extLst>
          </p:cNvPr>
          <p:cNvSpPr/>
          <p:nvPr/>
        </p:nvSpPr>
        <p:spPr>
          <a:xfrm>
            <a:off x="8851909" y="3296099"/>
            <a:ext cx="1681652" cy="5924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Why we are doing</a:t>
            </a:r>
          </a:p>
          <a:p>
            <a:pPr algn="ctr">
              <a:lnSpc>
                <a:spcPts val="1280"/>
              </a:lnSpc>
            </a:pPr>
            <a:r>
              <a:rPr lang="en-US" sz="9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 we are doing in the first place?</a:t>
            </a:r>
          </a:p>
        </p:txBody>
      </p:sp>
      <p:grpSp>
        <p:nvGrpSpPr>
          <p:cNvPr id="67" name="Grouper 66"/>
          <p:cNvGrpSpPr/>
          <p:nvPr/>
        </p:nvGrpSpPr>
        <p:grpSpPr>
          <a:xfrm>
            <a:off x="136316" y="6637728"/>
            <a:ext cx="19145822" cy="276999"/>
            <a:chOff x="136316" y="6660306"/>
            <a:chExt cx="19145822" cy="276999"/>
          </a:xfrm>
        </p:grpSpPr>
        <p:pic>
          <p:nvPicPr>
            <p:cNvPr id="68" name="Image 67"/>
            <p:cNvPicPr>
              <a:picLocks noChangeAspect="1"/>
            </p:cNvPicPr>
            <p:nvPr/>
          </p:nvPicPr>
          <p:blipFill>
            <a:blip r:embed="rId11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43474" y="6729473"/>
              <a:ext cx="138664" cy="138664"/>
            </a:xfrm>
            <a:prstGeom prst="rect">
              <a:avLst/>
            </a:prstGeom>
          </p:spPr>
        </p:pic>
        <p:pic>
          <p:nvPicPr>
            <p:cNvPr id="69" name="Image 68"/>
            <p:cNvPicPr>
              <a:picLocks noChangeAspect="1"/>
            </p:cNvPicPr>
            <p:nvPr/>
          </p:nvPicPr>
          <p:blipFill>
            <a:blip r:embed="rId12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969979" y="6730028"/>
              <a:ext cx="137555" cy="137555"/>
            </a:xfrm>
            <a:prstGeom prst="rect">
              <a:avLst/>
            </a:prstGeom>
          </p:spPr>
        </p:pic>
        <p:pic>
          <p:nvPicPr>
            <p:cNvPr id="82" name="Image 81"/>
            <p:cNvPicPr>
              <a:picLocks noChangeAspect="1"/>
            </p:cNvPicPr>
            <p:nvPr/>
          </p:nvPicPr>
          <p:blipFill>
            <a:blip r:embed="rId13">
              <a:duotone>
                <a:prstClr val="black"/>
                <a:schemeClr val="tx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796484" y="6730028"/>
              <a:ext cx="137555" cy="137555"/>
            </a:xfrm>
            <a:prstGeom prst="rect">
              <a:avLst/>
            </a:prstGeom>
          </p:spPr>
        </p:pic>
        <p:sp>
          <p:nvSpPr>
            <p:cNvPr id="83" name="Rectangle 82"/>
            <p:cNvSpPr/>
            <p:nvPr/>
          </p:nvSpPr>
          <p:spPr>
            <a:xfrm>
              <a:off x="15728330" y="6660306"/>
              <a:ext cx="306694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This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work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is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licensed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under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the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Creative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Commons Attribution-Share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Alike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4.0.</a:t>
              </a:r>
            </a:p>
            <a:p>
              <a:pPr algn="r"/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To view a copy of this license, visit: http://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creativecommons.org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/licenses/by-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sa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/4.0</a:t>
              </a:r>
              <a:r>
                <a:rPr lang="en-US" altLang="zh-TW" sz="600" dirty="0">
                  <a:solidFill>
                    <a:schemeClr val="tx1">
                      <a:alpha val="25000"/>
                    </a:schemeClr>
                  </a:solidFill>
                </a:rPr>
                <a:t>/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  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36316" y="6660306"/>
              <a:ext cx="331591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Team </a:t>
              </a:r>
              <a:r>
                <a:rPr lang="fr-FR" sz="600" dirty="0" err="1">
                  <a:solidFill>
                    <a:schemeClr val="tx1">
                      <a:alpha val="25000"/>
                    </a:schemeClr>
                  </a:solidFill>
                </a:rPr>
                <a:t>Canvas</a:t>
              </a:r>
              <a:r>
                <a:rPr lang="fr-FR" sz="600" dirty="0">
                  <a:solidFill>
                    <a:schemeClr val="tx1">
                      <a:alpha val="25000"/>
                    </a:schemeClr>
                  </a:solidFill>
                </a:rPr>
                <a:t> 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theteamcanvas.com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 Created by Alexey Ivanov, Dmitry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Voloshchuk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</a:p>
            <a:p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Team Canvas is inspired by Business Model Canvas by </a:t>
              </a:r>
              <a:r>
                <a:rPr lang="en-US" sz="600" dirty="0" err="1">
                  <a:solidFill>
                    <a:schemeClr val="tx1">
                      <a:alpha val="25000"/>
                    </a:schemeClr>
                  </a:solidFill>
                </a:rPr>
                <a:t>Strategyzer</a:t>
              </a:r>
              <a:r>
                <a:rPr lang="en-US" sz="600" dirty="0">
                  <a:solidFill>
                    <a:schemeClr val="tx1">
                      <a:alpha val="25000"/>
                    </a:schemeClr>
                  </a:solidFill>
                </a:rPr>
                <a:t>.</a:t>
              </a:r>
              <a:endPara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2655063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Rectangle à coins arrondis 34"/>
          <p:cNvSpPr/>
          <p:nvPr/>
        </p:nvSpPr>
        <p:spPr>
          <a:xfrm>
            <a:off x="12970980" y="1026000"/>
            <a:ext cx="6300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-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99" name="Rectangle à coins arrondis 34"/>
          <p:cNvSpPr/>
          <p:nvPr/>
        </p:nvSpPr>
        <p:spPr>
          <a:xfrm>
            <a:off x="6542214" y="4936477"/>
            <a:ext cx="630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8578 w 3117899"/>
              <a:gd name="connsiteY3" fmla="*/ 133382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1932"/>
              <a:gd name="connsiteY0" fmla="*/ 282206 h 2586511"/>
              <a:gd name="connsiteX1" fmla="*/ 35343 w 3121932"/>
              <a:gd name="connsiteY1" fmla="*/ 0 h 2586511"/>
              <a:gd name="connsiteX2" fmla="*/ 3028692 w 3121932"/>
              <a:gd name="connsiteY2" fmla="*/ 0 h 2586511"/>
              <a:gd name="connsiteX3" fmla="*/ 3098578 w 3121932"/>
              <a:gd name="connsiteY3" fmla="*/ 133382 h 2586511"/>
              <a:gd name="connsiteX4" fmla="*/ 3111012 w 3121932"/>
              <a:gd name="connsiteY4" fmla="*/ 2410129 h 2586511"/>
              <a:gd name="connsiteX5" fmla="*/ 3028692 w 3121932"/>
              <a:gd name="connsiteY5" fmla="*/ 2574753 h 2586511"/>
              <a:gd name="connsiteX6" fmla="*/ 23584 w 3121932"/>
              <a:gd name="connsiteY6" fmla="*/ 2586511 h 2586511"/>
              <a:gd name="connsiteX7" fmla="*/ 62 w 3121932"/>
              <a:gd name="connsiteY7" fmla="*/ 2292547 h 2586511"/>
              <a:gd name="connsiteX8" fmla="*/ 23581 w 3121932"/>
              <a:gd name="connsiteY8" fmla="*/ 282206 h 2586511"/>
              <a:gd name="connsiteX0" fmla="*/ 23581 w 3121932"/>
              <a:gd name="connsiteY0" fmla="*/ 282206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23581 w 3121932"/>
              <a:gd name="connsiteY8" fmla="*/ 282206 h 2596031"/>
              <a:gd name="connsiteX0" fmla="*/ 736 w 3121932"/>
              <a:gd name="connsiteY0" fmla="*/ 108487 h 2596031"/>
              <a:gd name="connsiteX1" fmla="*/ 35343 w 3121932"/>
              <a:gd name="connsiteY1" fmla="*/ 0 h 2596031"/>
              <a:gd name="connsiteX2" fmla="*/ 3028692 w 3121932"/>
              <a:gd name="connsiteY2" fmla="*/ 0 h 2596031"/>
              <a:gd name="connsiteX3" fmla="*/ 3098578 w 3121932"/>
              <a:gd name="connsiteY3" fmla="*/ 133382 h 2596031"/>
              <a:gd name="connsiteX4" fmla="*/ 3111012 w 3121932"/>
              <a:gd name="connsiteY4" fmla="*/ 2410129 h 2596031"/>
              <a:gd name="connsiteX5" fmla="*/ 2998233 w 3121932"/>
              <a:gd name="connsiteY5" fmla="*/ 2590546 h 2596031"/>
              <a:gd name="connsiteX6" fmla="*/ 23584 w 3121932"/>
              <a:gd name="connsiteY6" fmla="*/ 2586511 h 2596031"/>
              <a:gd name="connsiteX7" fmla="*/ 62 w 3121932"/>
              <a:gd name="connsiteY7" fmla="*/ 2292547 h 2596031"/>
              <a:gd name="connsiteX8" fmla="*/ 736 w 3121932"/>
              <a:gd name="connsiteY8" fmla="*/ 108487 h 2596031"/>
              <a:gd name="connsiteX0" fmla="*/ 674 w 3121870"/>
              <a:gd name="connsiteY0" fmla="*/ 108487 h 2596031"/>
              <a:gd name="connsiteX1" fmla="*/ 35281 w 3121870"/>
              <a:gd name="connsiteY1" fmla="*/ 0 h 2596031"/>
              <a:gd name="connsiteX2" fmla="*/ 3028630 w 3121870"/>
              <a:gd name="connsiteY2" fmla="*/ 0 h 2596031"/>
              <a:gd name="connsiteX3" fmla="*/ 3098516 w 3121870"/>
              <a:gd name="connsiteY3" fmla="*/ 133382 h 2596031"/>
              <a:gd name="connsiteX4" fmla="*/ 3110950 w 3121870"/>
              <a:gd name="connsiteY4" fmla="*/ 2410129 h 2596031"/>
              <a:gd name="connsiteX5" fmla="*/ 2998171 w 3121870"/>
              <a:gd name="connsiteY5" fmla="*/ 2590546 h 2596031"/>
              <a:gd name="connsiteX6" fmla="*/ 47649 w 3121870"/>
              <a:gd name="connsiteY6" fmla="*/ 2592765 h 2596031"/>
              <a:gd name="connsiteX7" fmla="*/ 0 w 3121870"/>
              <a:gd name="connsiteY7" fmla="*/ 2292547 h 2596031"/>
              <a:gd name="connsiteX8" fmla="*/ 674 w 3121870"/>
              <a:gd name="connsiteY8" fmla="*/ 108487 h 2596031"/>
              <a:gd name="connsiteX0" fmla="*/ 1131 w 3122327"/>
              <a:gd name="connsiteY0" fmla="*/ 108487 h 2596031"/>
              <a:gd name="connsiteX1" fmla="*/ 35738 w 3122327"/>
              <a:gd name="connsiteY1" fmla="*/ 0 h 2596031"/>
              <a:gd name="connsiteX2" fmla="*/ 3029087 w 3122327"/>
              <a:gd name="connsiteY2" fmla="*/ 0 h 2596031"/>
              <a:gd name="connsiteX3" fmla="*/ 3098973 w 3122327"/>
              <a:gd name="connsiteY3" fmla="*/ 133382 h 2596031"/>
              <a:gd name="connsiteX4" fmla="*/ 3111407 w 3122327"/>
              <a:gd name="connsiteY4" fmla="*/ 2410129 h 2596031"/>
              <a:gd name="connsiteX5" fmla="*/ 2998628 w 3122327"/>
              <a:gd name="connsiteY5" fmla="*/ 2590546 h 2596031"/>
              <a:gd name="connsiteX6" fmla="*/ 48106 w 3122327"/>
              <a:gd name="connsiteY6" fmla="*/ 2592765 h 2596031"/>
              <a:gd name="connsiteX7" fmla="*/ 457 w 3122327"/>
              <a:gd name="connsiteY7" fmla="*/ 2292547 h 2596031"/>
              <a:gd name="connsiteX8" fmla="*/ 1131 w 3122327"/>
              <a:gd name="connsiteY8" fmla="*/ 108487 h 2596031"/>
              <a:gd name="connsiteX0" fmla="*/ 1131 w 3132313"/>
              <a:gd name="connsiteY0" fmla="*/ 108487 h 2596031"/>
              <a:gd name="connsiteX1" fmla="*/ 35738 w 3132313"/>
              <a:gd name="connsiteY1" fmla="*/ 0 h 2596031"/>
              <a:gd name="connsiteX2" fmla="*/ 3029087 w 3132313"/>
              <a:gd name="connsiteY2" fmla="*/ 0 h 2596031"/>
              <a:gd name="connsiteX3" fmla="*/ 3115438 w 3132313"/>
              <a:gd name="connsiteY3" fmla="*/ 150456 h 2596031"/>
              <a:gd name="connsiteX4" fmla="*/ 3111407 w 3132313"/>
              <a:gd name="connsiteY4" fmla="*/ 2410129 h 2596031"/>
              <a:gd name="connsiteX5" fmla="*/ 2998628 w 3132313"/>
              <a:gd name="connsiteY5" fmla="*/ 2590546 h 2596031"/>
              <a:gd name="connsiteX6" fmla="*/ 48106 w 3132313"/>
              <a:gd name="connsiteY6" fmla="*/ 2592765 h 2596031"/>
              <a:gd name="connsiteX7" fmla="*/ 457 w 3132313"/>
              <a:gd name="connsiteY7" fmla="*/ 2292547 h 2596031"/>
              <a:gd name="connsiteX8" fmla="*/ 1131 w 3132313"/>
              <a:gd name="connsiteY8" fmla="*/ 108487 h 2596031"/>
              <a:gd name="connsiteX0" fmla="*/ 1131 w 3125061"/>
              <a:gd name="connsiteY0" fmla="*/ 108487 h 2596031"/>
              <a:gd name="connsiteX1" fmla="*/ 35738 w 3125061"/>
              <a:gd name="connsiteY1" fmla="*/ 0 h 2596031"/>
              <a:gd name="connsiteX2" fmla="*/ 3029087 w 3125061"/>
              <a:gd name="connsiteY2" fmla="*/ 0 h 2596031"/>
              <a:gd name="connsiteX3" fmla="*/ 3115438 w 3125061"/>
              <a:gd name="connsiteY3" fmla="*/ 150456 h 2596031"/>
              <a:gd name="connsiteX4" fmla="*/ 3111407 w 3125061"/>
              <a:gd name="connsiteY4" fmla="*/ 2410129 h 2596031"/>
              <a:gd name="connsiteX5" fmla="*/ 2998628 w 3125061"/>
              <a:gd name="connsiteY5" fmla="*/ 2590546 h 2596031"/>
              <a:gd name="connsiteX6" fmla="*/ 48106 w 3125061"/>
              <a:gd name="connsiteY6" fmla="*/ 2592765 h 2596031"/>
              <a:gd name="connsiteX7" fmla="*/ 457 w 3125061"/>
              <a:gd name="connsiteY7" fmla="*/ 2292547 h 2596031"/>
              <a:gd name="connsiteX8" fmla="*/ 1131 w 3125061"/>
              <a:gd name="connsiteY8" fmla="*/ 108487 h 259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5061" h="2596031">
                <a:moveTo>
                  <a:pt x="1131" y="108487"/>
                </a:moveTo>
                <a:cubicBezTo>
                  <a:pt x="1131" y="82507"/>
                  <a:pt x="9758" y="0"/>
                  <a:pt x="35738" y="0"/>
                </a:cubicBezTo>
                <a:lnTo>
                  <a:pt x="3029087" y="0"/>
                </a:lnTo>
                <a:cubicBezTo>
                  <a:pt x="3055067" y="0"/>
                  <a:pt x="3115438" y="124476"/>
                  <a:pt x="3115438" y="150456"/>
                </a:cubicBezTo>
                <a:cubicBezTo>
                  <a:pt x="3133579" y="1262926"/>
                  <a:pt x="3122492" y="1709120"/>
                  <a:pt x="3111407" y="2410129"/>
                </a:cubicBezTo>
                <a:cubicBezTo>
                  <a:pt x="3111407" y="2501801"/>
                  <a:pt x="3123148" y="2623392"/>
                  <a:pt x="2998628" y="2590546"/>
                </a:cubicBezTo>
                <a:lnTo>
                  <a:pt x="48106" y="2592765"/>
                </a:lnTo>
                <a:cubicBezTo>
                  <a:pt x="-8032" y="2599018"/>
                  <a:pt x="457" y="2318527"/>
                  <a:pt x="457" y="2292547"/>
                </a:cubicBezTo>
                <a:cubicBezTo>
                  <a:pt x="682" y="1564527"/>
                  <a:pt x="906" y="836507"/>
                  <a:pt x="1131" y="108487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0" name="Rectangle à coins arrondis 34"/>
          <p:cNvSpPr/>
          <p:nvPr/>
        </p:nvSpPr>
        <p:spPr>
          <a:xfrm flipV="1">
            <a:off x="6542214" y="2986929"/>
            <a:ext cx="630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0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96380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7899"/>
              <a:gd name="connsiteY0" fmla="*/ 294969 h 2599274"/>
              <a:gd name="connsiteX1" fmla="*/ 35343 w 3117899"/>
              <a:gd name="connsiteY1" fmla="*/ 12763 h 2599274"/>
              <a:gd name="connsiteX2" fmla="*/ 3086339 w 3117899"/>
              <a:gd name="connsiteY2" fmla="*/ 0 h 2599274"/>
              <a:gd name="connsiteX3" fmla="*/ 3106500 w 3117899"/>
              <a:gd name="connsiteY3" fmla="*/ 130353 h 2599274"/>
              <a:gd name="connsiteX4" fmla="*/ 3111012 w 3117899"/>
              <a:gd name="connsiteY4" fmla="*/ 2422892 h 2599274"/>
              <a:gd name="connsiteX5" fmla="*/ 3028692 w 3117899"/>
              <a:gd name="connsiteY5" fmla="*/ 2587516 h 2599274"/>
              <a:gd name="connsiteX6" fmla="*/ 23584 w 3117899"/>
              <a:gd name="connsiteY6" fmla="*/ 2599274 h 2599274"/>
              <a:gd name="connsiteX7" fmla="*/ 62 w 3117899"/>
              <a:gd name="connsiteY7" fmla="*/ 2305310 h 2599274"/>
              <a:gd name="connsiteX8" fmla="*/ 23581 w 3117899"/>
              <a:gd name="connsiteY8" fmla="*/ 294969 h 2599274"/>
              <a:gd name="connsiteX0" fmla="*/ 23581 w 3111717"/>
              <a:gd name="connsiteY0" fmla="*/ 294969 h 2599274"/>
              <a:gd name="connsiteX1" fmla="*/ 35343 w 3111717"/>
              <a:gd name="connsiteY1" fmla="*/ 12763 h 2599274"/>
              <a:gd name="connsiteX2" fmla="*/ 3086339 w 3111717"/>
              <a:gd name="connsiteY2" fmla="*/ 0 h 2599274"/>
              <a:gd name="connsiteX3" fmla="*/ 3106500 w 3111717"/>
              <a:gd name="connsiteY3" fmla="*/ 130353 h 2599274"/>
              <a:gd name="connsiteX4" fmla="*/ 3111012 w 3111717"/>
              <a:gd name="connsiteY4" fmla="*/ 2422892 h 2599274"/>
              <a:gd name="connsiteX5" fmla="*/ 3028692 w 3111717"/>
              <a:gd name="connsiteY5" fmla="*/ 2587516 h 2599274"/>
              <a:gd name="connsiteX6" fmla="*/ 23584 w 3111717"/>
              <a:gd name="connsiteY6" fmla="*/ 2599274 h 2599274"/>
              <a:gd name="connsiteX7" fmla="*/ 62 w 3111717"/>
              <a:gd name="connsiteY7" fmla="*/ 2305310 h 2599274"/>
              <a:gd name="connsiteX8" fmla="*/ 23581 w 3111717"/>
              <a:gd name="connsiteY8" fmla="*/ 294969 h 2599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1717" h="2599274">
                <a:moveTo>
                  <a:pt x="23581" y="294969"/>
                </a:moveTo>
                <a:cubicBezTo>
                  <a:pt x="23581" y="268989"/>
                  <a:pt x="9363" y="12763"/>
                  <a:pt x="35343" y="12763"/>
                </a:cubicBezTo>
                <a:lnTo>
                  <a:pt x="3086339" y="0"/>
                </a:lnTo>
                <a:cubicBezTo>
                  <a:pt x="3112319" y="0"/>
                  <a:pt x="3106500" y="104373"/>
                  <a:pt x="3106500" y="130353"/>
                </a:cubicBezTo>
                <a:cubicBezTo>
                  <a:pt x="3118260" y="894533"/>
                  <a:pt x="3099252" y="1658712"/>
                  <a:pt x="3111012" y="2422892"/>
                </a:cubicBezTo>
                <a:cubicBezTo>
                  <a:pt x="3111012" y="2514564"/>
                  <a:pt x="3124972" y="2611997"/>
                  <a:pt x="3028692" y="2587516"/>
                </a:cubicBezTo>
                <a:lnTo>
                  <a:pt x="23584" y="2599274"/>
                </a:lnTo>
                <a:cubicBezTo>
                  <a:pt x="-2396" y="2599274"/>
                  <a:pt x="62" y="2331290"/>
                  <a:pt x="62" y="2305310"/>
                </a:cubicBezTo>
                <a:lnTo>
                  <a:pt x="23581" y="294969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1148DBA7-BFD2-314E-A33F-C9689FA8B328}"/>
              </a:ext>
            </a:extLst>
          </p:cNvPr>
          <p:cNvSpPr/>
          <p:nvPr/>
        </p:nvSpPr>
        <p:spPr>
          <a:xfrm>
            <a:off x="128350" y="359752"/>
            <a:ext cx="1271386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Meeting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Rectangle à coins arrondis 34">
            <a:extLst>
              <a:ext uri="{FF2B5EF4-FFF2-40B4-BE49-F238E27FC236}">
                <a16:creationId xmlns:a16="http://schemas.microsoft.com/office/drawing/2014/main" id="{0978A45E-9628-EA4E-9024-0528ED5325B0}"/>
              </a:ext>
            </a:extLst>
          </p:cNvPr>
          <p:cNvSpPr/>
          <p:nvPr/>
        </p:nvSpPr>
        <p:spPr>
          <a:xfrm flipV="1">
            <a:off x="119961" y="1024724"/>
            <a:ext cx="6300000" cy="33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41E318EB-1C0C-114C-9536-60B021F939D4}"/>
              </a:ext>
            </a:extLst>
          </p:cNvPr>
          <p:cNvSpPr/>
          <p:nvPr/>
        </p:nvSpPr>
        <p:spPr>
          <a:xfrm>
            <a:off x="2894698" y="1147431"/>
            <a:ext cx="7505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Agenda</a:t>
            </a:r>
          </a:p>
        </p:txBody>
      </p:sp>
      <p:sp>
        <p:nvSpPr>
          <p:cNvPr id="104" name="Rectangle à coins arrondis 34">
            <a:extLst>
              <a:ext uri="{FF2B5EF4-FFF2-40B4-BE49-F238E27FC236}">
                <a16:creationId xmlns:a16="http://schemas.microsoft.com/office/drawing/2014/main" id="{16134C3D-EEF5-4142-8485-40D8837E2959}"/>
              </a:ext>
            </a:extLst>
          </p:cNvPr>
          <p:cNvSpPr/>
          <p:nvPr/>
        </p:nvSpPr>
        <p:spPr>
          <a:xfrm flipV="1">
            <a:off x="6542214" y="1031625"/>
            <a:ext cx="6300000" cy="1836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1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235CB052-3E82-F34A-8AA2-4573520F3937}"/>
              </a:ext>
            </a:extLst>
          </p:cNvPr>
          <p:cNvSpPr/>
          <p:nvPr/>
        </p:nvSpPr>
        <p:spPr>
          <a:xfrm>
            <a:off x="9263764" y="1145050"/>
            <a:ext cx="8569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life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9164666" y="3105233"/>
            <a:ext cx="105509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Productivity</a:t>
            </a:r>
          </a:p>
        </p:txBody>
      </p:sp>
      <p:sp>
        <p:nvSpPr>
          <p:cNvPr id="107" name="Rectangle à coins arrondis 34">
            <a:extLst>
              <a:ext uri="{FF2B5EF4-FFF2-40B4-BE49-F238E27FC236}">
                <a16:creationId xmlns:a16="http://schemas.microsoft.com/office/drawing/2014/main" id="{EF8E245C-05CA-E547-A7BE-82673365E3C5}"/>
              </a:ext>
            </a:extLst>
          </p:cNvPr>
          <p:cNvSpPr/>
          <p:nvPr/>
        </p:nvSpPr>
        <p:spPr>
          <a:xfrm flipV="1">
            <a:off x="13033717" y="180882"/>
            <a:ext cx="4405346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-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94E627F6-3BB2-1A43-96FB-02E70F67EE8F}"/>
              </a:ext>
            </a:extLst>
          </p:cNvPr>
          <p:cNvSpPr/>
          <p:nvPr/>
        </p:nvSpPr>
        <p:spPr>
          <a:xfrm>
            <a:off x="14682796" y="225371"/>
            <a:ext cx="104445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Team name</a:t>
            </a:r>
          </a:p>
        </p:txBody>
      </p:sp>
      <p:sp>
        <p:nvSpPr>
          <p:cNvPr id="10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7526262" y="180882"/>
            <a:ext cx="1744718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8131561" y="225371"/>
            <a:ext cx="53412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111" name="Rectangle à coins arrondis 34">
            <a:extLst>
              <a:ext uri="{FF2B5EF4-FFF2-40B4-BE49-F238E27FC236}">
                <a16:creationId xmlns:a16="http://schemas.microsoft.com/office/drawing/2014/main" id="{9E3737D7-E17C-3744-A8A9-91617673B3EE}"/>
              </a:ext>
            </a:extLst>
          </p:cNvPr>
          <p:cNvSpPr/>
          <p:nvPr/>
        </p:nvSpPr>
        <p:spPr>
          <a:xfrm flipV="1">
            <a:off x="12970980" y="4468477"/>
            <a:ext cx="6300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-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15667973" y="1134718"/>
            <a:ext cx="9060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</a:p>
        </p:txBody>
      </p:sp>
      <p:sp>
        <p:nvSpPr>
          <p:cNvPr id="113" name="Rectangle à coins arrondis 34"/>
          <p:cNvSpPr/>
          <p:nvPr/>
        </p:nvSpPr>
        <p:spPr>
          <a:xfrm>
            <a:off x="119961" y="4468477"/>
            <a:ext cx="6300000" cy="2304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14" name="ZoneTexte 113"/>
          <p:cNvSpPr txBox="1"/>
          <p:nvPr/>
        </p:nvSpPr>
        <p:spPr>
          <a:xfrm>
            <a:off x="2762451" y="4582633"/>
            <a:ext cx="1015022" cy="27699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Daily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mood</a:t>
            </a:r>
            <a:endParaRPr lang="fr-FR" spc="50" dirty="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29F08186-5836-084A-89C5-E0D22E970913}"/>
              </a:ext>
            </a:extLst>
          </p:cNvPr>
          <p:cNvSpPr/>
          <p:nvPr/>
        </p:nvSpPr>
        <p:spPr>
          <a:xfrm>
            <a:off x="9287296" y="5048972"/>
            <a:ext cx="8098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Success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B7374D7A-413A-5643-84D8-B5FDF867BCB0}"/>
              </a:ext>
            </a:extLst>
          </p:cNvPr>
          <p:cNvSpPr/>
          <p:nvPr/>
        </p:nvSpPr>
        <p:spPr>
          <a:xfrm>
            <a:off x="15633507" y="4582632"/>
            <a:ext cx="9749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Next steps</a:t>
            </a:r>
          </a:p>
        </p:txBody>
      </p:sp>
      <p:pic>
        <p:nvPicPr>
          <p:cNvPr id="21" name="Image 20">
            <a:extLst>
              <a:ext uri="{FF2B5EF4-FFF2-40B4-BE49-F238E27FC236}">
                <a16:creationId xmlns:a16="http://schemas.microsoft.com/office/drawing/2014/main" id="{4656131E-FD8B-824B-859F-A16276FF679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5899942" y="2427876"/>
            <a:ext cx="472500" cy="5442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Image 21">
            <a:extLst>
              <a:ext uri="{FF2B5EF4-FFF2-40B4-BE49-F238E27FC236}">
                <a16:creationId xmlns:a16="http://schemas.microsoft.com/office/drawing/2014/main" id="{69280653-C15C-A748-97E2-81836830B70C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5458" y="2495651"/>
            <a:ext cx="564642" cy="406146"/>
          </a:xfrm>
          <a:prstGeom prst="rect">
            <a:avLst/>
          </a:prstGeom>
          <a:noFill/>
        </p:spPr>
      </p:pic>
      <p:pic>
        <p:nvPicPr>
          <p:cNvPr id="24" name="Image 23">
            <a:extLst>
              <a:ext uri="{FF2B5EF4-FFF2-40B4-BE49-F238E27FC236}">
                <a16:creationId xmlns:a16="http://schemas.microsoft.com/office/drawing/2014/main" id="{F2546517-A55B-7742-88B1-1419AFFE21F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3819" y="5455123"/>
            <a:ext cx="368046" cy="330708"/>
          </a:xfrm>
          <a:prstGeom prst="rect">
            <a:avLst/>
          </a:prstGeom>
        </p:spPr>
      </p:pic>
      <p:pic>
        <p:nvPicPr>
          <p:cNvPr id="25" name="Image 24">
            <a:extLst>
              <a:ext uri="{FF2B5EF4-FFF2-40B4-BE49-F238E27FC236}">
                <a16:creationId xmlns:a16="http://schemas.microsoft.com/office/drawing/2014/main" id="{64E10D99-CDFE-334D-ACDE-F1D10A1E7DD7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7803" y="5559774"/>
            <a:ext cx="614172" cy="589407"/>
          </a:xfrm>
          <a:prstGeom prst="rect">
            <a:avLst/>
          </a:prstGeom>
        </p:spPr>
      </p:pic>
      <p:pic>
        <p:nvPicPr>
          <p:cNvPr id="27" name="Image 26">
            <a:extLst>
              <a:ext uri="{FF2B5EF4-FFF2-40B4-BE49-F238E27FC236}">
                <a16:creationId xmlns:a16="http://schemas.microsoft.com/office/drawing/2014/main" id="{48CF8482-54E4-C547-B5C0-77730320E741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65137" y="5374645"/>
            <a:ext cx="525768" cy="491664"/>
          </a:xfrm>
          <a:prstGeom prst="rect">
            <a:avLst/>
          </a:prstGeom>
        </p:spPr>
      </p:pic>
      <p:pic>
        <p:nvPicPr>
          <p:cNvPr id="35" name="Image 34">
            <a:extLst>
              <a:ext uri="{FF2B5EF4-FFF2-40B4-BE49-F238E27FC236}">
                <a16:creationId xmlns:a16="http://schemas.microsoft.com/office/drawing/2014/main" id="{7D6C6523-108E-E741-9F46-16011F401591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20000"/>
          </a:blip>
          <a:stretch>
            <a:fillRect/>
          </a:stretch>
        </p:blipFill>
        <p:spPr>
          <a:xfrm>
            <a:off x="9298463" y="1735821"/>
            <a:ext cx="737743" cy="427609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EDD1E499-61D4-534B-95DE-246DADF7633A}"/>
              </a:ext>
            </a:extLst>
          </p:cNvPr>
          <p:cNvPicPr>
            <a:picLocks noChangeAspect="1"/>
          </p:cNvPicPr>
          <p:nvPr/>
        </p:nvPicPr>
        <p:blipFill>
          <a:blip r:embed="rId9">
            <a:alphaModFix amt="20000"/>
          </a:blip>
          <a:stretch>
            <a:fillRect/>
          </a:stretch>
        </p:blipFill>
        <p:spPr>
          <a:xfrm>
            <a:off x="9460070" y="3608257"/>
            <a:ext cx="414528" cy="5933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580178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à coins arrondis 34">
            <a:extLst>
              <a:ext uri="{FF2B5EF4-FFF2-40B4-BE49-F238E27FC236}">
                <a16:creationId xmlns:a16="http://schemas.microsoft.com/office/drawing/2014/main" id="{63815B6E-7F8B-FF42-AAC1-0F4628050F37}"/>
              </a:ext>
            </a:extLst>
          </p:cNvPr>
          <p:cNvSpPr/>
          <p:nvPr/>
        </p:nvSpPr>
        <p:spPr>
          <a:xfrm>
            <a:off x="138875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pic>
        <p:nvPicPr>
          <p:cNvPr id="48" name="Picture 15">
            <a:extLst>
              <a:ext uri="{FF2B5EF4-FFF2-40B4-BE49-F238E27FC236}">
                <a16:creationId xmlns:a16="http://schemas.microsoft.com/office/drawing/2014/main" id="{739BF9EB-6F22-324E-B88A-82D7A82A984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6905" y="342277"/>
            <a:ext cx="2203685" cy="622742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0443" y="288233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42309" y="342277"/>
            <a:ext cx="2203685" cy="6227420"/>
          </a:xfrm>
          <a:prstGeom prst="rect">
            <a:avLst/>
          </a:prstGeom>
        </p:spPr>
      </p:pic>
      <p:pic>
        <p:nvPicPr>
          <p:cNvPr id="42" name="Picture 15">
            <a:extLst>
              <a:ext uri="{FF2B5EF4-FFF2-40B4-BE49-F238E27FC236}">
                <a16:creationId xmlns:a16="http://schemas.microsoft.com/office/drawing/2014/main" id="{2D5F83D7-00D7-2440-A398-38261037243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19005" y="342277"/>
            <a:ext cx="2203685" cy="6227420"/>
          </a:xfrm>
          <a:prstGeom prst="rect">
            <a:avLst/>
          </a:prstGeom>
        </p:spPr>
      </p:pic>
      <p:pic>
        <p:nvPicPr>
          <p:cNvPr id="43" name="Picture 14">
            <a:extLst>
              <a:ext uri="{FF2B5EF4-FFF2-40B4-BE49-F238E27FC236}">
                <a16:creationId xmlns:a16="http://schemas.microsoft.com/office/drawing/2014/main" id="{DD4519BE-E7AB-EE40-9FAA-9B002EB2D0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6525382" y="288233"/>
            <a:ext cx="1792480" cy="6191390"/>
          </a:xfrm>
          <a:prstGeom prst="rect">
            <a:avLst/>
          </a:prstGeom>
        </p:spPr>
      </p:pic>
      <p:pic>
        <p:nvPicPr>
          <p:cNvPr id="46" name="Picture 14">
            <a:extLst>
              <a:ext uri="{FF2B5EF4-FFF2-40B4-BE49-F238E27FC236}">
                <a16:creationId xmlns:a16="http://schemas.microsoft.com/office/drawing/2014/main" id="{DF57EFA3-0B6A-4F45-8C4E-B27C34BDC5B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8401" y="288233"/>
            <a:ext cx="1792480" cy="6191390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C93EA43F-7A27-924B-AD9B-35FAF50A97F0}"/>
              </a:ext>
            </a:extLst>
          </p:cNvPr>
          <p:cNvSpPr/>
          <p:nvPr/>
        </p:nvSpPr>
        <p:spPr>
          <a:xfrm>
            <a:off x="7218580" y="6385031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1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31" name="Connecteur en arc 30">
            <a:extLst>
              <a:ext uri="{FF2B5EF4-FFF2-40B4-BE49-F238E27FC236}">
                <a16:creationId xmlns:a16="http://schemas.microsoft.com/office/drawing/2014/main" id="{456C5FD3-7BA9-E642-82EE-F44CDCC9F141}"/>
              </a:ext>
            </a:extLst>
          </p:cNvPr>
          <p:cNvCxnSpPr>
            <a:cxnSpLocks/>
            <a:stCxn id="49" idx="4"/>
            <a:endCxn id="57" idx="2"/>
          </p:cNvCxnSpPr>
          <p:nvPr/>
        </p:nvCxnSpPr>
        <p:spPr>
          <a:xfrm rot="16200000" flipH="1">
            <a:off x="3258298" y="3056674"/>
            <a:ext cx="1988396" cy="1827528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en arc 31">
            <a:extLst>
              <a:ext uri="{FF2B5EF4-FFF2-40B4-BE49-F238E27FC236}">
                <a16:creationId xmlns:a16="http://schemas.microsoft.com/office/drawing/2014/main" id="{F804A2A4-3582-B64C-A4FD-23A2B6E0D6AC}"/>
              </a:ext>
            </a:extLst>
          </p:cNvPr>
          <p:cNvCxnSpPr>
            <a:cxnSpLocks/>
            <a:stCxn id="53" idx="2"/>
            <a:endCxn id="55" idx="0"/>
          </p:cNvCxnSpPr>
          <p:nvPr/>
        </p:nvCxnSpPr>
        <p:spPr>
          <a:xfrm rot="10800000" flipV="1">
            <a:off x="6426261" y="2644814"/>
            <a:ext cx="2196687" cy="1059821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necteur en arc 32">
            <a:extLst>
              <a:ext uri="{FF2B5EF4-FFF2-40B4-BE49-F238E27FC236}">
                <a16:creationId xmlns:a16="http://schemas.microsoft.com/office/drawing/2014/main" id="{6AC19EC2-1576-B649-9E47-FD4BB0D818F4}"/>
              </a:ext>
            </a:extLst>
          </p:cNvPr>
          <p:cNvCxnSpPr>
            <a:cxnSpLocks/>
            <a:stCxn id="53" idx="4"/>
            <a:endCxn id="61" idx="2"/>
          </p:cNvCxnSpPr>
          <p:nvPr/>
        </p:nvCxnSpPr>
        <p:spPr>
          <a:xfrm rot="16200000" flipH="1">
            <a:off x="10276338" y="3511423"/>
            <a:ext cx="1215860" cy="2002643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necteur en arc 33">
            <a:extLst>
              <a:ext uri="{FF2B5EF4-FFF2-40B4-BE49-F238E27FC236}">
                <a16:creationId xmlns:a16="http://schemas.microsoft.com/office/drawing/2014/main" id="{105B922F-7D0C-8047-8467-BC882C5559FE}"/>
              </a:ext>
            </a:extLst>
          </p:cNvPr>
          <p:cNvCxnSpPr>
            <a:cxnSpLocks/>
            <a:stCxn id="66" idx="4"/>
            <a:endCxn id="61" idx="6"/>
          </p:cNvCxnSpPr>
          <p:nvPr/>
        </p:nvCxnSpPr>
        <p:spPr>
          <a:xfrm rot="5400000">
            <a:off x="14182314" y="3324465"/>
            <a:ext cx="2019486" cy="1572934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e 34">
            <a:extLst>
              <a:ext uri="{FF2B5EF4-FFF2-40B4-BE49-F238E27FC236}">
                <a16:creationId xmlns:a16="http://schemas.microsoft.com/office/drawing/2014/main" id="{489DD22F-D625-6D49-B9D6-059386C78EF2}"/>
              </a:ext>
            </a:extLst>
          </p:cNvPr>
          <p:cNvGrpSpPr/>
          <p:nvPr/>
        </p:nvGrpSpPr>
        <p:grpSpPr>
          <a:xfrm>
            <a:off x="2042732" y="384240"/>
            <a:ext cx="2592000" cy="2592000"/>
            <a:chOff x="424625" y="219851"/>
            <a:chExt cx="2592000" cy="2592000"/>
          </a:xfrm>
        </p:grpSpPr>
        <p:pic>
          <p:nvPicPr>
            <p:cNvPr id="36" name="Image 35">
              <a:extLst>
                <a:ext uri="{FF2B5EF4-FFF2-40B4-BE49-F238E27FC236}">
                  <a16:creationId xmlns:a16="http://schemas.microsoft.com/office/drawing/2014/main" id="{65D78E64-1344-1243-8149-AB20E4EA4225}"/>
                </a:ext>
              </a:extLst>
            </p:cNvPr>
            <p:cNvPicPr>
              <a:picLocks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0625" y="255851"/>
              <a:ext cx="2520000" cy="2520000"/>
            </a:xfrm>
            <a:prstGeom prst="rect">
              <a:avLst/>
            </a:prstGeom>
            <a:noFill/>
            <a:ln>
              <a:noFill/>
            </a:ln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44" name="ZoneTexte 30">
              <a:extLst>
                <a:ext uri="{FF2B5EF4-FFF2-40B4-BE49-F238E27FC236}">
                  <a16:creationId xmlns:a16="http://schemas.microsoft.com/office/drawing/2014/main" id="{E654D512-937B-E944-9B25-F6E2C378B9E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45" name="ZoneTexte 30">
              <a:extLst>
                <a:ext uri="{FF2B5EF4-FFF2-40B4-BE49-F238E27FC236}">
                  <a16:creationId xmlns:a16="http://schemas.microsoft.com/office/drawing/2014/main" id="{CEDD7C51-6FF0-214D-8CEC-C4B475F83B2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76625" y="471851"/>
              <a:ext cx="2088000" cy="20880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1">
                      <a:lumMod val="90000"/>
                    </a:schemeClr>
                  </a:solidFill>
                  <a:effectLst/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47" name="Ellipse 46">
              <a:extLst>
                <a:ext uri="{FF2B5EF4-FFF2-40B4-BE49-F238E27FC236}">
                  <a16:creationId xmlns:a16="http://schemas.microsoft.com/office/drawing/2014/main" id="{524628FF-6EE7-8444-B528-FF10975595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0625" y="255851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Ellipse 48">
              <a:extLst>
                <a:ext uri="{FF2B5EF4-FFF2-40B4-BE49-F238E27FC236}">
                  <a16:creationId xmlns:a16="http://schemas.microsoft.com/office/drawing/2014/main" id="{A4C42063-681C-934E-9FF9-13B093C2D2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625" y="219851"/>
              <a:ext cx="2592000" cy="259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0" name="Groupe 49">
            <a:extLst>
              <a:ext uri="{FF2B5EF4-FFF2-40B4-BE49-F238E27FC236}">
                <a16:creationId xmlns:a16="http://schemas.microsoft.com/office/drawing/2014/main" id="{11343798-8699-BD4E-A5FA-B092762D145A}"/>
              </a:ext>
            </a:extLst>
          </p:cNvPr>
          <p:cNvGrpSpPr/>
          <p:nvPr/>
        </p:nvGrpSpPr>
        <p:grpSpPr>
          <a:xfrm>
            <a:off x="8622947" y="1384815"/>
            <a:ext cx="2520000" cy="2520000"/>
            <a:chOff x="3710389" y="1521339"/>
            <a:chExt cx="2520000" cy="2520000"/>
          </a:xfrm>
        </p:grpSpPr>
        <p:pic>
          <p:nvPicPr>
            <p:cNvPr id="51" name="Image 50">
              <a:extLst>
                <a:ext uri="{FF2B5EF4-FFF2-40B4-BE49-F238E27FC236}">
                  <a16:creationId xmlns:a16="http://schemas.microsoft.com/office/drawing/2014/main" id="{6E17EF3C-D9E1-3146-A0B2-DCE014B1CBE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10389" y="1521339"/>
              <a:ext cx="2520000" cy="2520000"/>
            </a:xfrm>
            <a:prstGeom prst="rect">
              <a:avLst/>
            </a:prstGeom>
            <a:noFill/>
          </p:spPr>
        </p:pic>
        <p:sp>
          <p:nvSpPr>
            <p:cNvPr id="52" name="ZoneTexte 30">
              <a:extLst>
                <a:ext uri="{FF2B5EF4-FFF2-40B4-BE49-F238E27FC236}">
                  <a16:creationId xmlns:a16="http://schemas.microsoft.com/office/drawing/2014/main" id="{ADAD4C98-FE29-E447-AA8C-6FA7B601171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3890389" y="1701339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20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53" name="Ellipse 52">
              <a:extLst>
                <a:ext uri="{FF2B5EF4-FFF2-40B4-BE49-F238E27FC236}">
                  <a16:creationId xmlns:a16="http://schemas.microsoft.com/office/drawing/2014/main" id="{AD7E5CC2-11D2-7546-AB33-C2CAF43B8A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0389" y="1521339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4" name="Groupe 53">
            <a:extLst>
              <a:ext uri="{FF2B5EF4-FFF2-40B4-BE49-F238E27FC236}">
                <a16:creationId xmlns:a16="http://schemas.microsoft.com/office/drawing/2014/main" id="{E2A207FD-88C7-8B4D-8A23-4FB6E3157CAA}"/>
              </a:ext>
            </a:extLst>
          </p:cNvPr>
          <p:cNvGrpSpPr/>
          <p:nvPr/>
        </p:nvGrpSpPr>
        <p:grpSpPr>
          <a:xfrm>
            <a:off x="5166260" y="3704636"/>
            <a:ext cx="2520000" cy="2520000"/>
            <a:chOff x="3443583" y="3732772"/>
            <a:chExt cx="2520000" cy="2520000"/>
          </a:xfrm>
        </p:grpSpPr>
        <p:pic>
          <p:nvPicPr>
            <p:cNvPr id="55" name="Image 54">
              <a:extLst>
                <a:ext uri="{FF2B5EF4-FFF2-40B4-BE49-F238E27FC236}">
                  <a16:creationId xmlns:a16="http://schemas.microsoft.com/office/drawing/2014/main" id="{624FDA43-C8ED-FB4D-ACB0-133A95CD7C9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43583" y="3732772"/>
              <a:ext cx="2520000" cy="2520000"/>
            </a:xfrm>
            <a:prstGeom prst="rect">
              <a:avLst/>
            </a:prstGeom>
          </p:spPr>
        </p:pic>
        <p:sp>
          <p:nvSpPr>
            <p:cNvPr id="56" name="ZoneTexte 30">
              <a:extLst>
                <a:ext uri="{FF2B5EF4-FFF2-40B4-BE49-F238E27FC236}">
                  <a16:creationId xmlns:a16="http://schemas.microsoft.com/office/drawing/2014/main" id="{9E10DCDD-94C9-B543-B4BC-EB994081E201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3641583" y="3930772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0C4D0127-0BD6-8E43-A619-35A5918838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43583" y="3732772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8" name="Groupe 57">
            <a:extLst>
              <a:ext uri="{FF2B5EF4-FFF2-40B4-BE49-F238E27FC236}">
                <a16:creationId xmlns:a16="http://schemas.microsoft.com/office/drawing/2014/main" id="{61D1F0EB-EBA3-E94D-828C-6514591E520B}"/>
              </a:ext>
            </a:extLst>
          </p:cNvPr>
          <p:cNvGrpSpPr/>
          <p:nvPr/>
        </p:nvGrpSpPr>
        <p:grpSpPr>
          <a:xfrm>
            <a:off x="11885590" y="3860675"/>
            <a:ext cx="2520000" cy="2520000"/>
            <a:chOff x="6630679" y="3986451"/>
            <a:chExt cx="2520000" cy="2520000"/>
          </a:xfrm>
        </p:grpSpPr>
        <p:pic>
          <p:nvPicPr>
            <p:cNvPr id="59" name="Image 58">
              <a:extLst>
                <a:ext uri="{FF2B5EF4-FFF2-40B4-BE49-F238E27FC236}">
                  <a16:creationId xmlns:a16="http://schemas.microsoft.com/office/drawing/2014/main" id="{0B3C7585-BC52-0144-A3D4-8D23EE1151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0679" y="3986451"/>
              <a:ext cx="2520000" cy="2520000"/>
            </a:xfrm>
            <a:prstGeom prst="rect">
              <a:avLst/>
            </a:prstGeom>
          </p:spPr>
        </p:pic>
        <p:sp>
          <p:nvSpPr>
            <p:cNvPr id="60" name="ZoneTexte 30">
              <a:extLst>
                <a:ext uri="{FF2B5EF4-FFF2-40B4-BE49-F238E27FC236}">
                  <a16:creationId xmlns:a16="http://schemas.microsoft.com/office/drawing/2014/main" id="{80F3FCF8-B179-F84F-80E0-E3381B21508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810679" y="4166451"/>
              <a:ext cx="2160000" cy="216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61" name="Ellipse 60">
              <a:extLst>
                <a:ext uri="{FF2B5EF4-FFF2-40B4-BE49-F238E27FC236}">
                  <a16:creationId xmlns:a16="http://schemas.microsoft.com/office/drawing/2014/main" id="{7A17B418-123C-1441-9505-F1A253CF6F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0679" y="3986451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62" name="Groupe 61">
            <a:extLst>
              <a:ext uri="{FF2B5EF4-FFF2-40B4-BE49-F238E27FC236}">
                <a16:creationId xmlns:a16="http://schemas.microsoft.com/office/drawing/2014/main" id="{704B72D6-C6D1-F541-836E-0BC790F11C16}"/>
              </a:ext>
            </a:extLst>
          </p:cNvPr>
          <p:cNvGrpSpPr/>
          <p:nvPr/>
        </p:nvGrpSpPr>
        <p:grpSpPr>
          <a:xfrm>
            <a:off x="14682524" y="509189"/>
            <a:ext cx="2592000" cy="2592000"/>
            <a:chOff x="6761127" y="179973"/>
            <a:chExt cx="2592000" cy="2592000"/>
          </a:xfrm>
        </p:grpSpPr>
        <p:pic>
          <p:nvPicPr>
            <p:cNvPr id="63" name="Image 62">
              <a:extLst>
                <a:ext uri="{FF2B5EF4-FFF2-40B4-BE49-F238E27FC236}">
                  <a16:creationId xmlns:a16="http://schemas.microsoft.com/office/drawing/2014/main" id="{91B3FD03-F950-7040-868F-E9F02306AF3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97127" y="215973"/>
              <a:ext cx="2520000" cy="2520000"/>
            </a:xfrm>
            <a:prstGeom prst="rect">
              <a:avLst/>
            </a:prstGeom>
          </p:spPr>
        </p:pic>
        <p:sp>
          <p:nvSpPr>
            <p:cNvPr id="64" name="ZoneTexte 30">
              <a:extLst>
                <a:ext uri="{FF2B5EF4-FFF2-40B4-BE49-F238E27FC236}">
                  <a16:creationId xmlns:a16="http://schemas.microsoft.com/office/drawing/2014/main" id="{DEB01E53-C265-3E40-ABD9-7534F89DC2B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65" name="ZoneTexte 30">
              <a:extLst>
                <a:ext uri="{FF2B5EF4-FFF2-40B4-BE49-F238E27FC236}">
                  <a16:creationId xmlns:a16="http://schemas.microsoft.com/office/drawing/2014/main" id="{B1FC1710-F8A2-104B-8970-26B45DD3C914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013127" y="431973"/>
              <a:ext cx="2088000" cy="2088000"/>
            </a:xfrm>
            <a:prstGeom prst="rect">
              <a:avLst/>
            </a:prstGeom>
            <a:noFill/>
          </p:spPr>
          <p:txBody>
            <a:bodyPr wrap="square" lIns="180000" tIns="108000" rIns="144000" bIns="108000" numCol="1" rtlCol="0" anchor="ctr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20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15B14B6A-CC6A-4F45-BF1F-EE9E013ABC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61127" y="179973"/>
              <a:ext cx="2592000" cy="259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67" name="Ellipse 66">
              <a:extLst>
                <a:ext uri="{FF2B5EF4-FFF2-40B4-BE49-F238E27FC236}">
                  <a16:creationId xmlns:a16="http://schemas.microsoft.com/office/drawing/2014/main" id="{67B8317F-B2AD-2A42-83A7-7B9A1E531C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97127" y="215973"/>
              <a:ext cx="2520000" cy="252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900020391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à coins arrondis 34"/>
          <p:cNvSpPr/>
          <p:nvPr/>
        </p:nvSpPr>
        <p:spPr>
          <a:xfrm>
            <a:off x="138875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pic>
        <p:nvPicPr>
          <p:cNvPr id="48" name="Picture 15">
            <a:extLst>
              <a:ext uri="{FF2B5EF4-FFF2-40B4-BE49-F238E27FC236}">
                <a16:creationId xmlns:a16="http://schemas.microsoft.com/office/drawing/2014/main" id="{739BF9EB-6F22-324E-B88A-82D7A82A984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6905" y="342277"/>
            <a:ext cx="2203685" cy="622742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0443" y="288233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42309" y="342277"/>
            <a:ext cx="2203685" cy="6227420"/>
          </a:xfrm>
          <a:prstGeom prst="rect">
            <a:avLst/>
          </a:prstGeom>
        </p:spPr>
      </p:pic>
      <p:pic>
        <p:nvPicPr>
          <p:cNvPr id="42" name="Picture 15">
            <a:extLst>
              <a:ext uri="{FF2B5EF4-FFF2-40B4-BE49-F238E27FC236}">
                <a16:creationId xmlns:a16="http://schemas.microsoft.com/office/drawing/2014/main" id="{2D5F83D7-00D7-2440-A398-38261037243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19005" y="342277"/>
            <a:ext cx="2203685" cy="6227420"/>
          </a:xfrm>
          <a:prstGeom prst="rect">
            <a:avLst/>
          </a:prstGeom>
        </p:spPr>
      </p:pic>
      <p:pic>
        <p:nvPicPr>
          <p:cNvPr id="43" name="Picture 14">
            <a:extLst>
              <a:ext uri="{FF2B5EF4-FFF2-40B4-BE49-F238E27FC236}">
                <a16:creationId xmlns:a16="http://schemas.microsoft.com/office/drawing/2014/main" id="{DD4519BE-E7AB-EE40-9FAA-9B002EB2D0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6525382" y="288233"/>
            <a:ext cx="1792480" cy="6191390"/>
          </a:xfrm>
          <a:prstGeom prst="rect">
            <a:avLst/>
          </a:prstGeom>
        </p:spPr>
      </p:pic>
      <p:pic>
        <p:nvPicPr>
          <p:cNvPr id="46" name="Picture 14">
            <a:extLst>
              <a:ext uri="{FF2B5EF4-FFF2-40B4-BE49-F238E27FC236}">
                <a16:creationId xmlns:a16="http://schemas.microsoft.com/office/drawing/2014/main" id="{DF57EFA3-0B6A-4F45-8C4E-B27C34BDC5B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8401" y="288233"/>
            <a:ext cx="1792480" cy="6191390"/>
          </a:xfrm>
          <a:prstGeom prst="rect">
            <a:avLst/>
          </a:prstGeom>
        </p:spPr>
      </p:pic>
      <p:sp>
        <p:nvSpPr>
          <p:cNvPr id="79" name="Rectangle 78">
            <a:extLst>
              <a:ext uri="{FF2B5EF4-FFF2-40B4-BE49-F238E27FC236}">
                <a16:creationId xmlns:a16="http://schemas.microsoft.com/office/drawing/2014/main" id="{2B2A790B-6B02-954F-B55D-8B55A4F451D9}"/>
              </a:ext>
            </a:extLst>
          </p:cNvPr>
          <p:cNvSpPr/>
          <p:nvPr/>
        </p:nvSpPr>
        <p:spPr>
          <a:xfrm>
            <a:off x="7218580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2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201" name="Connecteur en arc 200">
            <a:extLst>
              <a:ext uri="{FF2B5EF4-FFF2-40B4-BE49-F238E27FC236}">
                <a16:creationId xmlns:a16="http://schemas.microsoft.com/office/drawing/2014/main" id="{CA3D0A1C-4CB8-FB4B-86D0-C67B346F8000}"/>
              </a:ext>
            </a:extLst>
          </p:cNvPr>
          <p:cNvCxnSpPr>
            <a:cxnSpLocks/>
            <a:stCxn id="243" idx="4"/>
            <a:endCxn id="247" idx="2"/>
          </p:cNvCxnSpPr>
          <p:nvPr/>
        </p:nvCxnSpPr>
        <p:spPr>
          <a:xfrm rot="16200000" flipH="1">
            <a:off x="3431294" y="1574525"/>
            <a:ext cx="1198943" cy="2228767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Connecteur en arc 201">
            <a:extLst>
              <a:ext uri="{FF2B5EF4-FFF2-40B4-BE49-F238E27FC236}">
                <a16:creationId xmlns:a16="http://schemas.microsoft.com/office/drawing/2014/main" id="{03B0119B-71B0-FE42-B864-C69AFEF7AF72}"/>
              </a:ext>
            </a:extLst>
          </p:cNvPr>
          <p:cNvCxnSpPr>
            <a:cxnSpLocks/>
            <a:stCxn id="213" idx="2"/>
            <a:endCxn id="247" idx="0"/>
          </p:cNvCxnSpPr>
          <p:nvPr/>
        </p:nvCxnSpPr>
        <p:spPr>
          <a:xfrm rot="10800000" flipV="1">
            <a:off x="6045150" y="1338911"/>
            <a:ext cx="2553003" cy="1049469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Connecteur en arc 202">
            <a:extLst>
              <a:ext uri="{FF2B5EF4-FFF2-40B4-BE49-F238E27FC236}">
                <a16:creationId xmlns:a16="http://schemas.microsoft.com/office/drawing/2014/main" id="{E2395496-C18B-F64B-B463-60EA726B824F}"/>
              </a:ext>
            </a:extLst>
          </p:cNvPr>
          <p:cNvCxnSpPr>
            <a:cxnSpLocks/>
            <a:stCxn id="213" idx="6"/>
            <a:endCxn id="221" idx="2"/>
          </p:cNvCxnSpPr>
          <p:nvPr/>
        </p:nvCxnSpPr>
        <p:spPr>
          <a:xfrm>
            <a:off x="10398152" y="1338912"/>
            <a:ext cx="2238928" cy="173672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Connecteur en arc 203">
            <a:extLst>
              <a:ext uri="{FF2B5EF4-FFF2-40B4-BE49-F238E27FC236}">
                <a16:creationId xmlns:a16="http://schemas.microsoft.com/office/drawing/2014/main" id="{8C4F8193-C995-F941-A767-7E2B46BB3206}"/>
              </a:ext>
            </a:extLst>
          </p:cNvPr>
          <p:cNvCxnSpPr>
            <a:cxnSpLocks/>
            <a:stCxn id="217" idx="4"/>
            <a:endCxn id="221" idx="6"/>
          </p:cNvCxnSpPr>
          <p:nvPr/>
        </p:nvCxnSpPr>
        <p:spPr>
          <a:xfrm rot="5400000">
            <a:off x="15173768" y="1633442"/>
            <a:ext cx="705511" cy="2178886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  <a:tailEnd type="non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Connecteur en arc 204">
            <a:extLst>
              <a:ext uri="{FF2B5EF4-FFF2-40B4-BE49-F238E27FC236}">
                <a16:creationId xmlns:a16="http://schemas.microsoft.com/office/drawing/2014/main" id="{086A0CFA-1041-A946-990B-3E91DA8EA375}"/>
              </a:ext>
            </a:extLst>
          </p:cNvPr>
          <p:cNvCxnSpPr>
            <a:cxnSpLocks/>
            <a:stCxn id="217" idx="6"/>
            <a:endCxn id="225" idx="0"/>
          </p:cNvCxnSpPr>
          <p:nvPr/>
        </p:nvCxnSpPr>
        <p:spPr>
          <a:xfrm>
            <a:off x="17515966" y="1470130"/>
            <a:ext cx="721433" cy="1731254"/>
          </a:xfrm>
          <a:prstGeom prst="curvedConnector2">
            <a:avLst/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Connecteur en arc 205">
            <a:extLst>
              <a:ext uri="{FF2B5EF4-FFF2-40B4-BE49-F238E27FC236}">
                <a16:creationId xmlns:a16="http://schemas.microsoft.com/office/drawing/2014/main" id="{114504AE-F81E-A749-AFA3-C6AEA1395EB8}"/>
              </a:ext>
            </a:extLst>
          </p:cNvPr>
          <p:cNvCxnSpPr>
            <a:cxnSpLocks/>
            <a:stCxn id="225" idx="2"/>
            <a:endCxn id="229" idx="6"/>
          </p:cNvCxnSpPr>
          <p:nvPr/>
        </p:nvCxnSpPr>
        <p:spPr>
          <a:xfrm rot="10800000" flipV="1">
            <a:off x="14422649" y="4101384"/>
            <a:ext cx="2914751" cy="1439734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Connecteur en arc 206">
            <a:extLst>
              <a:ext uri="{FF2B5EF4-FFF2-40B4-BE49-F238E27FC236}">
                <a16:creationId xmlns:a16="http://schemas.microsoft.com/office/drawing/2014/main" id="{7F3551D0-6EEA-0B42-8166-8FE5A02F7237}"/>
              </a:ext>
            </a:extLst>
          </p:cNvPr>
          <p:cNvCxnSpPr>
            <a:cxnSpLocks/>
            <a:stCxn id="229" idx="2"/>
            <a:endCxn id="233" idx="6"/>
          </p:cNvCxnSpPr>
          <p:nvPr/>
        </p:nvCxnSpPr>
        <p:spPr>
          <a:xfrm rot="10800000">
            <a:off x="10481692" y="3905768"/>
            <a:ext cx="2140957" cy="163535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Connecteur en arc 207">
            <a:extLst>
              <a:ext uri="{FF2B5EF4-FFF2-40B4-BE49-F238E27FC236}">
                <a16:creationId xmlns:a16="http://schemas.microsoft.com/office/drawing/2014/main" id="{7FA5AE80-5C74-1349-95D9-F3F7F3111EA1}"/>
              </a:ext>
            </a:extLst>
          </p:cNvPr>
          <p:cNvCxnSpPr>
            <a:cxnSpLocks/>
            <a:stCxn id="233" idx="2"/>
            <a:endCxn id="237" idx="6"/>
          </p:cNvCxnSpPr>
          <p:nvPr/>
        </p:nvCxnSpPr>
        <p:spPr>
          <a:xfrm rot="10800000" flipV="1">
            <a:off x="6360177" y="3905767"/>
            <a:ext cx="2321515" cy="1672105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Connecteur en arc 208">
            <a:extLst>
              <a:ext uri="{FF2B5EF4-FFF2-40B4-BE49-F238E27FC236}">
                <a16:creationId xmlns:a16="http://schemas.microsoft.com/office/drawing/2014/main" id="{7238409D-491D-4648-B517-D1A97561947A}"/>
              </a:ext>
            </a:extLst>
          </p:cNvPr>
          <p:cNvCxnSpPr>
            <a:cxnSpLocks/>
            <a:stCxn id="237" idx="2"/>
            <a:endCxn id="253" idx="6"/>
          </p:cNvCxnSpPr>
          <p:nvPr/>
        </p:nvCxnSpPr>
        <p:spPr>
          <a:xfrm rot="10800000">
            <a:off x="3144588" y="4417209"/>
            <a:ext cx="1415589" cy="1160665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0" name="Groupe 209">
            <a:extLst>
              <a:ext uri="{FF2B5EF4-FFF2-40B4-BE49-F238E27FC236}">
                <a16:creationId xmlns:a16="http://schemas.microsoft.com/office/drawing/2014/main" id="{9454536F-42D2-2F42-BB25-54C704EECC6A}"/>
              </a:ext>
            </a:extLst>
          </p:cNvPr>
          <p:cNvGrpSpPr/>
          <p:nvPr/>
        </p:nvGrpSpPr>
        <p:grpSpPr>
          <a:xfrm>
            <a:off x="8598152" y="438912"/>
            <a:ext cx="1800000" cy="1800000"/>
            <a:chOff x="3863188" y="384246"/>
            <a:chExt cx="1800000" cy="1800000"/>
          </a:xfrm>
        </p:grpSpPr>
        <p:pic>
          <p:nvPicPr>
            <p:cNvPr id="211" name="Image 210">
              <a:extLst>
                <a:ext uri="{FF2B5EF4-FFF2-40B4-BE49-F238E27FC236}">
                  <a16:creationId xmlns:a16="http://schemas.microsoft.com/office/drawing/2014/main" id="{B7DD9B50-DD4B-0144-8D30-E6C4CDB343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188" y="384246"/>
              <a:ext cx="1800000" cy="1800000"/>
            </a:xfrm>
            <a:prstGeom prst="rect">
              <a:avLst/>
            </a:prstGeom>
          </p:spPr>
        </p:pic>
        <p:sp>
          <p:nvSpPr>
            <p:cNvPr id="212" name="ZoneTexte 30">
              <a:extLst>
                <a:ext uri="{FF2B5EF4-FFF2-40B4-BE49-F238E27FC236}">
                  <a16:creationId xmlns:a16="http://schemas.microsoft.com/office/drawing/2014/main" id="{EA8C7E80-5E26-FD46-8038-5E04EF093545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043188" y="56424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13" name="Ellipse 212">
              <a:extLst>
                <a:ext uri="{FF2B5EF4-FFF2-40B4-BE49-F238E27FC236}">
                  <a16:creationId xmlns:a16="http://schemas.microsoft.com/office/drawing/2014/main" id="{57EBA350-7CC3-3C42-B4D3-D7B069C3A6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63188" y="384246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4" name="Groupe 213">
            <a:extLst>
              <a:ext uri="{FF2B5EF4-FFF2-40B4-BE49-F238E27FC236}">
                <a16:creationId xmlns:a16="http://schemas.microsoft.com/office/drawing/2014/main" id="{F59760D8-1A76-3C4A-9C81-157DC5E7B36C}"/>
              </a:ext>
            </a:extLst>
          </p:cNvPr>
          <p:cNvGrpSpPr/>
          <p:nvPr/>
        </p:nvGrpSpPr>
        <p:grpSpPr>
          <a:xfrm>
            <a:off x="15715966" y="570130"/>
            <a:ext cx="1800000" cy="1800000"/>
            <a:chOff x="6996928" y="228497"/>
            <a:chExt cx="1800000" cy="1800000"/>
          </a:xfrm>
        </p:grpSpPr>
        <p:pic>
          <p:nvPicPr>
            <p:cNvPr id="215" name="Image 214">
              <a:extLst>
                <a:ext uri="{FF2B5EF4-FFF2-40B4-BE49-F238E27FC236}">
                  <a16:creationId xmlns:a16="http://schemas.microsoft.com/office/drawing/2014/main" id="{5A471C2B-E04B-7A4F-A148-6D1C48D3C8F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6928" y="228497"/>
              <a:ext cx="1800000" cy="1800000"/>
            </a:xfrm>
            <a:prstGeom prst="rect">
              <a:avLst/>
            </a:prstGeom>
          </p:spPr>
        </p:pic>
        <p:sp>
          <p:nvSpPr>
            <p:cNvPr id="216" name="ZoneTexte 30">
              <a:extLst>
                <a:ext uri="{FF2B5EF4-FFF2-40B4-BE49-F238E27FC236}">
                  <a16:creationId xmlns:a16="http://schemas.microsoft.com/office/drawing/2014/main" id="{559321EA-5720-684C-8B4B-29C3A3A3CB4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76928" y="40849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217" name="Ellipse 216">
              <a:extLst>
                <a:ext uri="{FF2B5EF4-FFF2-40B4-BE49-F238E27FC236}">
                  <a16:creationId xmlns:a16="http://schemas.microsoft.com/office/drawing/2014/main" id="{AD60E81E-C383-6544-8CD9-34A2FEF57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96928" y="228497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18" name="Groupe 217">
            <a:extLst>
              <a:ext uri="{FF2B5EF4-FFF2-40B4-BE49-F238E27FC236}">
                <a16:creationId xmlns:a16="http://schemas.microsoft.com/office/drawing/2014/main" id="{A426B773-2D0F-244C-8491-E1F0EED72998}"/>
              </a:ext>
            </a:extLst>
          </p:cNvPr>
          <p:cNvGrpSpPr/>
          <p:nvPr/>
        </p:nvGrpSpPr>
        <p:grpSpPr>
          <a:xfrm>
            <a:off x="12637080" y="2175641"/>
            <a:ext cx="1800000" cy="1800000"/>
            <a:chOff x="5527069" y="2323312"/>
            <a:chExt cx="1800000" cy="1800000"/>
          </a:xfrm>
        </p:grpSpPr>
        <p:pic>
          <p:nvPicPr>
            <p:cNvPr id="219" name="Image 218">
              <a:extLst>
                <a:ext uri="{FF2B5EF4-FFF2-40B4-BE49-F238E27FC236}">
                  <a16:creationId xmlns:a16="http://schemas.microsoft.com/office/drawing/2014/main" id="{FB5780BC-1369-FF46-8720-699EC99B072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7069" y="2323312"/>
              <a:ext cx="1800000" cy="1800000"/>
            </a:xfrm>
            <a:prstGeom prst="rect">
              <a:avLst/>
            </a:prstGeom>
          </p:spPr>
        </p:pic>
        <p:sp>
          <p:nvSpPr>
            <p:cNvPr id="220" name="ZoneTexte 30">
              <a:extLst>
                <a:ext uri="{FF2B5EF4-FFF2-40B4-BE49-F238E27FC236}">
                  <a16:creationId xmlns:a16="http://schemas.microsoft.com/office/drawing/2014/main" id="{3695D582-94AA-2649-933F-0178D2478EB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707069" y="2503312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221" name="Ellipse 220">
              <a:extLst>
                <a:ext uri="{FF2B5EF4-FFF2-40B4-BE49-F238E27FC236}">
                  <a16:creationId xmlns:a16="http://schemas.microsoft.com/office/drawing/2014/main" id="{3530E665-1834-AD4E-9808-E976D3F8C8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27069" y="2323312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2" name="Groupe 221">
            <a:extLst>
              <a:ext uri="{FF2B5EF4-FFF2-40B4-BE49-F238E27FC236}">
                <a16:creationId xmlns:a16="http://schemas.microsoft.com/office/drawing/2014/main" id="{323A6D72-3C44-5949-8E2B-B9A69EC24915}"/>
              </a:ext>
            </a:extLst>
          </p:cNvPr>
          <p:cNvGrpSpPr/>
          <p:nvPr/>
        </p:nvGrpSpPr>
        <p:grpSpPr>
          <a:xfrm>
            <a:off x="17337399" y="3201384"/>
            <a:ext cx="1800000" cy="1800000"/>
            <a:chOff x="7896928" y="2694066"/>
            <a:chExt cx="1800000" cy="1800000"/>
          </a:xfrm>
        </p:grpSpPr>
        <p:pic>
          <p:nvPicPr>
            <p:cNvPr id="223" name="Image 222">
              <a:extLst>
                <a:ext uri="{FF2B5EF4-FFF2-40B4-BE49-F238E27FC236}">
                  <a16:creationId xmlns:a16="http://schemas.microsoft.com/office/drawing/2014/main" id="{4D00259E-00E0-7D40-B9FE-BE228E13A35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96928" y="2694066"/>
              <a:ext cx="1800000" cy="1800000"/>
            </a:xfrm>
            <a:prstGeom prst="rect">
              <a:avLst/>
            </a:prstGeom>
          </p:spPr>
        </p:pic>
        <p:sp>
          <p:nvSpPr>
            <p:cNvPr id="224" name="ZoneTexte 30">
              <a:extLst>
                <a:ext uri="{FF2B5EF4-FFF2-40B4-BE49-F238E27FC236}">
                  <a16:creationId xmlns:a16="http://schemas.microsoft.com/office/drawing/2014/main" id="{0E13493A-BA65-7340-BE1F-BD0814B7FF0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76928" y="2874066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E0C681B7-3C1C-B941-A765-46706A41F4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96928" y="2694066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26" name="Groupe 225">
            <a:extLst>
              <a:ext uri="{FF2B5EF4-FFF2-40B4-BE49-F238E27FC236}">
                <a16:creationId xmlns:a16="http://schemas.microsoft.com/office/drawing/2014/main" id="{A9827E8E-DE94-D143-A835-B5FAFE55D2AE}"/>
              </a:ext>
            </a:extLst>
          </p:cNvPr>
          <p:cNvGrpSpPr/>
          <p:nvPr/>
        </p:nvGrpSpPr>
        <p:grpSpPr>
          <a:xfrm>
            <a:off x="12622648" y="4641118"/>
            <a:ext cx="1800000" cy="1800000"/>
            <a:chOff x="6931946" y="4872420"/>
            <a:chExt cx="1800000" cy="1800000"/>
          </a:xfrm>
        </p:grpSpPr>
        <p:pic>
          <p:nvPicPr>
            <p:cNvPr id="227" name="Image 226">
              <a:extLst>
                <a:ext uri="{FF2B5EF4-FFF2-40B4-BE49-F238E27FC236}">
                  <a16:creationId xmlns:a16="http://schemas.microsoft.com/office/drawing/2014/main" id="{8F0A96E9-D353-3044-8E20-92D8862BF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31946" y="4872420"/>
              <a:ext cx="1800000" cy="1800000"/>
            </a:xfrm>
            <a:prstGeom prst="rect">
              <a:avLst/>
            </a:prstGeom>
          </p:spPr>
        </p:pic>
        <p:sp>
          <p:nvSpPr>
            <p:cNvPr id="228" name="ZoneTexte 30">
              <a:extLst>
                <a:ext uri="{FF2B5EF4-FFF2-40B4-BE49-F238E27FC236}">
                  <a16:creationId xmlns:a16="http://schemas.microsoft.com/office/drawing/2014/main" id="{7132E4EA-7B27-5048-BBF3-9373DC88FBF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111946" y="5052420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229" name="Ellipse 228">
              <a:extLst>
                <a:ext uri="{FF2B5EF4-FFF2-40B4-BE49-F238E27FC236}">
                  <a16:creationId xmlns:a16="http://schemas.microsoft.com/office/drawing/2014/main" id="{B9669F12-B7E0-8543-B1D9-95D7523481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31946" y="4872420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0" name="Groupe 229">
            <a:extLst>
              <a:ext uri="{FF2B5EF4-FFF2-40B4-BE49-F238E27FC236}">
                <a16:creationId xmlns:a16="http://schemas.microsoft.com/office/drawing/2014/main" id="{283E4412-F16F-FE4A-863F-4F97B538FDB7}"/>
              </a:ext>
            </a:extLst>
          </p:cNvPr>
          <p:cNvGrpSpPr/>
          <p:nvPr/>
        </p:nvGrpSpPr>
        <p:grpSpPr>
          <a:xfrm>
            <a:off x="8681691" y="3005768"/>
            <a:ext cx="1800000" cy="1800000"/>
            <a:chOff x="4276573" y="3989317"/>
            <a:chExt cx="1800000" cy="1800000"/>
          </a:xfrm>
        </p:grpSpPr>
        <p:pic>
          <p:nvPicPr>
            <p:cNvPr id="231" name="Image 230">
              <a:extLst>
                <a:ext uri="{FF2B5EF4-FFF2-40B4-BE49-F238E27FC236}">
                  <a16:creationId xmlns:a16="http://schemas.microsoft.com/office/drawing/2014/main" id="{B9125582-5215-234E-939A-70FCF8A61AB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76573" y="3989317"/>
              <a:ext cx="1800000" cy="1800000"/>
            </a:xfrm>
            <a:prstGeom prst="rect">
              <a:avLst/>
            </a:prstGeom>
          </p:spPr>
        </p:pic>
        <p:sp>
          <p:nvSpPr>
            <p:cNvPr id="232" name="ZoneTexte 30">
              <a:extLst>
                <a:ext uri="{FF2B5EF4-FFF2-40B4-BE49-F238E27FC236}">
                  <a16:creationId xmlns:a16="http://schemas.microsoft.com/office/drawing/2014/main" id="{C4F0EE6C-AD9D-3944-BBD9-FC03B06169B1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456573" y="4169317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33" name="Ellipse 232">
              <a:extLst>
                <a:ext uri="{FF2B5EF4-FFF2-40B4-BE49-F238E27FC236}">
                  <a16:creationId xmlns:a16="http://schemas.microsoft.com/office/drawing/2014/main" id="{D6C3DA55-AC57-F845-8A81-E7D07E2618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76573" y="3989317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4" name="Groupe 233">
            <a:extLst>
              <a:ext uri="{FF2B5EF4-FFF2-40B4-BE49-F238E27FC236}">
                <a16:creationId xmlns:a16="http://schemas.microsoft.com/office/drawing/2014/main" id="{A962D41A-4861-B241-8716-3A1BB2F85E59}"/>
              </a:ext>
            </a:extLst>
          </p:cNvPr>
          <p:cNvGrpSpPr/>
          <p:nvPr/>
        </p:nvGrpSpPr>
        <p:grpSpPr>
          <a:xfrm>
            <a:off x="4560176" y="4677873"/>
            <a:ext cx="1800000" cy="1800000"/>
            <a:chOff x="1881034" y="4677871"/>
            <a:chExt cx="1800000" cy="1800000"/>
          </a:xfrm>
        </p:grpSpPr>
        <p:pic>
          <p:nvPicPr>
            <p:cNvPr id="235" name="Image 234">
              <a:extLst>
                <a:ext uri="{FF2B5EF4-FFF2-40B4-BE49-F238E27FC236}">
                  <a16:creationId xmlns:a16="http://schemas.microsoft.com/office/drawing/2014/main" id="{24DB4E95-EBE0-5F4D-AE68-096ACE868DA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1034" y="4677871"/>
              <a:ext cx="1800000" cy="1800000"/>
            </a:xfrm>
            <a:prstGeom prst="rect">
              <a:avLst/>
            </a:prstGeom>
          </p:spPr>
        </p:pic>
        <p:sp>
          <p:nvSpPr>
            <p:cNvPr id="236" name="ZoneTexte 30">
              <a:extLst>
                <a:ext uri="{FF2B5EF4-FFF2-40B4-BE49-F238E27FC236}">
                  <a16:creationId xmlns:a16="http://schemas.microsoft.com/office/drawing/2014/main" id="{6241F203-FDA3-4344-9562-EF16005EB819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061034" y="485787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</a:p>
          </p:txBody>
        </p:sp>
        <p:sp>
          <p:nvSpPr>
            <p:cNvPr id="237" name="Ellipse 236">
              <a:extLst>
                <a:ext uri="{FF2B5EF4-FFF2-40B4-BE49-F238E27FC236}">
                  <a16:creationId xmlns:a16="http://schemas.microsoft.com/office/drawing/2014/main" id="{862B1E00-4F2E-AB4D-B172-C1CF0D887C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81034" y="4677871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38" name="Groupe 237">
            <a:extLst>
              <a:ext uri="{FF2B5EF4-FFF2-40B4-BE49-F238E27FC236}">
                <a16:creationId xmlns:a16="http://schemas.microsoft.com/office/drawing/2014/main" id="{D81F85C1-E89B-7445-A3B9-B26390B8163D}"/>
              </a:ext>
            </a:extLst>
          </p:cNvPr>
          <p:cNvGrpSpPr/>
          <p:nvPr/>
        </p:nvGrpSpPr>
        <p:grpSpPr>
          <a:xfrm>
            <a:off x="1980382" y="217438"/>
            <a:ext cx="1872000" cy="1872000"/>
            <a:chOff x="519903" y="315895"/>
            <a:chExt cx="1872000" cy="1872000"/>
          </a:xfrm>
        </p:grpSpPr>
        <p:pic>
          <p:nvPicPr>
            <p:cNvPr id="239" name="Image 238">
              <a:extLst>
                <a:ext uri="{FF2B5EF4-FFF2-40B4-BE49-F238E27FC236}">
                  <a16:creationId xmlns:a16="http://schemas.microsoft.com/office/drawing/2014/main" id="{E2F91247-07B2-9B41-A1B3-E824A2E2BA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5903" y="351895"/>
              <a:ext cx="1800000" cy="180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240" name="ZoneTexte 30">
              <a:extLst>
                <a:ext uri="{FF2B5EF4-FFF2-40B4-BE49-F238E27FC236}">
                  <a16:creationId xmlns:a16="http://schemas.microsoft.com/office/drawing/2014/main" id="{A1D40292-7617-7F4B-A822-4AD4649AACB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41" name="ZoneTexte 30">
              <a:extLst>
                <a:ext uri="{FF2B5EF4-FFF2-40B4-BE49-F238E27FC236}">
                  <a16:creationId xmlns:a16="http://schemas.microsoft.com/office/drawing/2014/main" id="{053038CB-1C68-834A-8B76-678F3E2A4D8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5903" y="53189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</a:p>
          </p:txBody>
        </p:sp>
        <p:sp>
          <p:nvSpPr>
            <p:cNvPr id="242" name="Ellipse 241">
              <a:extLst>
                <a:ext uri="{FF2B5EF4-FFF2-40B4-BE49-F238E27FC236}">
                  <a16:creationId xmlns:a16="http://schemas.microsoft.com/office/drawing/2014/main" id="{A59962A4-9A23-B244-B416-9EDC309422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903" y="351895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3" name="Ellipse 242">
              <a:extLst>
                <a:ext uri="{FF2B5EF4-FFF2-40B4-BE49-F238E27FC236}">
                  <a16:creationId xmlns:a16="http://schemas.microsoft.com/office/drawing/2014/main" id="{9FA7A487-9121-E349-8432-4D32311CEB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9903" y="315895"/>
              <a:ext cx="1872000" cy="187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4" name="Groupe 243">
            <a:extLst>
              <a:ext uri="{FF2B5EF4-FFF2-40B4-BE49-F238E27FC236}">
                <a16:creationId xmlns:a16="http://schemas.microsoft.com/office/drawing/2014/main" id="{965F79CF-EE2F-6D40-ACA1-3CAA177989F1}"/>
              </a:ext>
            </a:extLst>
          </p:cNvPr>
          <p:cNvGrpSpPr/>
          <p:nvPr/>
        </p:nvGrpSpPr>
        <p:grpSpPr>
          <a:xfrm>
            <a:off x="5145149" y="2388381"/>
            <a:ext cx="1800000" cy="1800000"/>
            <a:chOff x="2419770" y="2365931"/>
            <a:chExt cx="1800000" cy="1800000"/>
          </a:xfrm>
        </p:grpSpPr>
        <p:pic>
          <p:nvPicPr>
            <p:cNvPr id="245" name="Image 244">
              <a:extLst>
                <a:ext uri="{FF2B5EF4-FFF2-40B4-BE49-F238E27FC236}">
                  <a16:creationId xmlns:a16="http://schemas.microsoft.com/office/drawing/2014/main" id="{3BA1D575-2DF1-7F47-A17E-2C74AC2A83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9770" y="2365931"/>
              <a:ext cx="1800000" cy="1800000"/>
            </a:xfrm>
            <a:prstGeom prst="rect">
              <a:avLst/>
            </a:prstGeom>
          </p:spPr>
        </p:pic>
        <p:sp>
          <p:nvSpPr>
            <p:cNvPr id="246" name="ZoneTexte 30">
              <a:extLst>
                <a:ext uri="{FF2B5EF4-FFF2-40B4-BE49-F238E27FC236}">
                  <a16:creationId xmlns:a16="http://schemas.microsoft.com/office/drawing/2014/main" id="{04805809-8647-4746-891D-8D9A8FBEA24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599770" y="2545931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</a:p>
          </p:txBody>
        </p:sp>
        <p:sp>
          <p:nvSpPr>
            <p:cNvPr id="247" name="Ellipse 246">
              <a:extLst>
                <a:ext uri="{FF2B5EF4-FFF2-40B4-BE49-F238E27FC236}">
                  <a16:creationId xmlns:a16="http://schemas.microsoft.com/office/drawing/2014/main" id="{7FCF87D3-A4A3-8348-AC59-816A807BB9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19770" y="2365931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8" name="Groupe 247">
            <a:extLst>
              <a:ext uri="{FF2B5EF4-FFF2-40B4-BE49-F238E27FC236}">
                <a16:creationId xmlns:a16="http://schemas.microsoft.com/office/drawing/2014/main" id="{39D69C5D-CD8E-5241-8AFF-273D79F4355C}"/>
              </a:ext>
            </a:extLst>
          </p:cNvPr>
          <p:cNvGrpSpPr/>
          <p:nvPr/>
        </p:nvGrpSpPr>
        <p:grpSpPr>
          <a:xfrm>
            <a:off x="1272587" y="3481208"/>
            <a:ext cx="1872000" cy="1872000"/>
            <a:chOff x="247137" y="3093815"/>
            <a:chExt cx="1872000" cy="1872000"/>
          </a:xfrm>
        </p:grpSpPr>
        <p:pic>
          <p:nvPicPr>
            <p:cNvPr id="249" name="Image 248">
              <a:extLst>
                <a:ext uri="{FF2B5EF4-FFF2-40B4-BE49-F238E27FC236}">
                  <a16:creationId xmlns:a16="http://schemas.microsoft.com/office/drawing/2014/main" id="{4BF28370-C117-A345-909B-FD74796205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137" y="3129815"/>
              <a:ext cx="1800000" cy="1800000"/>
            </a:xfrm>
            <a:prstGeom prst="rect">
              <a:avLst/>
            </a:prstGeom>
          </p:spPr>
        </p:pic>
        <p:sp>
          <p:nvSpPr>
            <p:cNvPr id="250" name="ZoneTexte 30">
              <a:extLst>
                <a:ext uri="{FF2B5EF4-FFF2-40B4-BE49-F238E27FC236}">
                  <a16:creationId xmlns:a16="http://schemas.microsoft.com/office/drawing/2014/main" id="{CDBD9155-8410-A349-91A7-F8F927B9A3E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</a:p>
          </p:txBody>
        </p:sp>
        <p:sp>
          <p:nvSpPr>
            <p:cNvPr id="251" name="ZoneTexte 30">
              <a:extLst>
                <a:ext uri="{FF2B5EF4-FFF2-40B4-BE49-F238E27FC236}">
                  <a16:creationId xmlns:a16="http://schemas.microsoft.com/office/drawing/2014/main" id="{65B0A4B5-21E7-3649-8388-F953BDD3E8A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3137" y="3309815"/>
              <a:ext cx="1440000" cy="1440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252" name="Ellipse 251">
              <a:extLst>
                <a:ext uri="{FF2B5EF4-FFF2-40B4-BE49-F238E27FC236}">
                  <a16:creationId xmlns:a16="http://schemas.microsoft.com/office/drawing/2014/main" id="{223129AB-997D-4647-8021-3CF1C92194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137" y="3129815"/>
              <a:ext cx="1800000" cy="180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3" name="Ellipse 252">
              <a:extLst>
                <a:ext uri="{FF2B5EF4-FFF2-40B4-BE49-F238E27FC236}">
                  <a16:creationId xmlns:a16="http://schemas.microsoft.com/office/drawing/2014/main" id="{18B5B76A-BA7B-114A-9C13-C653FE63F9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7137" y="3093815"/>
              <a:ext cx="1872000" cy="187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72921757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Rectangle à coins arrondis 34">
            <a:extLst>
              <a:ext uri="{FF2B5EF4-FFF2-40B4-BE49-F238E27FC236}">
                <a16:creationId xmlns:a16="http://schemas.microsoft.com/office/drawing/2014/main" id="{E843F39D-9773-2844-AF77-D98BB61633B7}"/>
              </a:ext>
            </a:extLst>
          </p:cNvPr>
          <p:cNvSpPr/>
          <p:nvPr/>
        </p:nvSpPr>
        <p:spPr>
          <a:xfrm>
            <a:off x="138875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D5D5D5"/>
              </a:solidFill>
            </a:endParaRPr>
          </a:p>
        </p:txBody>
      </p:sp>
      <p:pic>
        <p:nvPicPr>
          <p:cNvPr id="48" name="Picture 15">
            <a:extLst>
              <a:ext uri="{FF2B5EF4-FFF2-40B4-BE49-F238E27FC236}">
                <a16:creationId xmlns:a16="http://schemas.microsoft.com/office/drawing/2014/main" id="{739BF9EB-6F22-324E-B88A-82D7A82A984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6905" y="342277"/>
            <a:ext cx="2203685" cy="622742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0443" y="288233"/>
            <a:ext cx="1792480" cy="619139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42309" y="342277"/>
            <a:ext cx="2203685" cy="6227420"/>
          </a:xfrm>
          <a:prstGeom prst="rect">
            <a:avLst/>
          </a:prstGeom>
        </p:spPr>
      </p:pic>
      <p:pic>
        <p:nvPicPr>
          <p:cNvPr id="42" name="Picture 15">
            <a:extLst>
              <a:ext uri="{FF2B5EF4-FFF2-40B4-BE49-F238E27FC236}">
                <a16:creationId xmlns:a16="http://schemas.microsoft.com/office/drawing/2014/main" id="{2D5F83D7-00D7-2440-A398-38261037243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819005" y="342277"/>
            <a:ext cx="2203685" cy="6227420"/>
          </a:xfrm>
          <a:prstGeom prst="rect">
            <a:avLst/>
          </a:prstGeom>
        </p:spPr>
      </p:pic>
      <p:pic>
        <p:nvPicPr>
          <p:cNvPr id="43" name="Picture 14">
            <a:extLst>
              <a:ext uri="{FF2B5EF4-FFF2-40B4-BE49-F238E27FC236}">
                <a16:creationId xmlns:a16="http://schemas.microsoft.com/office/drawing/2014/main" id="{DD4519BE-E7AB-EE40-9FAA-9B002EB2D0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6525382" y="288233"/>
            <a:ext cx="1792480" cy="6191390"/>
          </a:xfrm>
          <a:prstGeom prst="rect">
            <a:avLst/>
          </a:prstGeom>
        </p:spPr>
      </p:pic>
      <p:pic>
        <p:nvPicPr>
          <p:cNvPr id="46" name="Picture 14">
            <a:extLst>
              <a:ext uri="{FF2B5EF4-FFF2-40B4-BE49-F238E27FC236}">
                <a16:creationId xmlns:a16="http://schemas.microsoft.com/office/drawing/2014/main" id="{DF57EFA3-0B6A-4F45-8C4E-B27C34BDC5B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8401" y="288233"/>
            <a:ext cx="1792480" cy="6191390"/>
          </a:xfrm>
          <a:prstGeom prst="rect">
            <a:avLst/>
          </a:prstGeom>
        </p:spPr>
      </p:pic>
      <p:sp>
        <p:nvSpPr>
          <p:cNvPr id="136" name="Rectangle 135">
            <a:extLst>
              <a:ext uri="{FF2B5EF4-FFF2-40B4-BE49-F238E27FC236}">
                <a16:creationId xmlns:a16="http://schemas.microsoft.com/office/drawing/2014/main" id="{2DA366FD-1272-DD4F-81CA-24239EA6BA5A}"/>
              </a:ext>
            </a:extLst>
          </p:cNvPr>
          <p:cNvSpPr/>
          <p:nvPr/>
        </p:nvSpPr>
        <p:spPr>
          <a:xfrm>
            <a:off x="7261427" y="6356679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Team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Rythm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/Cycle – 3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weeks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cxnSp>
        <p:nvCxnSpPr>
          <p:cNvPr id="71" name="Connecteur en arc 70">
            <a:extLst>
              <a:ext uri="{FF2B5EF4-FFF2-40B4-BE49-F238E27FC236}">
                <a16:creationId xmlns:a16="http://schemas.microsoft.com/office/drawing/2014/main" id="{14A3ABE3-4BC8-3A4F-B369-D15AF40F1108}"/>
              </a:ext>
            </a:extLst>
          </p:cNvPr>
          <p:cNvCxnSpPr>
            <a:cxnSpLocks/>
            <a:stCxn id="205" idx="6"/>
            <a:endCxn id="198" idx="2"/>
          </p:cNvCxnSpPr>
          <p:nvPr/>
        </p:nvCxnSpPr>
        <p:spPr>
          <a:xfrm>
            <a:off x="3299179" y="1121507"/>
            <a:ext cx="2025407" cy="102518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necteur en arc 71">
            <a:extLst>
              <a:ext uri="{FF2B5EF4-FFF2-40B4-BE49-F238E27FC236}">
                <a16:creationId xmlns:a16="http://schemas.microsoft.com/office/drawing/2014/main" id="{38195F4F-71EE-BE4C-8C01-0B67F30A2678}"/>
              </a:ext>
            </a:extLst>
          </p:cNvPr>
          <p:cNvCxnSpPr>
            <a:cxnSpLocks/>
            <a:stCxn id="88" idx="2"/>
            <a:endCxn id="198" idx="6"/>
          </p:cNvCxnSpPr>
          <p:nvPr/>
        </p:nvCxnSpPr>
        <p:spPr>
          <a:xfrm rot="10800000" flipV="1">
            <a:off x="6584587" y="1145104"/>
            <a:ext cx="2718277" cy="100158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Connecteur en arc 72">
            <a:extLst>
              <a:ext uri="{FF2B5EF4-FFF2-40B4-BE49-F238E27FC236}">
                <a16:creationId xmlns:a16="http://schemas.microsoft.com/office/drawing/2014/main" id="{C050C733-20CD-D74E-9DBF-9EF41302F314}"/>
              </a:ext>
            </a:extLst>
          </p:cNvPr>
          <p:cNvCxnSpPr>
            <a:cxnSpLocks/>
            <a:stCxn id="88" idx="6"/>
            <a:endCxn id="92" idx="2"/>
          </p:cNvCxnSpPr>
          <p:nvPr/>
        </p:nvCxnSpPr>
        <p:spPr>
          <a:xfrm>
            <a:off x="10562863" y="1145105"/>
            <a:ext cx="2318183" cy="1197689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Connecteur en arc 73">
            <a:extLst>
              <a:ext uri="{FF2B5EF4-FFF2-40B4-BE49-F238E27FC236}">
                <a16:creationId xmlns:a16="http://schemas.microsoft.com/office/drawing/2014/main" id="{BAA5E01B-9732-614C-815E-0CBF370553E5}"/>
              </a:ext>
            </a:extLst>
          </p:cNvPr>
          <p:cNvCxnSpPr>
            <a:cxnSpLocks/>
            <a:stCxn id="96" idx="2"/>
            <a:endCxn id="92" idx="6"/>
          </p:cNvCxnSpPr>
          <p:nvPr/>
        </p:nvCxnSpPr>
        <p:spPr>
          <a:xfrm rot="10800000" flipV="1">
            <a:off x="14141046" y="1015644"/>
            <a:ext cx="2555448" cy="1327150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Connecteur en arc 74">
            <a:extLst>
              <a:ext uri="{FF2B5EF4-FFF2-40B4-BE49-F238E27FC236}">
                <a16:creationId xmlns:a16="http://schemas.microsoft.com/office/drawing/2014/main" id="{B4FA1C9C-D9B5-B649-899B-0F8341143683}"/>
              </a:ext>
            </a:extLst>
          </p:cNvPr>
          <p:cNvCxnSpPr>
            <a:cxnSpLocks/>
            <a:stCxn id="96" idx="6"/>
            <a:endCxn id="100" idx="0"/>
          </p:cNvCxnSpPr>
          <p:nvPr/>
        </p:nvCxnSpPr>
        <p:spPr>
          <a:xfrm flipH="1">
            <a:off x="16795605" y="1015644"/>
            <a:ext cx="1160889" cy="1682012"/>
          </a:xfrm>
          <a:prstGeom prst="curvedConnector4">
            <a:avLst>
              <a:gd name="adj1" fmla="val -53622"/>
              <a:gd name="adj2" fmla="val 60364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Connecteur en arc 75">
            <a:extLst>
              <a:ext uri="{FF2B5EF4-FFF2-40B4-BE49-F238E27FC236}">
                <a16:creationId xmlns:a16="http://schemas.microsoft.com/office/drawing/2014/main" id="{2DBF198F-9B8F-4640-A2E3-0DD4343D63F1}"/>
              </a:ext>
            </a:extLst>
          </p:cNvPr>
          <p:cNvCxnSpPr>
            <a:cxnSpLocks/>
            <a:stCxn id="100" idx="2"/>
            <a:endCxn id="104" idx="6"/>
          </p:cNvCxnSpPr>
          <p:nvPr/>
        </p:nvCxnSpPr>
        <p:spPr>
          <a:xfrm rot="10800000" flipV="1">
            <a:off x="13784913" y="3327655"/>
            <a:ext cx="2380692" cy="1157641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necteur en arc 76">
            <a:extLst>
              <a:ext uri="{FF2B5EF4-FFF2-40B4-BE49-F238E27FC236}">
                <a16:creationId xmlns:a16="http://schemas.microsoft.com/office/drawing/2014/main" id="{AA9B5F5B-4036-4D4F-A36E-73345F4BFB4F}"/>
              </a:ext>
            </a:extLst>
          </p:cNvPr>
          <p:cNvCxnSpPr>
            <a:cxnSpLocks/>
            <a:stCxn id="104" idx="2"/>
            <a:endCxn id="108" idx="6"/>
          </p:cNvCxnSpPr>
          <p:nvPr/>
        </p:nvCxnSpPr>
        <p:spPr>
          <a:xfrm rot="10800000">
            <a:off x="10584273" y="2832325"/>
            <a:ext cx="1940641" cy="1652973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Connecteur en arc 77">
            <a:extLst>
              <a:ext uri="{FF2B5EF4-FFF2-40B4-BE49-F238E27FC236}">
                <a16:creationId xmlns:a16="http://schemas.microsoft.com/office/drawing/2014/main" id="{D10A9CFE-A977-844A-94A7-975FFC753B73}"/>
              </a:ext>
            </a:extLst>
          </p:cNvPr>
          <p:cNvCxnSpPr>
            <a:cxnSpLocks/>
            <a:stCxn id="108" idx="2"/>
            <a:endCxn id="112" idx="6"/>
          </p:cNvCxnSpPr>
          <p:nvPr/>
        </p:nvCxnSpPr>
        <p:spPr>
          <a:xfrm rot="10800000" flipV="1">
            <a:off x="7561098" y="2832323"/>
            <a:ext cx="1763175" cy="91148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Connecteur en arc 78">
            <a:extLst>
              <a:ext uri="{FF2B5EF4-FFF2-40B4-BE49-F238E27FC236}">
                <a16:creationId xmlns:a16="http://schemas.microsoft.com/office/drawing/2014/main" id="{C384B20A-BC02-CC4A-9FB6-582371DE1FD1}"/>
              </a:ext>
            </a:extLst>
          </p:cNvPr>
          <p:cNvCxnSpPr>
            <a:cxnSpLocks/>
            <a:stCxn id="112" idx="2"/>
            <a:endCxn id="116" idx="4"/>
          </p:cNvCxnSpPr>
          <p:nvPr/>
        </p:nvCxnSpPr>
        <p:spPr>
          <a:xfrm rot="10800000" flipV="1">
            <a:off x="3050941" y="3743810"/>
            <a:ext cx="3250157" cy="416971"/>
          </a:xfrm>
          <a:prstGeom prst="curvedConnector4">
            <a:avLst>
              <a:gd name="adj1" fmla="val 40308"/>
              <a:gd name="adj2" fmla="val 263268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Connecteur en arc 79">
            <a:extLst>
              <a:ext uri="{FF2B5EF4-FFF2-40B4-BE49-F238E27FC236}">
                <a16:creationId xmlns:a16="http://schemas.microsoft.com/office/drawing/2014/main" id="{9280384E-E229-864A-87E4-71B5E870E260}"/>
              </a:ext>
            </a:extLst>
          </p:cNvPr>
          <p:cNvCxnSpPr>
            <a:cxnSpLocks/>
            <a:stCxn id="118" idx="1"/>
            <a:endCxn id="116" idx="2"/>
          </p:cNvCxnSpPr>
          <p:nvPr/>
        </p:nvCxnSpPr>
        <p:spPr>
          <a:xfrm rot="10800000" flipH="1">
            <a:off x="2226040" y="3530783"/>
            <a:ext cx="194900" cy="2166283"/>
          </a:xfrm>
          <a:prstGeom prst="curvedConnector3">
            <a:avLst>
              <a:gd name="adj1" fmla="val -434879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Connecteur en arc 80">
            <a:extLst>
              <a:ext uri="{FF2B5EF4-FFF2-40B4-BE49-F238E27FC236}">
                <a16:creationId xmlns:a16="http://schemas.microsoft.com/office/drawing/2014/main" id="{0132FF81-7DA3-3D4D-8BEF-FE53B811941B}"/>
              </a:ext>
            </a:extLst>
          </p:cNvPr>
          <p:cNvCxnSpPr>
            <a:cxnSpLocks/>
            <a:stCxn id="120" idx="6"/>
            <a:endCxn id="124" idx="2"/>
          </p:cNvCxnSpPr>
          <p:nvPr/>
        </p:nvCxnSpPr>
        <p:spPr>
          <a:xfrm flipV="1">
            <a:off x="3486040" y="4896998"/>
            <a:ext cx="1988064" cy="800067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Connecteur en arc 81">
            <a:extLst>
              <a:ext uri="{FF2B5EF4-FFF2-40B4-BE49-F238E27FC236}">
                <a16:creationId xmlns:a16="http://schemas.microsoft.com/office/drawing/2014/main" id="{08C31C2C-73CD-4C4E-BCB8-2FF3E96473A6}"/>
              </a:ext>
            </a:extLst>
          </p:cNvPr>
          <p:cNvCxnSpPr>
            <a:cxnSpLocks/>
            <a:stCxn id="124" idx="6"/>
            <a:endCxn id="128" idx="4"/>
          </p:cNvCxnSpPr>
          <p:nvPr/>
        </p:nvCxnSpPr>
        <p:spPr>
          <a:xfrm>
            <a:off x="6734104" y="4896998"/>
            <a:ext cx="3220168" cy="519512"/>
          </a:xfrm>
          <a:prstGeom prst="curvedConnector4">
            <a:avLst>
              <a:gd name="adj1" fmla="val 41529"/>
              <a:gd name="adj2" fmla="val 244194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Connecteur en arc 82">
            <a:extLst>
              <a:ext uri="{FF2B5EF4-FFF2-40B4-BE49-F238E27FC236}">
                <a16:creationId xmlns:a16="http://schemas.microsoft.com/office/drawing/2014/main" id="{5360B4DC-DC08-1645-BC5F-9CF7FD7936A4}"/>
              </a:ext>
            </a:extLst>
          </p:cNvPr>
          <p:cNvCxnSpPr>
            <a:cxnSpLocks/>
            <a:stCxn id="128" idx="6"/>
            <a:endCxn id="132" idx="2"/>
          </p:cNvCxnSpPr>
          <p:nvPr/>
        </p:nvCxnSpPr>
        <p:spPr>
          <a:xfrm>
            <a:off x="10584272" y="4786510"/>
            <a:ext cx="2599879" cy="1107516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Connecteur en arc 83">
            <a:extLst>
              <a:ext uri="{FF2B5EF4-FFF2-40B4-BE49-F238E27FC236}">
                <a16:creationId xmlns:a16="http://schemas.microsoft.com/office/drawing/2014/main" id="{C87AE962-340A-9A46-B622-A880F44946A5}"/>
              </a:ext>
            </a:extLst>
          </p:cNvPr>
          <p:cNvCxnSpPr>
            <a:cxnSpLocks/>
            <a:stCxn id="132" idx="6"/>
            <a:endCxn id="211" idx="2"/>
          </p:cNvCxnSpPr>
          <p:nvPr/>
        </p:nvCxnSpPr>
        <p:spPr>
          <a:xfrm flipV="1">
            <a:off x="14444151" y="4828928"/>
            <a:ext cx="1221604" cy="1065098"/>
          </a:xfrm>
          <a:prstGeom prst="curvedConnector3">
            <a:avLst>
              <a:gd name="adj1" fmla="val 50000"/>
            </a:avLst>
          </a:prstGeom>
          <a:ln w="12700">
            <a:solidFill>
              <a:schemeClr val="tx1">
                <a:lumMod val="25000"/>
                <a:lumOff val="75000"/>
              </a:schemeClr>
            </a:solidFill>
            <a:prstDash val="solid"/>
            <a:headEnd type="none" w="lg" len="med"/>
            <a:tailEnd type="arrow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" name="Groupe 84">
            <a:extLst>
              <a:ext uri="{FF2B5EF4-FFF2-40B4-BE49-F238E27FC236}">
                <a16:creationId xmlns:a16="http://schemas.microsoft.com/office/drawing/2014/main" id="{93BA9A4A-F4AE-9046-904C-AEDC739781ED}"/>
              </a:ext>
            </a:extLst>
          </p:cNvPr>
          <p:cNvGrpSpPr/>
          <p:nvPr/>
        </p:nvGrpSpPr>
        <p:grpSpPr>
          <a:xfrm>
            <a:off x="9302863" y="515105"/>
            <a:ext cx="1260000" cy="1260000"/>
            <a:chOff x="4426609" y="420946"/>
            <a:chExt cx="1260000" cy="1260000"/>
          </a:xfrm>
        </p:grpSpPr>
        <p:pic>
          <p:nvPicPr>
            <p:cNvPr id="86" name="Image 85">
              <a:extLst>
                <a:ext uri="{FF2B5EF4-FFF2-40B4-BE49-F238E27FC236}">
                  <a16:creationId xmlns:a16="http://schemas.microsoft.com/office/drawing/2014/main" id="{09A6C9B2-0A2A-E949-B439-C12AF769E50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26609" y="420946"/>
              <a:ext cx="1260000" cy="1260000"/>
            </a:xfrm>
            <a:prstGeom prst="rect">
              <a:avLst/>
            </a:prstGeom>
          </p:spPr>
        </p:pic>
        <p:sp>
          <p:nvSpPr>
            <p:cNvPr id="87" name="ZoneTexte 30">
              <a:extLst>
                <a:ext uri="{FF2B5EF4-FFF2-40B4-BE49-F238E27FC236}">
                  <a16:creationId xmlns:a16="http://schemas.microsoft.com/office/drawing/2014/main" id="{C2A8C37F-3DE8-4C4B-BD3D-2F953571C135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552609" y="54694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88" name="Ellipse 87">
              <a:extLst>
                <a:ext uri="{FF2B5EF4-FFF2-40B4-BE49-F238E27FC236}">
                  <a16:creationId xmlns:a16="http://schemas.microsoft.com/office/drawing/2014/main" id="{9E408B8C-17E9-1C4B-B752-BEC0B58C5E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6609" y="420946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5976A55A-9365-8144-89C7-E382AF7D5044}"/>
              </a:ext>
            </a:extLst>
          </p:cNvPr>
          <p:cNvGrpSpPr/>
          <p:nvPr/>
        </p:nvGrpSpPr>
        <p:grpSpPr>
          <a:xfrm>
            <a:off x="12881046" y="1712794"/>
            <a:ext cx="1260000" cy="1260000"/>
            <a:chOff x="6504184" y="1546032"/>
            <a:chExt cx="1260000" cy="1260000"/>
          </a:xfrm>
        </p:grpSpPr>
        <p:sp>
          <p:nvSpPr>
            <p:cNvPr id="90" name="ZoneTexte 30">
              <a:extLst>
                <a:ext uri="{FF2B5EF4-FFF2-40B4-BE49-F238E27FC236}">
                  <a16:creationId xmlns:a16="http://schemas.microsoft.com/office/drawing/2014/main" id="{4D8CF2D3-A738-F74C-B21F-C497BE1EDB6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630184" y="1672032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91" name="Image 90">
              <a:extLst>
                <a:ext uri="{FF2B5EF4-FFF2-40B4-BE49-F238E27FC236}">
                  <a16:creationId xmlns:a16="http://schemas.microsoft.com/office/drawing/2014/main" id="{097DA1D2-F738-9941-BB16-DCEB120771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04184" y="1546032"/>
              <a:ext cx="1260000" cy="1260000"/>
            </a:xfrm>
            <a:prstGeom prst="rect">
              <a:avLst/>
            </a:prstGeom>
          </p:spPr>
        </p:pic>
        <p:sp>
          <p:nvSpPr>
            <p:cNvPr id="92" name="Ellipse 91">
              <a:extLst>
                <a:ext uri="{FF2B5EF4-FFF2-40B4-BE49-F238E27FC236}">
                  <a16:creationId xmlns:a16="http://schemas.microsoft.com/office/drawing/2014/main" id="{F83CFAC4-A427-4B41-8BD1-86FC70F450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04184" y="1546032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A4973710-78D9-7E42-8B36-3F77FDD4A1C0}"/>
              </a:ext>
            </a:extLst>
          </p:cNvPr>
          <p:cNvGrpSpPr/>
          <p:nvPr/>
        </p:nvGrpSpPr>
        <p:grpSpPr>
          <a:xfrm>
            <a:off x="16696494" y="385644"/>
            <a:ext cx="1260000" cy="1260000"/>
            <a:chOff x="7903540" y="361254"/>
            <a:chExt cx="1260000" cy="1260000"/>
          </a:xfrm>
        </p:grpSpPr>
        <p:pic>
          <p:nvPicPr>
            <p:cNvPr id="94" name="Image 93">
              <a:extLst>
                <a:ext uri="{FF2B5EF4-FFF2-40B4-BE49-F238E27FC236}">
                  <a16:creationId xmlns:a16="http://schemas.microsoft.com/office/drawing/2014/main" id="{F57A1460-B66D-624B-9B24-91677155A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03540" y="361254"/>
              <a:ext cx="1260000" cy="1260000"/>
            </a:xfrm>
            <a:prstGeom prst="rect">
              <a:avLst/>
            </a:prstGeom>
          </p:spPr>
        </p:pic>
        <p:sp>
          <p:nvSpPr>
            <p:cNvPr id="95" name="ZoneTexte 30">
              <a:extLst>
                <a:ext uri="{FF2B5EF4-FFF2-40B4-BE49-F238E27FC236}">
                  <a16:creationId xmlns:a16="http://schemas.microsoft.com/office/drawing/2014/main" id="{978B29C1-C9A3-4D49-883D-CB0717809CF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029540" y="48725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8C710AB2-F007-7240-BCF4-A4FB4F1D7C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3540" y="361254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97" name="Groupe 96">
            <a:extLst>
              <a:ext uri="{FF2B5EF4-FFF2-40B4-BE49-F238E27FC236}">
                <a16:creationId xmlns:a16="http://schemas.microsoft.com/office/drawing/2014/main" id="{98C288FE-39C7-224B-BF8E-1DE9067B3F3D}"/>
              </a:ext>
            </a:extLst>
          </p:cNvPr>
          <p:cNvGrpSpPr/>
          <p:nvPr/>
        </p:nvGrpSpPr>
        <p:grpSpPr>
          <a:xfrm>
            <a:off x="16165605" y="2697656"/>
            <a:ext cx="1260000" cy="1260000"/>
            <a:chOff x="8212453" y="2716536"/>
            <a:chExt cx="1260000" cy="1260000"/>
          </a:xfrm>
        </p:grpSpPr>
        <p:pic>
          <p:nvPicPr>
            <p:cNvPr id="98" name="Image 97">
              <a:extLst>
                <a:ext uri="{FF2B5EF4-FFF2-40B4-BE49-F238E27FC236}">
                  <a16:creationId xmlns:a16="http://schemas.microsoft.com/office/drawing/2014/main" id="{368FFBB0-2654-0342-952D-EF9C10A34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12453" y="2716536"/>
              <a:ext cx="1260000" cy="1260000"/>
            </a:xfrm>
            <a:prstGeom prst="rect">
              <a:avLst/>
            </a:prstGeom>
          </p:spPr>
        </p:pic>
        <p:sp>
          <p:nvSpPr>
            <p:cNvPr id="99" name="ZoneTexte 30">
              <a:extLst>
                <a:ext uri="{FF2B5EF4-FFF2-40B4-BE49-F238E27FC236}">
                  <a16:creationId xmlns:a16="http://schemas.microsoft.com/office/drawing/2014/main" id="{38EA2D94-8101-314F-A11D-C21D9A26AED5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338453" y="2842536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F1D85CEE-7367-6847-9CA3-A0E8A7439A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212453" y="2716536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CD6D9B80-18ED-0A4C-9CB3-21C4CAFEFE25}"/>
              </a:ext>
            </a:extLst>
          </p:cNvPr>
          <p:cNvGrpSpPr/>
          <p:nvPr/>
        </p:nvGrpSpPr>
        <p:grpSpPr>
          <a:xfrm>
            <a:off x="12524913" y="3855297"/>
            <a:ext cx="1260000" cy="1260000"/>
            <a:chOff x="6153780" y="3364270"/>
            <a:chExt cx="1260000" cy="1260000"/>
          </a:xfrm>
        </p:grpSpPr>
        <p:pic>
          <p:nvPicPr>
            <p:cNvPr id="102" name="Image 101">
              <a:extLst>
                <a:ext uri="{FF2B5EF4-FFF2-40B4-BE49-F238E27FC236}">
                  <a16:creationId xmlns:a16="http://schemas.microsoft.com/office/drawing/2014/main" id="{EA9A33FD-D572-0E4E-BAAB-382F9B9C2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53780" y="3364270"/>
              <a:ext cx="1260000" cy="1260000"/>
            </a:xfrm>
            <a:prstGeom prst="rect">
              <a:avLst/>
            </a:prstGeom>
          </p:spPr>
        </p:pic>
        <p:sp>
          <p:nvSpPr>
            <p:cNvPr id="103" name="ZoneTexte 30">
              <a:extLst>
                <a:ext uri="{FF2B5EF4-FFF2-40B4-BE49-F238E27FC236}">
                  <a16:creationId xmlns:a16="http://schemas.microsoft.com/office/drawing/2014/main" id="{95EE8448-0A3E-8849-935A-59A7673A345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279780" y="349027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A5940265-80B2-DA4B-8AD5-E93A91799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53780" y="3364270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E5BD3A18-060E-8F42-AE17-3FAEEEBBE1C3}"/>
              </a:ext>
            </a:extLst>
          </p:cNvPr>
          <p:cNvGrpSpPr/>
          <p:nvPr/>
        </p:nvGrpSpPr>
        <p:grpSpPr>
          <a:xfrm>
            <a:off x="9324272" y="2202324"/>
            <a:ext cx="1260000" cy="1260000"/>
            <a:chOff x="4519206" y="2202323"/>
            <a:chExt cx="1260000" cy="1260000"/>
          </a:xfrm>
        </p:grpSpPr>
        <p:pic>
          <p:nvPicPr>
            <p:cNvPr id="106" name="Image 105">
              <a:extLst>
                <a:ext uri="{FF2B5EF4-FFF2-40B4-BE49-F238E27FC236}">
                  <a16:creationId xmlns:a16="http://schemas.microsoft.com/office/drawing/2014/main" id="{8090DB0A-D439-EA4D-8AE8-C38A28672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2202323"/>
              <a:ext cx="1260000" cy="1260000"/>
            </a:xfrm>
            <a:prstGeom prst="rect">
              <a:avLst/>
            </a:prstGeom>
          </p:spPr>
        </p:pic>
        <p:sp>
          <p:nvSpPr>
            <p:cNvPr id="107" name="ZoneTexte 30">
              <a:extLst>
                <a:ext uri="{FF2B5EF4-FFF2-40B4-BE49-F238E27FC236}">
                  <a16:creationId xmlns:a16="http://schemas.microsoft.com/office/drawing/2014/main" id="{CDE6238C-58C4-0C42-8CE4-87FDDC796E4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232832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4A75BA98-68A5-B047-96E1-BEF56FDE55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2202323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D9D3C202-C16A-604D-81BB-0100771EB18A}"/>
              </a:ext>
            </a:extLst>
          </p:cNvPr>
          <p:cNvGrpSpPr/>
          <p:nvPr/>
        </p:nvGrpSpPr>
        <p:grpSpPr>
          <a:xfrm>
            <a:off x="6301097" y="3113811"/>
            <a:ext cx="1260000" cy="1260000"/>
            <a:chOff x="2545827" y="3011543"/>
            <a:chExt cx="1260000" cy="1260000"/>
          </a:xfrm>
        </p:grpSpPr>
        <p:pic>
          <p:nvPicPr>
            <p:cNvPr id="110" name="Image 109">
              <a:extLst>
                <a:ext uri="{FF2B5EF4-FFF2-40B4-BE49-F238E27FC236}">
                  <a16:creationId xmlns:a16="http://schemas.microsoft.com/office/drawing/2014/main" id="{CEFA5F19-3852-D94B-9E2B-B747FCFEB9B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45827" y="3011543"/>
              <a:ext cx="1260000" cy="1260000"/>
            </a:xfrm>
            <a:prstGeom prst="rect">
              <a:avLst/>
            </a:prstGeom>
          </p:spPr>
        </p:pic>
        <p:sp>
          <p:nvSpPr>
            <p:cNvPr id="111" name="ZoneTexte 30">
              <a:extLst>
                <a:ext uri="{FF2B5EF4-FFF2-40B4-BE49-F238E27FC236}">
                  <a16:creationId xmlns:a16="http://schemas.microsoft.com/office/drawing/2014/main" id="{74D328A6-4D2D-F441-86DA-500A213FDBF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671827" y="3137543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12" name="Ellipse 111">
              <a:extLst>
                <a:ext uri="{FF2B5EF4-FFF2-40B4-BE49-F238E27FC236}">
                  <a16:creationId xmlns:a16="http://schemas.microsoft.com/office/drawing/2014/main" id="{24D8187A-2C8F-9C4E-B715-0D87F73A50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5827" y="3011543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953DBF69-2AF8-1040-BC3F-5816CFCDD8B7}"/>
              </a:ext>
            </a:extLst>
          </p:cNvPr>
          <p:cNvGrpSpPr/>
          <p:nvPr/>
        </p:nvGrpSpPr>
        <p:grpSpPr>
          <a:xfrm>
            <a:off x="2420940" y="2900782"/>
            <a:ext cx="1260000" cy="1260000"/>
            <a:chOff x="950218" y="2879761"/>
            <a:chExt cx="1260000" cy="1260000"/>
          </a:xfrm>
        </p:grpSpPr>
        <p:pic>
          <p:nvPicPr>
            <p:cNvPr id="114" name="Image 113">
              <a:extLst>
                <a:ext uri="{FF2B5EF4-FFF2-40B4-BE49-F238E27FC236}">
                  <a16:creationId xmlns:a16="http://schemas.microsoft.com/office/drawing/2014/main" id="{8860E170-8042-D348-86F1-64221A71D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0218" y="2879761"/>
              <a:ext cx="1260000" cy="1260000"/>
            </a:xfrm>
            <a:prstGeom prst="rect">
              <a:avLst/>
            </a:prstGeom>
          </p:spPr>
        </p:pic>
        <p:sp>
          <p:nvSpPr>
            <p:cNvPr id="115" name="ZoneTexte 30">
              <a:extLst>
                <a:ext uri="{FF2B5EF4-FFF2-40B4-BE49-F238E27FC236}">
                  <a16:creationId xmlns:a16="http://schemas.microsoft.com/office/drawing/2014/main" id="{0C2519A6-FBFB-A048-B8DA-BEB3A835BB3E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1076218" y="3005761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16" name="Ellipse 115">
              <a:extLst>
                <a:ext uri="{FF2B5EF4-FFF2-40B4-BE49-F238E27FC236}">
                  <a16:creationId xmlns:a16="http://schemas.microsoft.com/office/drawing/2014/main" id="{26E34111-E003-9B4A-9AC6-8B8C974746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0218" y="2879761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17" name="Groupe 116">
            <a:extLst>
              <a:ext uri="{FF2B5EF4-FFF2-40B4-BE49-F238E27FC236}">
                <a16:creationId xmlns:a16="http://schemas.microsoft.com/office/drawing/2014/main" id="{6115BD06-363E-AB41-84BF-5A092F3038FC}"/>
              </a:ext>
            </a:extLst>
          </p:cNvPr>
          <p:cNvGrpSpPr/>
          <p:nvPr/>
        </p:nvGrpSpPr>
        <p:grpSpPr>
          <a:xfrm>
            <a:off x="2226040" y="5067065"/>
            <a:ext cx="1260000" cy="1260000"/>
            <a:chOff x="611632" y="5096679"/>
            <a:chExt cx="1260000" cy="1260000"/>
          </a:xfrm>
        </p:grpSpPr>
        <p:pic>
          <p:nvPicPr>
            <p:cNvPr id="118" name="Image 117">
              <a:extLst>
                <a:ext uri="{FF2B5EF4-FFF2-40B4-BE49-F238E27FC236}">
                  <a16:creationId xmlns:a16="http://schemas.microsoft.com/office/drawing/2014/main" id="{14CD1124-0704-0E46-AFE7-B7758326C2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632" y="5096679"/>
              <a:ext cx="1260000" cy="1260000"/>
            </a:xfrm>
            <a:prstGeom prst="rect">
              <a:avLst/>
            </a:prstGeom>
          </p:spPr>
        </p:pic>
        <p:sp>
          <p:nvSpPr>
            <p:cNvPr id="119" name="ZoneTexte 30">
              <a:extLst>
                <a:ext uri="{FF2B5EF4-FFF2-40B4-BE49-F238E27FC236}">
                  <a16:creationId xmlns:a16="http://schemas.microsoft.com/office/drawing/2014/main" id="{297AB1E1-A489-3D43-AED1-E2D3FF9571E2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737632" y="522267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20" name="Ellipse 119">
              <a:extLst>
                <a:ext uri="{FF2B5EF4-FFF2-40B4-BE49-F238E27FC236}">
                  <a16:creationId xmlns:a16="http://schemas.microsoft.com/office/drawing/2014/main" id="{6EFFFD6C-3277-7748-924E-2A813CC7FF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1632" y="5096679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1" name="Groupe 120">
            <a:extLst>
              <a:ext uri="{FF2B5EF4-FFF2-40B4-BE49-F238E27FC236}">
                <a16:creationId xmlns:a16="http://schemas.microsoft.com/office/drawing/2014/main" id="{91BC3E6E-10A5-7041-B8EA-2CF66A10BB3E}"/>
              </a:ext>
            </a:extLst>
          </p:cNvPr>
          <p:cNvGrpSpPr/>
          <p:nvPr/>
        </p:nvGrpSpPr>
        <p:grpSpPr>
          <a:xfrm>
            <a:off x="5474104" y="4266998"/>
            <a:ext cx="1260000" cy="1260000"/>
            <a:chOff x="2636372" y="4505219"/>
            <a:chExt cx="1260000" cy="1260000"/>
          </a:xfrm>
        </p:grpSpPr>
        <p:pic>
          <p:nvPicPr>
            <p:cNvPr id="122" name="Image 121">
              <a:extLst>
                <a:ext uri="{FF2B5EF4-FFF2-40B4-BE49-F238E27FC236}">
                  <a16:creationId xmlns:a16="http://schemas.microsoft.com/office/drawing/2014/main" id="{03D85CCD-CB95-8243-8485-C85A7A61E4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36372" y="4505219"/>
              <a:ext cx="1260000" cy="1260000"/>
            </a:xfrm>
            <a:prstGeom prst="rect">
              <a:avLst/>
            </a:prstGeom>
          </p:spPr>
        </p:pic>
        <p:sp>
          <p:nvSpPr>
            <p:cNvPr id="123" name="ZoneTexte 30">
              <a:extLst>
                <a:ext uri="{FF2B5EF4-FFF2-40B4-BE49-F238E27FC236}">
                  <a16:creationId xmlns:a16="http://schemas.microsoft.com/office/drawing/2014/main" id="{07997109-0553-1F47-A156-8BE27270D9FD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762372" y="4631219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24" name="Ellipse 123">
              <a:extLst>
                <a:ext uri="{FF2B5EF4-FFF2-40B4-BE49-F238E27FC236}">
                  <a16:creationId xmlns:a16="http://schemas.microsoft.com/office/drawing/2014/main" id="{22A99D65-35A1-3345-BAF8-BE4735E4CD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6372" y="4505219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2331EB85-855D-5044-A6B0-195BBD08A298}"/>
              </a:ext>
            </a:extLst>
          </p:cNvPr>
          <p:cNvGrpSpPr/>
          <p:nvPr/>
        </p:nvGrpSpPr>
        <p:grpSpPr>
          <a:xfrm>
            <a:off x="9324272" y="4156510"/>
            <a:ext cx="1260000" cy="1260000"/>
            <a:chOff x="4519206" y="4297705"/>
            <a:chExt cx="1260000" cy="1260000"/>
          </a:xfrm>
        </p:grpSpPr>
        <p:pic>
          <p:nvPicPr>
            <p:cNvPr id="126" name="Image 125">
              <a:extLst>
                <a:ext uri="{FF2B5EF4-FFF2-40B4-BE49-F238E27FC236}">
                  <a16:creationId xmlns:a16="http://schemas.microsoft.com/office/drawing/2014/main" id="{3A16DE8E-4F90-8749-8A19-8BDD093556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9206" y="4297705"/>
              <a:ext cx="1260000" cy="1260000"/>
            </a:xfrm>
            <a:prstGeom prst="rect">
              <a:avLst/>
            </a:prstGeom>
          </p:spPr>
        </p:pic>
        <p:sp>
          <p:nvSpPr>
            <p:cNvPr id="127" name="ZoneTexte 30">
              <a:extLst>
                <a:ext uri="{FF2B5EF4-FFF2-40B4-BE49-F238E27FC236}">
                  <a16:creationId xmlns:a16="http://schemas.microsoft.com/office/drawing/2014/main" id="{49292410-AF0C-EB42-82D7-7110C5D9AFC3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4645206" y="442370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Wednesday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28" name="Ellipse 127">
              <a:extLst>
                <a:ext uri="{FF2B5EF4-FFF2-40B4-BE49-F238E27FC236}">
                  <a16:creationId xmlns:a16="http://schemas.microsoft.com/office/drawing/2014/main" id="{946C4FE6-EA87-834F-9ED4-13E3479217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206" y="4297705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9" name="Groupe 128">
            <a:extLst>
              <a:ext uri="{FF2B5EF4-FFF2-40B4-BE49-F238E27FC236}">
                <a16:creationId xmlns:a16="http://schemas.microsoft.com/office/drawing/2014/main" id="{2542A0B1-B782-E247-BE6B-C46F54C9AB66}"/>
              </a:ext>
            </a:extLst>
          </p:cNvPr>
          <p:cNvGrpSpPr/>
          <p:nvPr/>
        </p:nvGrpSpPr>
        <p:grpSpPr>
          <a:xfrm>
            <a:off x="13184151" y="5264026"/>
            <a:ext cx="1260000" cy="1260000"/>
            <a:chOff x="6443185" y="5066914"/>
            <a:chExt cx="1260000" cy="1260000"/>
          </a:xfrm>
        </p:grpSpPr>
        <p:pic>
          <p:nvPicPr>
            <p:cNvPr id="130" name="Image 129">
              <a:extLst>
                <a:ext uri="{FF2B5EF4-FFF2-40B4-BE49-F238E27FC236}">
                  <a16:creationId xmlns:a16="http://schemas.microsoft.com/office/drawing/2014/main" id="{3B8C8CF3-F4C7-4F4C-B115-8DEC99640D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3185" y="5066914"/>
              <a:ext cx="1260000" cy="1260000"/>
            </a:xfrm>
            <a:prstGeom prst="rect">
              <a:avLst/>
            </a:prstGeom>
          </p:spPr>
        </p:pic>
        <p:sp>
          <p:nvSpPr>
            <p:cNvPr id="131" name="ZoneTexte 30">
              <a:extLst>
                <a:ext uri="{FF2B5EF4-FFF2-40B4-BE49-F238E27FC236}">
                  <a16:creationId xmlns:a16="http://schemas.microsoft.com/office/drawing/2014/main" id="{5DC2DB4F-37CE-724E-8D7B-98C679E39C58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6569185" y="5192914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Thursday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132" name="Ellipse 131">
              <a:extLst>
                <a:ext uri="{FF2B5EF4-FFF2-40B4-BE49-F238E27FC236}">
                  <a16:creationId xmlns:a16="http://schemas.microsoft.com/office/drawing/2014/main" id="{62B18C1F-626F-954E-8D79-29A8E0871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443185" y="5066914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3" name="Groupe 132">
            <a:extLst>
              <a:ext uri="{FF2B5EF4-FFF2-40B4-BE49-F238E27FC236}">
                <a16:creationId xmlns:a16="http://schemas.microsoft.com/office/drawing/2014/main" id="{5995A974-9432-0445-AA71-0EA688E5EDA7}"/>
              </a:ext>
            </a:extLst>
          </p:cNvPr>
          <p:cNvGrpSpPr/>
          <p:nvPr/>
        </p:nvGrpSpPr>
        <p:grpSpPr>
          <a:xfrm>
            <a:off x="5324586" y="1516694"/>
            <a:ext cx="1260000" cy="1260000"/>
            <a:chOff x="2198140" y="1644558"/>
            <a:chExt cx="1260000" cy="1260000"/>
          </a:xfrm>
        </p:grpSpPr>
        <p:sp>
          <p:nvSpPr>
            <p:cNvPr id="134" name="ZoneTexte 30">
              <a:extLst>
                <a:ext uri="{FF2B5EF4-FFF2-40B4-BE49-F238E27FC236}">
                  <a16:creationId xmlns:a16="http://schemas.microsoft.com/office/drawing/2014/main" id="{5D2223CF-7BB7-D840-ABE4-89CB9C5A2C17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2324140" y="1770558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Tuesday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pic>
          <p:nvPicPr>
            <p:cNvPr id="135" name="Image 134">
              <a:extLst>
                <a:ext uri="{FF2B5EF4-FFF2-40B4-BE49-F238E27FC236}">
                  <a16:creationId xmlns:a16="http://schemas.microsoft.com/office/drawing/2014/main" id="{50F95FE8-9DFF-504E-8425-92EF34C89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98140" y="1644558"/>
              <a:ext cx="1260000" cy="1260000"/>
            </a:xfrm>
            <a:prstGeom prst="rect">
              <a:avLst/>
            </a:prstGeom>
          </p:spPr>
        </p:pic>
        <p:sp>
          <p:nvSpPr>
            <p:cNvPr id="198" name="Ellipse 197">
              <a:extLst>
                <a:ext uri="{FF2B5EF4-FFF2-40B4-BE49-F238E27FC236}">
                  <a16:creationId xmlns:a16="http://schemas.microsoft.com/office/drawing/2014/main" id="{4242DFCF-CF47-9B4F-8BC8-A76EA1900B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8140" y="1644558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9" name="Groupe 198">
            <a:extLst>
              <a:ext uri="{FF2B5EF4-FFF2-40B4-BE49-F238E27FC236}">
                <a16:creationId xmlns:a16="http://schemas.microsoft.com/office/drawing/2014/main" id="{F06FABBA-1DF6-F048-96E3-1D1E1D4311FF}"/>
              </a:ext>
            </a:extLst>
          </p:cNvPr>
          <p:cNvGrpSpPr/>
          <p:nvPr/>
        </p:nvGrpSpPr>
        <p:grpSpPr>
          <a:xfrm>
            <a:off x="1967179" y="455507"/>
            <a:ext cx="1332000" cy="1332000"/>
            <a:chOff x="421613" y="460920"/>
            <a:chExt cx="1332000" cy="1332000"/>
          </a:xfrm>
        </p:grpSpPr>
        <p:pic>
          <p:nvPicPr>
            <p:cNvPr id="200" name="Image 199">
              <a:extLst>
                <a:ext uri="{FF2B5EF4-FFF2-40B4-BE49-F238E27FC236}">
                  <a16:creationId xmlns:a16="http://schemas.microsoft.com/office/drawing/2014/main" id="{F76D9FCD-F6FC-D74C-899B-B6CCC11427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613" y="496920"/>
              <a:ext cx="1260000" cy="1260000"/>
            </a:xfrm>
            <a:prstGeom prst="rect">
              <a:avLst/>
            </a:prstGeom>
            <a:noFill/>
            <a:effectLst>
              <a:glow>
                <a:schemeClr val="accent1">
                  <a:alpha val="40000"/>
                </a:schemeClr>
              </a:glow>
              <a:reflection endPos="0" dir="5400000" sy="-100000" algn="bl" rotWithShape="0"/>
              <a:softEdge rad="0"/>
            </a:effectLst>
          </p:spPr>
        </p:pic>
        <p:sp>
          <p:nvSpPr>
            <p:cNvPr id="201" name="ZoneTexte 30">
              <a:extLst>
                <a:ext uri="{FF2B5EF4-FFF2-40B4-BE49-F238E27FC236}">
                  <a16:creationId xmlns:a16="http://schemas.microsoft.com/office/drawing/2014/main" id="{2BE87B54-5F2A-4A44-B3CB-4365A110779C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1764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 err="1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Monday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02" name="ZoneTexte 30">
              <a:extLst>
                <a:ext uri="{FF2B5EF4-FFF2-40B4-BE49-F238E27FC236}">
                  <a16:creationId xmlns:a16="http://schemas.microsoft.com/office/drawing/2014/main" id="{2BEA1243-E768-3448-806F-94E9B8418846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583613" y="622920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accent1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START</a:t>
              </a:r>
              <a:endParaRPr lang="fr-FR" sz="1050" b="1" kern="1000" spc="300" dirty="0">
                <a:solidFill>
                  <a:schemeClr val="accent1">
                    <a:lumMod val="9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04" name="Ellipse 203">
              <a:extLst>
                <a:ext uri="{FF2B5EF4-FFF2-40B4-BE49-F238E27FC236}">
                  <a16:creationId xmlns:a16="http://schemas.microsoft.com/office/drawing/2014/main" id="{EFE60E2A-9906-7046-BAA2-6755144428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7613" y="496920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5" name="Ellipse 204">
              <a:extLst>
                <a:ext uri="{FF2B5EF4-FFF2-40B4-BE49-F238E27FC236}">
                  <a16:creationId xmlns:a16="http://schemas.microsoft.com/office/drawing/2014/main" id="{9D988C5E-DCAE-9A4F-A870-0165B2CE97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1613" y="460920"/>
              <a:ext cx="1332000" cy="133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06" name="Groupe 205">
            <a:extLst>
              <a:ext uri="{FF2B5EF4-FFF2-40B4-BE49-F238E27FC236}">
                <a16:creationId xmlns:a16="http://schemas.microsoft.com/office/drawing/2014/main" id="{83967879-4414-114A-8BD1-801BD7B69053}"/>
              </a:ext>
            </a:extLst>
          </p:cNvPr>
          <p:cNvGrpSpPr/>
          <p:nvPr/>
        </p:nvGrpSpPr>
        <p:grpSpPr>
          <a:xfrm>
            <a:off x="15665755" y="4162928"/>
            <a:ext cx="1332000" cy="1332000"/>
            <a:chOff x="8369291" y="4173935"/>
            <a:chExt cx="1332000" cy="1332000"/>
          </a:xfrm>
        </p:grpSpPr>
        <p:pic>
          <p:nvPicPr>
            <p:cNvPr id="207" name="Image 206">
              <a:extLst>
                <a:ext uri="{FF2B5EF4-FFF2-40B4-BE49-F238E27FC236}">
                  <a16:creationId xmlns:a16="http://schemas.microsoft.com/office/drawing/2014/main" id="{078387A6-226A-714E-8985-DADD8DE98B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5291" y="4209935"/>
              <a:ext cx="1260000" cy="1260000"/>
            </a:xfrm>
            <a:prstGeom prst="rect">
              <a:avLst/>
            </a:prstGeom>
          </p:spPr>
        </p:pic>
        <p:sp>
          <p:nvSpPr>
            <p:cNvPr id="208" name="ZoneTexte 30">
              <a:extLst>
                <a:ext uri="{FF2B5EF4-FFF2-40B4-BE49-F238E27FC236}">
                  <a16:creationId xmlns:a16="http://schemas.microsoft.com/office/drawing/2014/main" id="{D6F0E684-264B-1B4B-906A-EF26D54C44DA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Down">
                <a:avLst/>
              </a:prstTxWarp>
              <a:spAutoFit/>
            </a:bodyPr>
            <a:lstStyle/>
            <a:p>
              <a:pPr algn="ctr"/>
              <a:r>
                <a:rPr lang="fr-FR" sz="1050" b="1" kern="1000" spc="300" dirty="0">
                  <a:solidFill>
                    <a:schemeClr val="accent4">
                      <a:lumMod val="9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FINISH</a:t>
              </a:r>
            </a:p>
          </p:txBody>
        </p:sp>
        <p:sp>
          <p:nvSpPr>
            <p:cNvPr id="209" name="ZoneTexte 30">
              <a:extLst>
                <a:ext uri="{FF2B5EF4-FFF2-40B4-BE49-F238E27FC236}">
                  <a16:creationId xmlns:a16="http://schemas.microsoft.com/office/drawing/2014/main" id="{AF3D4189-6A18-8444-B80C-5FE8C62F118F}"/>
                </a:ext>
              </a:extLst>
            </p:cNvPr>
            <p:cNvSpPr txBox="1">
              <a:spLocks noChangeAspect="1"/>
            </p:cNvSpPr>
            <p:nvPr/>
          </p:nvSpPr>
          <p:spPr>
            <a:xfrm rot="19800000">
              <a:off x="8531291" y="4335935"/>
              <a:ext cx="1008000" cy="1008000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803602"/>
                </a:avLst>
              </a:prstTxWarp>
              <a:spAutoFit/>
            </a:bodyPr>
            <a:lstStyle/>
            <a:p>
              <a:pPr algn="ctr"/>
              <a:r>
                <a:rPr lang="fr-FR" sz="1000" b="1" kern="1000" spc="300" dirty="0">
                  <a:solidFill>
                    <a:schemeClr val="tx1">
                      <a:alpha val="50000"/>
                    </a:schemeClr>
                  </a:solidFill>
                  <a:latin typeface="Arial" panose="020B0604020202020204" pitchFamily="34" charset="0"/>
                  <a:ea typeface="Times New Roman" charset="0"/>
                  <a:cs typeface="Arial" panose="020B0604020202020204" pitchFamily="34" charset="0"/>
                </a:rPr>
                <a:t>Friday</a:t>
              </a:r>
              <a:endParaRPr lang="fr-FR" sz="1050" b="1" kern="1000" spc="30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endParaRPr>
            </a:p>
          </p:txBody>
        </p:sp>
        <p:sp>
          <p:nvSpPr>
            <p:cNvPr id="210" name="Ellipse 209">
              <a:extLst>
                <a:ext uri="{FF2B5EF4-FFF2-40B4-BE49-F238E27FC236}">
                  <a16:creationId xmlns:a16="http://schemas.microsoft.com/office/drawing/2014/main" id="{08F5A13D-EC28-D143-AA07-6BA15F5712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05291" y="4209935"/>
              <a:ext cx="1260000" cy="1260000"/>
            </a:xfrm>
            <a:prstGeom prst="ellipse">
              <a:avLst/>
            </a:prstGeom>
            <a:noFill/>
            <a:ln w="12700">
              <a:solidFill>
                <a:schemeClr val="tx1">
                  <a:lumMod val="25000"/>
                  <a:lumOff val="75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1" name="Ellipse 210">
              <a:extLst>
                <a:ext uri="{FF2B5EF4-FFF2-40B4-BE49-F238E27FC236}">
                  <a16:creationId xmlns:a16="http://schemas.microsoft.com/office/drawing/2014/main" id="{033A75C3-FD43-2040-AB94-4959A542EA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9291" y="4173935"/>
              <a:ext cx="1332000" cy="1332000"/>
            </a:xfrm>
            <a:prstGeom prst="ellipse">
              <a:avLst/>
            </a:prstGeom>
            <a:noFill/>
            <a:ln w="12700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460812164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Rectangle 136">
            <a:extLst>
              <a:ext uri="{FF2B5EF4-FFF2-40B4-BE49-F238E27FC236}">
                <a16:creationId xmlns:a16="http://schemas.microsoft.com/office/drawing/2014/main" id="{AB7508CA-3B6F-6245-A667-84649F3D8962}"/>
              </a:ext>
            </a:extLst>
          </p:cNvPr>
          <p:cNvSpPr/>
          <p:nvPr/>
        </p:nvSpPr>
        <p:spPr>
          <a:xfrm>
            <a:off x="15959058" y="659499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Management 3.0.</a:t>
            </a:r>
          </a:p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www.management30.com</a:t>
            </a: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BEC1B7D6-C2BD-2C48-B693-B0EE440D4240}"/>
              </a:ext>
            </a:extLst>
          </p:cNvPr>
          <p:cNvSpPr/>
          <p:nvPr/>
        </p:nvSpPr>
        <p:spPr>
          <a:xfrm>
            <a:off x="7255092" y="108000"/>
            <a:ext cx="487636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Delegation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board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88ED9FD6-B87F-ED47-82CB-FC0C0E6016C5}"/>
              </a:ext>
            </a:extLst>
          </p:cNvPr>
          <p:cNvGrpSpPr/>
          <p:nvPr/>
        </p:nvGrpSpPr>
        <p:grpSpPr>
          <a:xfrm>
            <a:off x="200412" y="540000"/>
            <a:ext cx="19001988" cy="6030746"/>
            <a:chOff x="200412" y="243636"/>
            <a:chExt cx="19001988" cy="6030746"/>
          </a:xfrm>
        </p:grpSpPr>
        <p:grpSp>
          <p:nvGrpSpPr>
            <p:cNvPr id="139" name="Groupe 138">
              <a:extLst>
                <a:ext uri="{FF2B5EF4-FFF2-40B4-BE49-F238E27FC236}">
                  <a16:creationId xmlns:a16="http://schemas.microsoft.com/office/drawing/2014/main" id="{93487BC8-F312-0445-87DE-53CB41AFDBD2}"/>
                </a:ext>
              </a:extLst>
            </p:cNvPr>
            <p:cNvGrpSpPr/>
            <p:nvPr/>
          </p:nvGrpSpPr>
          <p:grpSpPr>
            <a:xfrm>
              <a:off x="3142227" y="1533818"/>
              <a:ext cx="16060173" cy="4739504"/>
              <a:chOff x="-2699677" y="243637"/>
              <a:chExt cx="12447385" cy="1080001"/>
            </a:xfrm>
          </p:grpSpPr>
          <p:sp>
            <p:nvSpPr>
              <p:cNvPr id="140" name="Rectangle à coins arrondis 34">
                <a:extLst>
                  <a:ext uri="{FF2B5EF4-FFF2-40B4-BE49-F238E27FC236}">
                    <a16:creationId xmlns:a16="http://schemas.microsoft.com/office/drawing/2014/main" id="{0B481FDB-2B83-D442-BC0F-DB30378AC1AA}"/>
                  </a:ext>
                </a:extLst>
              </p:cNvPr>
              <p:cNvSpPr/>
              <p:nvPr/>
            </p:nvSpPr>
            <p:spPr>
              <a:xfrm>
                <a:off x="2714016" y="243637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170987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58295"/>
                  <a:gd name="connsiteY0" fmla="*/ 286615 h 2590920"/>
                  <a:gd name="connsiteX1" fmla="*/ 35343 w 3158295"/>
                  <a:gd name="connsiteY1" fmla="*/ 4409 h 2590920"/>
                  <a:gd name="connsiteX2" fmla="*/ 3028692 w 3158295"/>
                  <a:gd name="connsiteY2" fmla="*/ 4409 h 2590920"/>
                  <a:gd name="connsiteX3" fmla="*/ 3156949 w 3158295"/>
                  <a:gd name="connsiteY3" fmla="*/ 15206 h 2590920"/>
                  <a:gd name="connsiteX4" fmla="*/ 3111012 w 3158295"/>
                  <a:gd name="connsiteY4" fmla="*/ 2414538 h 2590920"/>
                  <a:gd name="connsiteX5" fmla="*/ 3028692 w 3158295"/>
                  <a:gd name="connsiteY5" fmla="*/ 2579162 h 2590920"/>
                  <a:gd name="connsiteX6" fmla="*/ 23584 w 3158295"/>
                  <a:gd name="connsiteY6" fmla="*/ 2590920 h 2590920"/>
                  <a:gd name="connsiteX7" fmla="*/ 62 w 3158295"/>
                  <a:gd name="connsiteY7" fmla="*/ 2296956 h 2590920"/>
                  <a:gd name="connsiteX8" fmla="*/ 23581 w 3158295"/>
                  <a:gd name="connsiteY8" fmla="*/ 286615 h 2590920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203024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49451"/>
                  <a:gd name="connsiteY0" fmla="*/ 282206 h 2586511"/>
                  <a:gd name="connsiteX1" fmla="*/ 35343 w 3149451"/>
                  <a:gd name="connsiteY1" fmla="*/ 0 h 2586511"/>
                  <a:gd name="connsiteX2" fmla="*/ 3028692 w 3149451"/>
                  <a:gd name="connsiteY2" fmla="*/ 0 h 2586511"/>
                  <a:gd name="connsiteX3" fmla="*/ 3147925 w 3149451"/>
                  <a:gd name="connsiteY3" fmla="*/ 149628 h 2586511"/>
                  <a:gd name="connsiteX4" fmla="*/ 3111012 w 3149451"/>
                  <a:gd name="connsiteY4" fmla="*/ 2410129 h 2586511"/>
                  <a:gd name="connsiteX5" fmla="*/ 3028692 w 3149451"/>
                  <a:gd name="connsiteY5" fmla="*/ 2574753 h 2586511"/>
                  <a:gd name="connsiteX6" fmla="*/ 23584 w 3149451"/>
                  <a:gd name="connsiteY6" fmla="*/ 2586511 h 2586511"/>
                  <a:gd name="connsiteX7" fmla="*/ 62 w 3149451"/>
                  <a:gd name="connsiteY7" fmla="*/ 2292547 h 2586511"/>
                  <a:gd name="connsiteX8" fmla="*/ 23581 w 3149451"/>
                  <a:gd name="connsiteY8" fmla="*/ 282206 h 2586511"/>
                  <a:gd name="connsiteX0" fmla="*/ 23581 w 3158296"/>
                  <a:gd name="connsiteY0" fmla="*/ 282206 h 2586511"/>
                  <a:gd name="connsiteX1" fmla="*/ 35343 w 3158296"/>
                  <a:gd name="connsiteY1" fmla="*/ 0 h 2586511"/>
                  <a:gd name="connsiteX2" fmla="*/ 3028692 w 3158296"/>
                  <a:gd name="connsiteY2" fmla="*/ 0 h 2586511"/>
                  <a:gd name="connsiteX3" fmla="*/ 3156950 w 3158296"/>
                  <a:gd name="connsiteY3" fmla="*/ 96232 h 2586511"/>
                  <a:gd name="connsiteX4" fmla="*/ 3111012 w 3158296"/>
                  <a:gd name="connsiteY4" fmla="*/ 2410129 h 2586511"/>
                  <a:gd name="connsiteX5" fmla="*/ 3028692 w 3158296"/>
                  <a:gd name="connsiteY5" fmla="*/ 2574753 h 2586511"/>
                  <a:gd name="connsiteX6" fmla="*/ 23584 w 3158296"/>
                  <a:gd name="connsiteY6" fmla="*/ 2586511 h 2586511"/>
                  <a:gd name="connsiteX7" fmla="*/ 62 w 3158296"/>
                  <a:gd name="connsiteY7" fmla="*/ 2292547 h 2586511"/>
                  <a:gd name="connsiteX8" fmla="*/ 23581 w 3158296"/>
                  <a:gd name="connsiteY8" fmla="*/ 282206 h 2586511"/>
                  <a:gd name="connsiteX0" fmla="*/ 23581 w 3158711"/>
                  <a:gd name="connsiteY0" fmla="*/ 282206 h 2586511"/>
                  <a:gd name="connsiteX1" fmla="*/ 35343 w 3158711"/>
                  <a:gd name="connsiteY1" fmla="*/ 0 h 2586511"/>
                  <a:gd name="connsiteX2" fmla="*/ 3028692 w 3158711"/>
                  <a:gd name="connsiteY2" fmla="*/ 0 h 2586511"/>
                  <a:gd name="connsiteX3" fmla="*/ 3156950 w 3158711"/>
                  <a:gd name="connsiteY3" fmla="*/ 96232 h 2586511"/>
                  <a:gd name="connsiteX4" fmla="*/ 3129060 w 3158711"/>
                  <a:gd name="connsiteY4" fmla="*/ 2239260 h 2586511"/>
                  <a:gd name="connsiteX5" fmla="*/ 3028692 w 3158711"/>
                  <a:gd name="connsiteY5" fmla="*/ 2574753 h 2586511"/>
                  <a:gd name="connsiteX6" fmla="*/ 23584 w 3158711"/>
                  <a:gd name="connsiteY6" fmla="*/ 2586511 h 2586511"/>
                  <a:gd name="connsiteX7" fmla="*/ 62 w 3158711"/>
                  <a:gd name="connsiteY7" fmla="*/ 2292547 h 2586511"/>
                  <a:gd name="connsiteX8" fmla="*/ 23581 w 3158711"/>
                  <a:gd name="connsiteY8" fmla="*/ 282206 h 2586511"/>
                  <a:gd name="connsiteX0" fmla="*/ 23581 w 3170144"/>
                  <a:gd name="connsiteY0" fmla="*/ 282206 h 2586511"/>
                  <a:gd name="connsiteX1" fmla="*/ 35343 w 3170144"/>
                  <a:gd name="connsiteY1" fmla="*/ 0 h 2586511"/>
                  <a:gd name="connsiteX2" fmla="*/ 3028692 w 3170144"/>
                  <a:gd name="connsiteY2" fmla="*/ 0 h 2586511"/>
                  <a:gd name="connsiteX3" fmla="*/ 3156950 w 3170144"/>
                  <a:gd name="connsiteY3" fmla="*/ 96232 h 2586511"/>
                  <a:gd name="connsiteX4" fmla="*/ 3129060 w 3170144"/>
                  <a:gd name="connsiteY4" fmla="*/ 2239260 h 2586511"/>
                  <a:gd name="connsiteX5" fmla="*/ 3028692 w 3170144"/>
                  <a:gd name="connsiteY5" fmla="*/ 2574753 h 2586511"/>
                  <a:gd name="connsiteX6" fmla="*/ 23584 w 3170144"/>
                  <a:gd name="connsiteY6" fmla="*/ 2586511 h 2586511"/>
                  <a:gd name="connsiteX7" fmla="*/ 62 w 3170144"/>
                  <a:gd name="connsiteY7" fmla="*/ 2292547 h 2586511"/>
                  <a:gd name="connsiteX8" fmla="*/ 23581 w 3170144"/>
                  <a:gd name="connsiteY8" fmla="*/ 282206 h 2586511"/>
                  <a:gd name="connsiteX0" fmla="*/ 23581 w 3213890"/>
                  <a:gd name="connsiteY0" fmla="*/ 282206 h 2586511"/>
                  <a:gd name="connsiteX1" fmla="*/ 35343 w 3213890"/>
                  <a:gd name="connsiteY1" fmla="*/ 0 h 2586511"/>
                  <a:gd name="connsiteX2" fmla="*/ 3028692 w 3213890"/>
                  <a:gd name="connsiteY2" fmla="*/ 0 h 2586511"/>
                  <a:gd name="connsiteX3" fmla="*/ 3156950 w 3213890"/>
                  <a:gd name="connsiteY3" fmla="*/ 96232 h 2586511"/>
                  <a:gd name="connsiteX4" fmla="*/ 3192228 w 3213890"/>
                  <a:gd name="connsiteY4" fmla="*/ 2239260 h 2586511"/>
                  <a:gd name="connsiteX5" fmla="*/ 3028692 w 3213890"/>
                  <a:gd name="connsiteY5" fmla="*/ 2574753 h 2586511"/>
                  <a:gd name="connsiteX6" fmla="*/ 23584 w 3213890"/>
                  <a:gd name="connsiteY6" fmla="*/ 2586511 h 2586511"/>
                  <a:gd name="connsiteX7" fmla="*/ 62 w 3213890"/>
                  <a:gd name="connsiteY7" fmla="*/ 2292547 h 2586511"/>
                  <a:gd name="connsiteX8" fmla="*/ 23581 w 3213890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61116"/>
                  <a:gd name="connsiteY0" fmla="*/ 282206 h 2586511"/>
                  <a:gd name="connsiteX1" fmla="*/ 35343 w 3161116"/>
                  <a:gd name="connsiteY1" fmla="*/ 0 h 2586511"/>
                  <a:gd name="connsiteX2" fmla="*/ 3028692 w 3161116"/>
                  <a:gd name="connsiteY2" fmla="*/ 0 h 2586511"/>
                  <a:gd name="connsiteX3" fmla="*/ 3156950 w 3161116"/>
                  <a:gd name="connsiteY3" fmla="*/ 96232 h 2586511"/>
                  <a:gd name="connsiteX4" fmla="*/ 3138084 w 3161116"/>
                  <a:gd name="connsiteY4" fmla="*/ 2249940 h 2586511"/>
                  <a:gd name="connsiteX5" fmla="*/ 3028692 w 3161116"/>
                  <a:gd name="connsiteY5" fmla="*/ 2574753 h 2586511"/>
                  <a:gd name="connsiteX6" fmla="*/ 23584 w 3161116"/>
                  <a:gd name="connsiteY6" fmla="*/ 2586511 h 2586511"/>
                  <a:gd name="connsiteX7" fmla="*/ 62 w 3161116"/>
                  <a:gd name="connsiteY7" fmla="*/ 2292547 h 2586511"/>
                  <a:gd name="connsiteX8" fmla="*/ 23581 w 3161116"/>
                  <a:gd name="connsiteY8" fmla="*/ 282206 h 2586511"/>
                  <a:gd name="connsiteX0" fmla="*/ 23581 w 3145378"/>
                  <a:gd name="connsiteY0" fmla="*/ 282206 h 2586511"/>
                  <a:gd name="connsiteX1" fmla="*/ 35343 w 3145378"/>
                  <a:gd name="connsiteY1" fmla="*/ 0 h 2586511"/>
                  <a:gd name="connsiteX2" fmla="*/ 3028692 w 3145378"/>
                  <a:gd name="connsiteY2" fmla="*/ 0 h 2586511"/>
                  <a:gd name="connsiteX3" fmla="*/ 3129878 w 3145378"/>
                  <a:gd name="connsiteY3" fmla="*/ 85553 h 2586511"/>
                  <a:gd name="connsiteX4" fmla="*/ 3138084 w 3145378"/>
                  <a:gd name="connsiteY4" fmla="*/ 2249940 h 2586511"/>
                  <a:gd name="connsiteX5" fmla="*/ 3028692 w 3145378"/>
                  <a:gd name="connsiteY5" fmla="*/ 2574753 h 2586511"/>
                  <a:gd name="connsiteX6" fmla="*/ 23584 w 3145378"/>
                  <a:gd name="connsiteY6" fmla="*/ 2586511 h 2586511"/>
                  <a:gd name="connsiteX7" fmla="*/ 62 w 3145378"/>
                  <a:gd name="connsiteY7" fmla="*/ 2292547 h 2586511"/>
                  <a:gd name="connsiteX8" fmla="*/ 23581 w 3145378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5378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129878" y="59573"/>
                      <a:pt x="3129878" y="85553"/>
                    </a:cubicBezTo>
                    <a:cubicBezTo>
                      <a:pt x="3141638" y="849733"/>
                      <a:pt x="3153396" y="1261496"/>
                      <a:pt x="3138084" y="2249940"/>
                    </a:cubicBezTo>
                    <a:cubicBezTo>
                      <a:pt x="3120036" y="2448405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1" name="Rectangle à coins arrondis 34">
                <a:extLst>
                  <a:ext uri="{FF2B5EF4-FFF2-40B4-BE49-F238E27FC236}">
                    <a16:creationId xmlns:a16="http://schemas.microsoft.com/office/drawing/2014/main" id="{2BCA611C-F9EA-8242-9CA1-E0528207982D}"/>
                  </a:ext>
                </a:extLst>
              </p:cNvPr>
              <p:cNvSpPr/>
              <p:nvPr/>
            </p:nvSpPr>
            <p:spPr>
              <a:xfrm>
                <a:off x="4518581" y="243637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7899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075733" y="91610"/>
                      <a:pt x="3075733" y="117590"/>
                    </a:cubicBezTo>
                    <a:lnTo>
                      <a:pt x="3111012" y="2410129"/>
                    </a:lnTo>
                    <a:cubicBezTo>
                      <a:pt x="3111012" y="2501801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2162" tIns="46081" rIns="92162" bIns="46081" rtlCol="0" anchor="ctr"/>
              <a:lstStyle/>
              <a:p>
                <a:pPr algn="ctr"/>
                <a:endParaRPr lang="fr-FR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2" name="Rectangle à coins arrondis 34">
                <a:extLst>
                  <a:ext uri="{FF2B5EF4-FFF2-40B4-BE49-F238E27FC236}">
                    <a16:creationId xmlns:a16="http://schemas.microsoft.com/office/drawing/2014/main" id="{E4F75323-F8B0-104E-9926-E26A4F50E16B}"/>
                  </a:ext>
                </a:extLst>
              </p:cNvPr>
              <p:cNvSpPr/>
              <p:nvPr/>
            </p:nvSpPr>
            <p:spPr>
              <a:xfrm rot="10800000" flipV="1">
                <a:off x="6323144" y="243638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170987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58295"/>
                  <a:gd name="connsiteY0" fmla="*/ 286615 h 2590920"/>
                  <a:gd name="connsiteX1" fmla="*/ 35343 w 3158295"/>
                  <a:gd name="connsiteY1" fmla="*/ 4409 h 2590920"/>
                  <a:gd name="connsiteX2" fmla="*/ 3028692 w 3158295"/>
                  <a:gd name="connsiteY2" fmla="*/ 4409 h 2590920"/>
                  <a:gd name="connsiteX3" fmla="*/ 3156949 w 3158295"/>
                  <a:gd name="connsiteY3" fmla="*/ 15206 h 2590920"/>
                  <a:gd name="connsiteX4" fmla="*/ 3111012 w 3158295"/>
                  <a:gd name="connsiteY4" fmla="*/ 2414538 h 2590920"/>
                  <a:gd name="connsiteX5" fmla="*/ 3028692 w 3158295"/>
                  <a:gd name="connsiteY5" fmla="*/ 2579162 h 2590920"/>
                  <a:gd name="connsiteX6" fmla="*/ 23584 w 3158295"/>
                  <a:gd name="connsiteY6" fmla="*/ 2590920 h 2590920"/>
                  <a:gd name="connsiteX7" fmla="*/ 62 w 3158295"/>
                  <a:gd name="connsiteY7" fmla="*/ 2296956 h 2590920"/>
                  <a:gd name="connsiteX8" fmla="*/ 23581 w 3158295"/>
                  <a:gd name="connsiteY8" fmla="*/ 286615 h 2590920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203024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49451"/>
                  <a:gd name="connsiteY0" fmla="*/ 282206 h 2586511"/>
                  <a:gd name="connsiteX1" fmla="*/ 35343 w 3149451"/>
                  <a:gd name="connsiteY1" fmla="*/ 0 h 2586511"/>
                  <a:gd name="connsiteX2" fmla="*/ 3028692 w 3149451"/>
                  <a:gd name="connsiteY2" fmla="*/ 0 h 2586511"/>
                  <a:gd name="connsiteX3" fmla="*/ 3147925 w 3149451"/>
                  <a:gd name="connsiteY3" fmla="*/ 149628 h 2586511"/>
                  <a:gd name="connsiteX4" fmla="*/ 3111012 w 3149451"/>
                  <a:gd name="connsiteY4" fmla="*/ 2410129 h 2586511"/>
                  <a:gd name="connsiteX5" fmla="*/ 3028692 w 3149451"/>
                  <a:gd name="connsiteY5" fmla="*/ 2574753 h 2586511"/>
                  <a:gd name="connsiteX6" fmla="*/ 23584 w 3149451"/>
                  <a:gd name="connsiteY6" fmla="*/ 2586511 h 2586511"/>
                  <a:gd name="connsiteX7" fmla="*/ 62 w 3149451"/>
                  <a:gd name="connsiteY7" fmla="*/ 2292547 h 2586511"/>
                  <a:gd name="connsiteX8" fmla="*/ 23581 w 3149451"/>
                  <a:gd name="connsiteY8" fmla="*/ 282206 h 2586511"/>
                  <a:gd name="connsiteX0" fmla="*/ 23581 w 3158296"/>
                  <a:gd name="connsiteY0" fmla="*/ 282206 h 2586511"/>
                  <a:gd name="connsiteX1" fmla="*/ 35343 w 3158296"/>
                  <a:gd name="connsiteY1" fmla="*/ 0 h 2586511"/>
                  <a:gd name="connsiteX2" fmla="*/ 3028692 w 3158296"/>
                  <a:gd name="connsiteY2" fmla="*/ 0 h 2586511"/>
                  <a:gd name="connsiteX3" fmla="*/ 3156950 w 3158296"/>
                  <a:gd name="connsiteY3" fmla="*/ 96232 h 2586511"/>
                  <a:gd name="connsiteX4" fmla="*/ 3111012 w 3158296"/>
                  <a:gd name="connsiteY4" fmla="*/ 2410129 h 2586511"/>
                  <a:gd name="connsiteX5" fmla="*/ 3028692 w 3158296"/>
                  <a:gd name="connsiteY5" fmla="*/ 2574753 h 2586511"/>
                  <a:gd name="connsiteX6" fmla="*/ 23584 w 3158296"/>
                  <a:gd name="connsiteY6" fmla="*/ 2586511 h 2586511"/>
                  <a:gd name="connsiteX7" fmla="*/ 62 w 3158296"/>
                  <a:gd name="connsiteY7" fmla="*/ 2292547 h 2586511"/>
                  <a:gd name="connsiteX8" fmla="*/ 23581 w 3158296"/>
                  <a:gd name="connsiteY8" fmla="*/ 282206 h 2586511"/>
                  <a:gd name="connsiteX0" fmla="*/ 23581 w 3158711"/>
                  <a:gd name="connsiteY0" fmla="*/ 282206 h 2586511"/>
                  <a:gd name="connsiteX1" fmla="*/ 35343 w 3158711"/>
                  <a:gd name="connsiteY1" fmla="*/ 0 h 2586511"/>
                  <a:gd name="connsiteX2" fmla="*/ 3028692 w 3158711"/>
                  <a:gd name="connsiteY2" fmla="*/ 0 h 2586511"/>
                  <a:gd name="connsiteX3" fmla="*/ 3156950 w 3158711"/>
                  <a:gd name="connsiteY3" fmla="*/ 96232 h 2586511"/>
                  <a:gd name="connsiteX4" fmla="*/ 3129060 w 3158711"/>
                  <a:gd name="connsiteY4" fmla="*/ 2239260 h 2586511"/>
                  <a:gd name="connsiteX5" fmla="*/ 3028692 w 3158711"/>
                  <a:gd name="connsiteY5" fmla="*/ 2574753 h 2586511"/>
                  <a:gd name="connsiteX6" fmla="*/ 23584 w 3158711"/>
                  <a:gd name="connsiteY6" fmla="*/ 2586511 h 2586511"/>
                  <a:gd name="connsiteX7" fmla="*/ 62 w 3158711"/>
                  <a:gd name="connsiteY7" fmla="*/ 2292547 h 2586511"/>
                  <a:gd name="connsiteX8" fmla="*/ 23581 w 3158711"/>
                  <a:gd name="connsiteY8" fmla="*/ 282206 h 2586511"/>
                  <a:gd name="connsiteX0" fmla="*/ 23581 w 3170144"/>
                  <a:gd name="connsiteY0" fmla="*/ 282206 h 2586511"/>
                  <a:gd name="connsiteX1" fmla="*/ 35343 w 3170144"/>
                  <a:gd name="connsiteY1" fmla="*/ 0 h 2586511"/>
                  <a:gd name="connsiteX2" fmla="*/ 3028692 w 3170144"/>
                  <a:gd name="connsiteY2" fmla="*/ 0 h 2586511"/>
                  <a:gd name="connsiteX3" fmla="*/ 3156950 w 3170144"/>
                  <a:gd name="connsiteY3" fmla="*/ 96232 h 2586511"/>
                  <a:gd name="connsiteX4" fmla="*/ 3129060 w 3170144"/>
                  <a:gd name="connsiteY4" fmla="*/ 2239260 h 2586511"/>
                  <a:gd name="connsiteX5" fmla="*/ 3028692 w 3170144"/>
                  <a:gd name="connsiteY5" fmla="*/ 2574753 h 2586511"/>
                  <a:gd name="connsiteX6" fmla="*/ 23584 w 3170144"/>
                  <a:gd name="connsiteY6" fmla="*/ 2586511 h 2586511"/>
                  <a:gd name="connsiteX7" fmla="*/ 62 w 3170144"/>
                  <a:gd name="connsiteY7" fmla="*/ 2292547 h 2586511"/>
                  <a:gd name="connsiteX8" fmla="*/ 23581 w 3170144"/>
                  <a:gd name="connsiteY8" fmla="*/ 282206 h 2586511"/>
                  <a:gd name="connsiteX0" fmla="*/ 23581 w 3213890"/>
                  <a:gd name="connsiteY0" fmla="*/ 282206 h 2586511"/>
                  <a:gd name="connsiteX1" fmla="*/ 35343 w 3213890"/>
                  <a:gd name="connsiteY1" fmla="*/ 0 h 2586511"/>
                  <a:gd name="connsiteX2" fmla="*/ 3028692 w 3213890"/>
                  <a:gd name="connsiteY2" fmla="*/ 0 h 2586511"/>
                  <a:gd name="connsiteX3" fmla="*/ 3156950 w 3213890"/>
                  <a:gd name="connsiteY3" fmla="*/ 96232 h 2586511"/>
                  <a:gd name="connsiteX4" fmla="*/ 3192228 w 3213890"/>
                  <a:gd name="connsiteY4" fmla="*/ 2239260 h 2586511"/>
                  <a:gd name="connsiteX5" fmla="*/ 3028692 w 3213890"/>
                  <a:gd name="connsiteY5" fmla="*/ 2574753 h 2586511"/>
                  <a:gd name="connsiteX6" fmla="*/ 23584 w 3213890"/>
                  <a:gd name="connsiteY6" fmla="*/ 2586511 h 2586511"/>
                  <a:gd name="connsiteX7" fmla="*/ 62 w 3213890"/>
                  <a:gd name="connsiteY7" fmla="*/ 2292547 h 2586511"/>
                  <a:gd name="connsiteX8" fmla="*/ 23581 w 3213890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61116"/>
                  <a:gd name="connsiteY0" fmla="*/ 282206 h 2586511"/>
                  <a:gd name="connsiteX1" fmla="*/ 35343 w 3161116"/>
                  <a:gd name="connsiteY1" fmla="*/ 0 h 2586511"/>
                  <a:gd name="connsiteX2" fmla="*/ 3028692 w 3161116"/>
                  <a:gd name="connsiteY2" fmla="*/ 0 h 2586511"/>
                  <a:gd name="connsiteX3" fmla="*/ 3156950 w 3161116"/>
                  <a:gd name="connsiteY3" fmla="*/ 96232 h 2586511"/>
                  <a:gd name="connsiteX4" fmla="*/ 3138084 w 3161116"/>
                  <a:gd name="connsiteY4" fmla="*/ 2249940 h 2586511"/>
                  <a:gd name="connsiteX5" fmla="*/ 3028692 w 3161116"/>
                  <a:gd name="connsiteY5" fmla="*/ 2574753 h 2586511"/>
                  <a:gd name="connsiteX6" fmla="*/ 23584 w 3161116"/>
                  <a:gd name="connsiteY6" fmla="*/ 2586511 h 2586511"/>
                  <a:gd name="connsiteX7" fmla="*/ 62 w 3161116"/>
                  <a:gd name="connsiteY7" fmla="*/ 2292547 h 2586511"/>
                  <a:gd name="connsiteX8" fmla="*/ 23581 w 3161116"/>
                  <a:gd name="connsiteY8" fmla="*/ 282206 h 2586511"/>
                  <a:gd name="connsiteX0" fmla="*/ 23581 w 3145378"/>
                  <a:gd name="connsiteY0" fmla="*/ 282206 h 2586511"/>
                  <a:gd name="connsiteX1" fmla="*/ 35343 w 3145378"/>
                  <a:gd name="connsiteY1" fmla="*/ 0 h 2586511"/>
                  <a:gd name="connsiteX2" fmla="*/ 3028692 w 3145378"/>
                  <a:gd name="connsiteY2" fmla="*/ 0 h 2586511"/>
                  <a:gd name="connsiteX3" fmla="*/ 3129878 w 3145378"/>
                  <a:gd name="connsiteY3" fmla="*/ 85553 h 2586511"/>
                  <a:gd name="connsiteX4" fmla="*/ 3138084 w 3145378"/>
                  <a:gd name="connsiteY4" fmla="*/ 2249940 h 2586511"/>
                  <a:gd name="connsiteX5" fmla="*/ 3028692 w 3145378"/>
                  <a:gd name="connsiteY5" fmla="*/ 2574753 h 2586511"/>
                  <a:gd name="connsiteX6" fmla="*/ 23584 w 3145378"/>
                  <a:gd name="connsiteY6" fmla="*/ 2586511 h 2586511"/>
                  <a:gd name="connsiteX7" fmla="*/ 62 w 3145378"/>
                  <a:gd name="connsiteY7" fmla="*/ 2292547 h 2586511"/>
                  <a:gd name="connsiteX8" fmla="*/ 23581 w 3145378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5378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129878" y="59573"/>
                      <a:pt x="3129878" y="85553"/>
                    </a:cubicBezTo>
                    <a:cubicBezTo>
                      <a:pt x="3141638" y="849733"/>
                      <a:pt x="3153396" y="1261496"/>
                      <a:pt x="3138084" y="2249940"/>
                    </a:cubicBezTo>
                    <a:cubicBezTo>
                      <a:pt x="3120036" y="2448405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3" name="Rectangle à coins arrondis 34">
                <a:extLst>
                  <a:ext uri="{FF2B5EF4-FFF2-40B4-BE49-F238E27FC236}">
                    <a16:creationId xmlns:a16="http://schemas.microsoft.com/office/drawing/2014/main" id="{7C600D3A-21FB-2744-B703-23B524C81524}"/>
                  </a:ext>
                </a:extLst>
              </p:cNvPr>
              <p:cNvSpPr/>
              <p:nvPr/>
            </p:nvSpPr>
            <p:spPr>
              <a:xfrm>
                <a:off x="8127708" y="243637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7899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075733" y="91610"/>
                      <a:pt x="3075733" y="117590"/>
                    </a:cubicBezTo>
                    <a:lnTo>
                      <a:pt x="3111012" y="2410129"/>
                    </a:lnTo>
                    <a:cubicBezTo>
                      <a:pt x="3111012" y="2501801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4" name="Rectangle à coins arrondis 34">
                <a:extLst>
                  <a:ext uri="{FF2B5EF4-FFF2-40B4-BE49-F238E27FC236}">
                    <a16:creationId xmlns:a16="http://schemas.microsoft.com/office/drawing/2014/main" id="{4C0B9A08-CE85-1740-A47C-15C492894BDB}"/>
                  </a:ext>
                </a:extLst>
              </p:cNvPr>
              <p:cNvSpPr/>
              <p:nvPr/>
            </p:nvSpPr>
            <p:spPr>
              <a:xfrm>
                <a:off x="-2699677" y="243637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170987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58295"/>
                  <a:gd name="connsiteY0" fmla="*/ 286615 h 2590920"/>
                  <a:gd name="connsiteX1" fmla="*/ 35343 w 3158295"/>
                  <a:gd name="connsiteY1" fmla="*/ 4409 h 2590920"/>
                  <a:gd name="connsiteX2" fmla="*/ 3028692 w 3158295"/>
                  <a:gd name="connsiteY2" fmla="*/ 4409 h 2590920"/>
                  <a:gd name="connsiteX3" fmla="*/ 3156949 w 3158295"/>
                  <a:gd name="connsiteY3" fmla="*/ 15206 h 2590920"/>
                  <a:gd name="connsiteX4" fmla="*/ 3111012 w 3158295"/>
                  <a:gd name="connsiteY4" fmla="*/ 2414538 h 2590920"/>
                  <a:gd name="connsiteX5" fmla="*/ 3028692 w 3158295"/>
                  <a:gd name="connsiteY5" fmla="*/ 2579162 h 2590920"/>
                  <a:gd name="connsiteX6" fmla="*/ 23584 w 3158295"/>
                  <a:gd name="connsiteY6" fmla="*/ 2590920 h 2590920"/>
                  <a:gd name="connsiteX7" fmla="*/ 62 w 3158295"/>
                  <a:gd name="connsiteY7" fmla="*/ 2296956 h 2590920"/>
                  <a:gd name="connsiteX8" fmla="*/ 23581 w 3158295"/>
                  <a:gd name="connsiteY8" fmla="*/ 286615 h 2590920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203024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49451"/>
                  <a:gd name="connsiteY0" fmla="*/ 282206 h 2586511"/>
                  <a:gd name="connsiteX1" fmla="*/ 35343 w 3149451"/>
                  <a:gd name="connsiteY1" fmla="*/ 0 h 2586511"/>
                  <a:gd name="connsiteX2" fmla="*/ 3028692 w 3149451"/>
                  <a:gd name="connsiteY2" fmla="*/ 0 h 2586511"/>
                  <a:gd name="connsiteX3" fmla="*/ 3147925 w 3149451"/>
                  <a:gd name="connsiteY3" fmla="*/ 149628 h 2586511"/>
                  <a:gd name="connsiteX4" fmla="*/ 3111012 w 3149451"/>
                  <a:gd name="connsiteY4" fmla="*/ 2410129 h 2586511"/>
                  <a:gd name="connsiteX5" fmla="*/ 3028692 w 3149451"/>
                  <a:gd name="connsiteY5" fmla="*/ 2574753 h 2586511"/>
                  <a:gd name="connsiteX6" fmla="*/ 23584 w 3149451"/>
                  <a:gd name="connsiteY6" fmla="*/ 2586511 h 2586511"/>
                  <a:gd name="connsiteX7" fmla="*/ 62 w 3149451"/>
                  <a:gd name="connsiteY7" fmla="*/ 2292547 h 2586511"/>
                  <a:gd name="connsiteX8" fmla="*/ 23581 w 3149451"/>
                  <a:gd name="connsiteY8" fmla="*/ 282206 h 2586511"/>
                  <a:gd name="connsiteX0" fmla="*/ 23581 w 3158296"/>
                  <a:gd name="connsiteY0" fmla="*/ 282206 h 2586511"/>
                  <a:gd name="connsiteX1" fmla="*/ 35343 w 3158296"/>
                  <a:gd name="connsiteY1" fmla="*/ 0 h 2586511"/>
                  <a:gd name="connsiteX2" fmla="*/ 3028692 w 3158296"/>
                  <a:gd name="connsiteY2" fmla="*/ 0 h 2586511"/>
                  <a:gd name="connsiteX3" fmla="*/ 3156950 w 3158296"/>
                  <a:gd name="connsiteY3" fmla="*/ 96232 h 2586511"/>
                  <a:gd name="connsiteX4" fmla="*/ 3111012 w 3158296"/>
                  <a:gd name="connsiteY4" fmla="*/ 2410129 h 2586511"/>
                  <a:gd name="connsiteX5" fmla="*/ 3028692 w 3158296"/>
                  <a:gd name="connsiteY5" fmla="*/ 2574753 h 2586511"/>
                  <a:gd name="connsiteX6" fmla="*/ 23584 w 3158296"/>
                  <a:gd name="connsiteY6" fmla="*/ 2586511 h 2586511"/>
                  <a:gd name="connsiteX7" fmla="*/ 62 w 3158296"/>
                  <a:gd name="connsiteY7" fmla="*/ 2292547 h 2586511"/>
                  <a:gd name="connsiteX8" fmla="*/ 23581 w 3158296"/>
                  <a:gd name="connsiteY8" fmla="*/ 282206 h 2586511"/>
                  <a:gd name="connsiteX0" fmla="*/ 23581 w 3158711"/>
                  <a:gd name="connsiteY0" fmla="*/ 282206 h 2586511"/>
                  <a:gd name="connsiteX1" fmla="*/ 35343 w 3158711"/>
                  <a:gd name="connsiteY1" fmla="*/ 0 h 2586511"/>
                  <a:gd name="connsiteX2" fmla="*/ 3028692 w 3158711"/>
                  <a:gd name="connsiteY2" fmla="*/ 0 h 2586511"/>
                  <a:gd name="connsiteX3" fmla="*/ 3156950 w 3158711"/>
                  <a:gd name="connsiteY3" fmla="*/ 96232 h 2586511"/>
                  <a:gd name="connsiteX4" fmla="*/ 3129060 w 3158711"/>
                  <a:gd name="connsiteY4" fmla="*/ 2239260 h 2586511"/>
                  <a:gd name="connsiteX5" fmla="*/ 3028692 w 3158711"/>
                  <a:gd name="connsiteY5" fmla="*/ 2574753 h 2586511"/>
                  <a:gd name="connsiteX6" fmla="*/ 23584 w 3158711"/>
                  <a:gd name="connsiteY6" fmla="*/ 2586511 h 2586511"/>
                  <a:gd name="connsiteX7" fmla="*/ 62 w 3158711"/>
                  <a:gd name="connsiteY7" fmla="*/ 2292547 h 2586511"/>
                  <a:gd name="connsiteX8" fmla="*/ 23581 w 3158711"/>
                  <a:gd name="connsiteY8" fmla="*/ 282206 h 2586511"/>
                  <a:gd name="connsiteX0" fmla="*/ 23581 w 3170144"/>
                  <a:gd name="connsiteY0" fmla="*/ 282206 h 2586511"/>
                  <a:gd name="connsiteX1" fmla="*/ 35343 w 3170144"/>
                  <a:gd name="connsiteY1" fmla="*/ 0 h 2586511"/>
                  <a:gd name="connsiteX2" fmla="*/ 3028692 w 3170144"/>
                  <a:gd name="connsiteY2" fmla="*/ 0 h 2586511"/>
                  <a:gd name="connsiteX3" fmla="*/ 3156950 w 3170144"/>
                  <a:gd name="connsiteY3" fmla="*/ 96232 h 2586511"/>
                  <a:gd name="connsiteX4" fmla="*/ 3129060 w 3170144"/>
                  <a:gd name="connsiteY4" fmla="*/ 2239260 h 2586511"/>
                  <a:gd name="connsiteX5" fmla="*/ 3028692 w 3170144"/>
                  <a:gd name="connsiteY5" fmla="*/ 2574753 h 2586511"/>
                  <a:gd name="connsiteX6" fmla="*/ 23584 w 3170144"/>
                  <a:gd name="connsiteY6" fmla="*/ 2586511 h 2586511"/>
                  <a:gd name="connsiteX7" fmla="*/ 62 w 3170144"/>
                  <a:gd name="connsiteY7" fmla="*/ 2292547 h 2586511"/>
                  <a:gd name="connsiteX8" fmla="*/ 23581 w 3170144"/>
                  <a:gd name="connsiteY8" fmla="*/ 282206 h 2586511"/>
                  <a:gd name="connsiteX0" fmla="*/ 23581 w 3213890"/>
                  <a:gd name="connsiteY0" fmla="*/ 282206 h 2586511"/>
                  <a:gd name="connsiteX1" fmla="*/ 35343 w 3213890"/>
                  <a:gd name="connsiteY1" fmla="*/ 0 h 2586511"/>
                  <a:gd name="connsiteX2" fmla="*/ 3028692 w 3213890"/>
                  <a:gd name="connsiteY2" fmla="*/ 0 h 2586511"/>
                  <a:gd name="connsiteX3" fmla="*/ 3156950 w 3213890"/>
                  <a:gd name="connsiteY3" fmla="*/ 96232 h 2586511"/>
                  <a:gd name="connsiteX4" fmla="*/ 3192228 w 3213890"/>
                  <a:gd name="connsiteY4" fmla="*/ 2239260 h 2586511"/>
                  <a:gd name="connsiteX5" fmla="*/ 3028692 w 3213890"/>
                  <a:gd name="connsiteY5" fmla="*/ 2574753 h 2586511"/>
                  <a:gd name="connsiteX6" fmla="*/ 23584 w 3213890"/>
                  <a:gd name="connsiteY6" fmla="*/ 2586511 h 2586511"/>
                  <a:gd name="connsiteX7" fmla="*/ 62 w 3213890"/>
                  <a:gd name="connsiteY7" fmla="*/ 2292547 h 2586511"/>
                  <a:gd name="connsiteX8" fmla="*/ 23581 w 3213890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61116"/>
                  <a:gd name="connsiteY0" fmla="*/ 282206 h 2586511"/>
                  <a:gd name="connsiteX1" fmla="*/ 35343 w 3161116"/>
                  <a:gd name="connsiteY1" fmla="*/ 0 h 2586511"/>
                  <a:gd name="connsiteX2" fmla="*/ 3028692 w 3161116"/>
                  <a:gd name="connsiteY2" fmla="*/ 0 h 2586511"/>
                  <a:gd name="connsiteX3" fmla="*/ 3156950 w 3161116"/>
                  <a:gd name="connsiteY3" fmla="*/ 96232 h 2586511"/>
                  <a:gd name="connsiteX4" fmla="*/ 3138084 w 3161116"/>
                  <a:gd name="connsiteY4" fmla="*/ 2249940 h 2586511"/>
                  <a:gd name="connsiteX5" fmla="*/ 3028692 w 3161116"/>
                  <a:gd name="connsiteY5" fmla="*/ 2574753 h 2586511"/>
                  <a:gd name="connsiteX6" fmla="*/ 23584 w 3161116"/>
                  <a:gd name="connsiteY6" fmla="*/ 2586511 h 2586511"/>
                  <a:gd name="connsiteX7" fmla="*/ 62 w 3161116"/>
                  <a:gd name="connsiteY7" fmla="*/ 2292547 h 2586511"/>
                  <a:gd name="connsiteX8" fmla="*/ 23581 w 3161116"/>
                  <a:gd name="connsiteY8" fmla="*/ 282206 h 2586511"/>
                  <a:gd name="connsiteX0" fmla="*/ 23581 w 3145378"/>
                  <a:gd name="connsiteY0" fmla="*/ 282206 h 2586511"/>
                  <a:gd name="connsiteX1" fmla="*/ 35343 w 3145378"/>
                  <a:gd name="connsiteY1" fmla="*/ 0 h 2586511"/>
                  <a:gd name="connsiteX2" fmla="*/ 3028692 w 3145378"/>
                  <a:gd name="connsiteY2" fmla="*/ 0 h 2586511"/>
                  <a:gd name="connsiteX3" fmla="*/ 3129878 w 3145378"/>
                  <a:gd name="connsiteY3" fmla="*/ 85553 h 2586511"/>
                  <a:gd name="connsiteX4" fmla="*/ 3138084 w 3145378"/>
                  <a:gd name="connsiteY4" fmla="*/ 2249940 h 2586511"/>
                  <a:gd name="connsiteX5" fmla="*/ 3028692 w 3145378"/>
                  <a:gd name="connsiteY5" fmla="*/ 2574753 h 2586511"/>
                  <a:gd name="connsiteX6" fmla="*/ 23584 w 3145378"/>
                  <a:gd name="connsiteY6" fmla="*/ 2586511 h 2586511"/>
                  <a:gd name="connsiteX7" fmla="*/ 62 w 3145378"/>
                  <a:gd name="connsiteY7" fmla="*/ 2292547 h 2586511"/>
                  <a:gd name="connsiteX8" fmla="*/ 23581 w 3145378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5378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129878" y="59573"/>
                      <a:pt x="3129878" y="85553"/>
                    </a:cubicBezTo>
                    <a:cubicBezTo>
                      <a:pt x="3141638" y="849733"/>
                      <a:pt x="3153396" y="1261496"/>
                      <a:pt x="3138084" y="2249940"/>
                    </a:cubicBezTo>
                    <a:cubicBezTo>
                      <a:pt x="3120036" y="2448405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5" name="Rectangle à coins arrondis 34">
                <a:extLst>
                  <a:ext uri="{FF2B5EF4-FFF2-40B4-BE49-F238E27FC236}">
                    <a16:creationId xmlns:a16="http://schemas.microsoft.com/office/drawing/2014/main" id="{ABED7FC3-762F-7146-BFE9-DECE30A50D04}"/>
                  </a:ext>
                </a:extLst>
              </p:cNvPr>
              <p:cNvSpPr/>
              <p:nvPr/>
            </p:nvSpPr>
            <p:spPr>
              <a:xfrm>
                <a:off x="-895112" y="243637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17899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075733" y="91610"/>
                      <a:pt x="3075733" y="117590"/>
                    </a:cubicBezTo>
                    <a:lnTo>
                      <a:pt x="3111012" y="2410129"/>
                    </a:lnTo>
                    <a:cubicBezTo>
                      <a:pt x="3111012" y="2501801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lIns="92162" tIns="46081" rIns="92162" bIns="46081" rtlCol="0" anchor="ctr"/>
              <a:lstStyle/>
              <a:p>
                <a:pPr algn="ctr"/>
                <a:endParaRPr lang="fr-FR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46" name="Rectangle à coins arrondis 34">
                <a:extLst>
                  <a:ext uri="{FF2B5EF4-FFF2-40B4-BE49-F238E27FC236}">
                    <a16:creationId xmlns:a16="http://schemas.microsoft.com/office/drawing/2014/main" id="{5F6D4C78-3851-2B4E-BB7B-864150D3F433}"/>
                  </a:ext>
                </a:extLst>
              </p:cNvPr>
              <p:cNvSpPr/>
              <p:nvPr/>
            </p:nvSpPr>
            <p:spPr>
              <a:xfrm rot="10800000" flipV="1">
                <a:off x="909451" y="243638"/>
                <a:ext cx="1620000" cy="1080000"/>
              </a:xfrm>
              <a:custGeom>
                <a:avLst/>
                <a:gdLst>
                  <a:gd name="connsiteX0" fmla="*/ 0 w 3052152"/>
                  <a:gd name="connsiteY0" fmla="*/ 47041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47041 h 2574753"/>
                  <a:gd name="connsiteX0" fmla="*/ 0 w 3052152"/>
                  <a:gd name="connsiteY0" fmla="*/ 282206 h 2574753"/>
                  <a:gd name="connsiteX1" fmla="*/ 47041 w 3052152"/>
                  <a:gd name="connsiteY1" fmla="*/ 0 h 2574753"/>
                  <a:gd name="connsiteX2" fmla="*/ 3005111 w 3052152"/>
                  <a:gd name="connsiteY2" fmla="*/ 0 h 2574753"/>
                  <a:gd name="connsiteX3" fmla="*/ 3052152 w 3052152"/>
                  <a:gd name="connsiteY3" fmla="*/ 47041 h 2574753"/>
                  <a:gd name="connsiteX4" fmla="*/ 3052152 w 3052152"/>
                  <a:gd name="connsiteY4" fmla="*/ 2527712 h 2574753"/>
                  <a:gd name="connsiteX5" fmla="*/ 3005111 w 3052152"/>
                  <a:gd name="connsiteY5" fmla="*/ 2574753 h 2574753"/>
                  <a:gd name="connsiteX6" fmla="*/ 47041 w 3052152"/>
                  <a:gd name="connsiteY6" fmla="*/ 2574753 h 2574753"/>
                  <a:gd name="connsiteX7" fmla="*/ 0 w 3052152"/>
                  <a:gd name="connsiteY7" fmla="*/ 2527712 h 2574753"/>
                  <a:gd name="connsiteX8" fmla="*/ 0 w 3052152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47041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56034"/>
                  <a:gd name="connsiteY0" fmla="*/ 282206 h 2574753"/>
                  <a:gd name="connsiteX1" fmla="*/ 15644 w 3056034"/>
                  <a:gd name="connsiteY1" fmla="*/ 0 h 2574753"/>
                  <a:gd name="connsiteX2" fmla="*/ 3008993 w 3056034"/>
                  <a:gd name="connsiteY2" fmla="*/ 0 h 2574753"/>
                  <a:gd name="connsiteX3" fmla="*/ 3056034 w 3056034"/>
                  <a:gd name="connsiteY3" fmla="*/ 117590 h 2574753"/>
                  <a:gd name="connsiteX4" fmla="*/ 3056034 w 3056034"/>
                  <a:gd name="connsiteY4" fmla="*/ 2527712 h 2574753"/>
                  <a:gd name="connsiteX5" fmla="*/ 3008993 w 3056034"/>
                  <a:gd name="connsiteY5" fmla="*/ 2574753 h 2574753"/>
                  <a:gd name="connsiteX6" fmla="*/ 50923 w 3056034"/>
                  <a:gd name="connsiteY6" fmla="*/ 2574753 h 2574753"/>
                  <a:gd name="connsiteX7" fmla="*/ 3882 w 3056034"/>
                  <a:gd name="connsiteY7" fmla="*/ 2527712 h 2574753"/>
                  <a:gd name="connsiteX8" fmla="*/ 3882 w 3056034"/>
                  <a:gd name="connsiteY8" fmla="*/ 282206 h 2574753"/>
                  <a:gd name="connsiteX0" fmla="*/ 3882 w 3091313"/>
                  <a:gd name="connsiteY0" fmla="*/ 282206 h 2574753"/>
                  <a:gd name="connsiteX1" fmla="*/ 15644 w 3091313"/>
                  <a:gd name="connsiteY1" fmla="*/ 0 h 2574753"/>
                  <a:gd name="connsiteX2" fmla="*/ 3008993 w 3091313"/>
                  <a:gd name="connsiteY2" fmla="*/ 0 h 2574753"/>
                  <a:gd name="connsiteX3" fmla="*/ 3056034 w 3091313"/>
                  <a:gd name="connsiteY3" fmla="*/ 117590 h 2574753"/>
                  <a:gd name="connsiteX4" fmla="*/ 3091313 w 3091313"/>
                  <a:gd name="connsiteY4" fmla="*/ 2410129 h 2574753"/>
                  <a:gd name="connsiteX5" fmla="*/ 3008993 w 3091313"/>
                  <a:gd name="connsiteY5" fmla="*/ 2574753 h 2574753"/>
                  <a:gd name="connsiteX6" fmla="*/ 50923 w 3091313"/>
                  <a:gd name="connsiteY6" fmla="*/ 2574753 h 2574753"/>
                  <a:gd name="connsiteX7" fmla="*/ 3882 w 3091313"/>
                  <a:gd name="connsiteY7" fmla="*/ 2527712 h 2574753"/>
                  <a:gd name="connsiteX8" fmla="*/ 3882 w 3091313"/>
                  <a:gd name="connsiteY8" fmla="*/ 282206 h 2574753"/>
                  <a:gd name="connsiteX0" fmla="*/ 23519 w 3110950"/>
                  <a:gd name="connsiteY0" fmla="*/ 282206 h 2574753"/>
                  <a:gd name="connsiteX1" fmla="*/ 35281 w 3110950"/>
                  <a:gd name="connsiteY1" fmla="*/ 0 h 2574753"/>
                  <a:gd name="connsiteX2" fmla="*/ 3028630 w 3110950"/>
                  <a:gd name="connsiteY2" fmla="*/ 0 h 2574753"/>
                  <a:gd name="connsiteX3" fmla="*/ 3075671 w 3110950"/>
                  <a:gd name="connsiteY3" fmla="*/ 117590 h 2574753"/>
                  <a:gd name="connsiteX4" fmla="*/ 3110950 w 3110950"/>
                  <a:gd name="connsiteY4" fmla="*/ 2410129 h 2574753"/>
                  <a:gd name="connsiteX5" fmla="*/ 3028630 w 3110950"/>
                  <a:gd name="connsiteY5" fmla="*/ 2574753 h 2574753"/>
                  <a:gd name="connsiteX6" fmla="*/ 70560 w 3110950"/>
                  <a:gd name="connsiteY6" fmla="*/ 2574753 h 2574753"/>
                  <a:gd name="connsiteX7" fmla="*/ 0 w 3110950"/>
                  <a:gd name="connsiteY7" fmla="*/ 2292547 h 2574753"/>
                  <a:gd name="connsiteX8" fmla="*/ 23519 w 3110950"/>
                  <a:gd name="connsiteY8" fmla="*/ 282206 h 2574753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1012"/>
                  <a:gd name="connsiteY0" fmla="*/ 282206 h 2586511"/>
                  <a:gd name="connsiteX1" fmla="*/ 35343 w 3111012"/>
                  <a:gd name="connsiteY1" fmla="*/ 0 h 2586511"/>
                  <a:gd name="connsiteX2" fmla="*/ 3028692 w 3111012"/>
                  <a:gd name="connsiteY2" fmla="*/ 0 h 2586511"/>
                  <a:gd name="connsiteX3" fmla="*/ 3075733 w 3111012"/>
                  <a:gd name="connsiteY3" fmla="*/ 117590 h 2586511"/>
                  <a:gd name="connsiteX4" fmla="*/ 3111012 w 3111012"/>
                  <a:gd name="connsiteY4" fmla="*/ 2410129 h 2586511"/>
                  <a:gd name="connsiteX5" fmla="*/ 3028692 w 3111012"/>
                  <a:gd name="connsiteY5" fmla="*/ 2574753 h 2586511"/>
                  <a:gd name="connsiteX6" fmla="*/ 23584 w 3111012"/>
                  <a:gd name="connsiteY6" fmla="*/ 2586511 h 2586511"/>
                  <a:gd name="connsiteX7" fmla="*/ 62 w 3111012"/>
                  <a:gd name="connsiteY7" fmla="*/ 2292547 h 2586511"/>
                  <a:gd name="connsiteX8" fmla="*/ 23581 w 3111012"/>
                  <a:gd name="connsiteY8" fmla="*/ 282206 h 2586511"/>
                  <a:gd name="connsiteX0" fmla="*/ 23581 w 3117899"/>
                  <a:gd name="connsiteY0" fmla="*/ 282206 h 2586511"/>
                  <a:gd name="connsiteX1" fmla="*/ 35343 w 3117899"/>
                  <a:gd name="connsiteY1" fmla="*/ 0 h 2586511"/>
                  <a:gd name="connsiteX2" fmla="*/ 3028692 w 3117899"/>
                  <a:gd name="connsiteY2" fmla="*/ 0 h 2586511"/>
                  <a:gd name="connsiteX3" fmla="*/ 3075733 w 3117899"/>
                  <a:gd name="connsiteY3" fmla="*/ 117590 h 2586511"/>
                  <a:gd name="connsiteX4" fmla="*/ 3111012 w 3117899"/>
                  <a:gd name="connsiteY4" fmla="*/ 2410129 h 2586511"/>
                  <a:gd name="connsiteX5" fmla="*/ 3028692 w 3117899"/>
                  <a:gd name="connsiteY5" fmla="*/ 2574753 h 2586511"/>
                  <a:gd name="connsiteX6" fmla="*/ 23584 w 3117899"/>
                  <a:gd name="connsiteY6" fmla="*/ 2586511 h 2586511"/>
                  <a:gd name="connsiteX7" fmla="*/ 62 w 3117899"/>
                  <a:gd name="connsiteY7" fmla="*/ 2292547 h 2586511"/>
                  <a:gd name="connsiteX8" fmla="*/ 23581 w 3117899"/>
                  <a:gd name="connsiteY8" fmla="*/ 282206 h 2586511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170987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58295"/>
                  <a:gd name="connsiteY0" fmla="*/ 286615 h 2590920"/>
                  <a:gd name="connsiteX1" fmla="*/ 35343 w 3158295"/>
                  <a:gd name="connsiteY1" fmla="*/ 4409 h 2590920"/>
                  <a:gd name="connsiteX2" fmla="*/ 3028692 w 3158295"/>
                  <a:gd name="connsiteY2" fmla="*/ 4409 h 2590920"/>
                  <a:gd name="connsiteX3" fmla="*/ 3156949 w 3158295"/>
                  <a:gd name="connsiteY3" fmla="*/ 15206 h 2590920"/>
                  <a:gd name="connsiteX4" fmla="*/ 3111012 w 3158295"/>
                  <a:gd name="connsiteY4" fmla="*/ 2414538 h 2590920"/>
                  <a:gd name="connsiteX5" fmla="*/ 3028692 w 3158295"/>
                  <a:gd name="connsiteY5" fmla="*/ 2579162 h 2590920"/>
                  <a:gd name="connsiteX6" fmla="*/ 23584 w 3158295"/>
                  <a:gd name="connsiteY6" fmla="*/ 2590920 h 2590920"/>
                  <a:gd name="connsiteX7" fmla="*/ 62 w 3158295"/>
                  <a:gd name="connsiteY7" fmla="*/ 2296956 h 2590920"/>
                  <a:gd name="connsiteX8" fmla="*/ 23581 w 3158295"/>
                  <a:gd name="connsiteY8" fmla="*/ 286615 h 2590920"/>
                  <a:gd name="connsiteX0" fmla="*/ 23581 w 3131960"/>
                  <a:gd name="connsiteY0" fmla="*/ 282206 h 2586511"/>
                  <a:gd name="connsiteX1" fmla="*/ 35343 w 3131960"/>
                  <a:gd name="connsiteY1" fmla="*/ 0 h 2586511"/>
                  <a:gd name="connsiteX2" fmla="*/ 3028692 w 3131960"/>
                  <a:gd name="connsiteY2" fmla="*/ 0 h 2586511"/>
                  <a:gd name="connsiteX3" fmla="*/ 3129877 w 3131960"/>
                  <a:gd name="connsiteY3" fmla="*/ 203024 h 2586511"/>
                  <a:gd name="connsiteX4" fmla="*/ 3111012 w 3131960"/>
                  <a:gd name="connsiteY4" fmla="*/ 2410129 h 2586511"/>
                  <a:gd name="connsiteX5" fmla="*/ 3028692 w 3131960"/>
                  <a:gd name="connsiteY5" fmla="*/ 2574753 h 2586511"/>
                  <a:gd name="connsiteX6" fmla="*/ 23584 w 3131960"/>
                  <a:gd name="connsiteY6" fmla="*/ 2586511 h 2586511"/>
                  <a:gd name="connsiteX7" fmla="*/ 62 w 3131960"/>
                  <a:gd name="connsiteY7" fmla="*/ 2292547 h 2586511"/>
                  <a:gd name="connsiteX8" fmla="*/ 23581 w 3131960"/>
                  <a:gd name="connsiteY8" fmla="*/ 282206 h 2586511"/>
                  <a:gd name="connsiteX0" fmla="*/ 23581 w 3149451"/>
                  <a:gd name="connsiteY0" fmla="*/ 282206 h 2586511"/>
                  <a:gd name="connsiteX1" fmla="*/ 35343 w 3149451"/>
                  <a:gd name="connsiteY1" fmla="*/ 0 h 2586511"/>
                  <a:gd name="connsiteX2" fmla="*/ 3028692 w 3149451"/>
                  <a:gd name="connsiteY2" fmla="*/ 0 h 2586511"/>
                  <a:gd name="connsiteX3" fmla="*/ 3147925 w 3149451"/>
                  <a:gd name="connsiteY3" fmla="*/ 149628 h 2586511"/>
                  <a:gd name="connsiteX4" fmla="*/ 3111012 w 3149451"/>
                  <a:gd name="connsiteY4" fmla="*/ 2410129 h 2586511"/>
                  <a:gd name="connsiteX5" fmla="*/ 3028692 w 3149451"/>
                  <a:gd name="connsiteY5" fmla="*/ 2574753 h 2586511"/>
                  <a:gd name="connsiteX6" fmla="*/ 23584 w 3149451"/>
                  <a:gd name="connsiteY6" fmla="*/ 2586511 h 2586511"/>
                  <a:gd name="connsiteX7" fmla="*/ 62 w 3149451"/>
                  <a:gd name="connsiteY7" fmla="*/ 2292547 h 2586511"/>
                  <a:gd name="connsiteX8" fmla="*/ 23581 w 3149451"/>
                  <a:gd name="connsiteY8" fmla="*/ 282206 h 2586511"/>
                  <a:gd name="connsiteX0" fmla="*/ 23581 w 3158296"/>
                  <a:gd name="connsiteY0" fmla="*/ 282206 h 2586511"/>
                  <a:gd name="connsiteX1" fmla="*/ 35343 w 3158296"/>
                  <a:gd name="connsiteY1" fmla="*/ 0 h 2586511"/>
                  <a:gd name="connsiteX2" fmla="*/ 3028692 w 3158296"/>
                  <a:gd name="connsiteY2" fmla="*/ 0 h 2586511"/>
                  <a:gd name="connsiteX3" fmla="*/ 3156950 w 3158296"/>
                  <a:gd name="connsiteY3" fmla="*/ 96232 h 2586511"/>
                  <a:gd name="connsiteX4" fmla="*/ 3111012 w 3158296"/>
                  <a:gd name="connsiteY4" fmla="*/ 2410129 h 2586511"/>
                  <a:gd name="connsiteX5" fmla="*/ 3028692 w 3158296"/>
                  <a:gd name="connsiteY5" fmla="*/ 2574753 h 2586511"/>
                  <a:gd name="connsiteX6" fmla="*/ 23584 w 3158296"/>
                  <a:gd name="connsiteY6" fmla="*/ 2586511 h 2586511"/>
                  <a:gd name="connsiteX7" fmla="*/ 62 w 3158296"/>
                  <a:gd name="connsiteY7" fmla="*/ 2292547 h 2586511"/>
                  <a:gd name="connsiteX8" fmla="*/ 23581 w 3158296"/>
                  <a:gd name="connsiteY8" fmla="*/ 282206 h 2586511"/>
                  <a:gd name="connsiteX0" fmla="*/ 23581 w 3158711"/>
                  <a:gd name="connsiteY0" fmla="*/ 282206 h 2586511"/>
                  <a:gd name="connsiteX1" fmla="*/ 35343 w 3158711"/>
                  <a:gd name="connsiteY1" fmla="*/ 0 h 2586511"/>
                  <a:gd name="connsiteX2" fmla="*/ 3028692 w 3158711"/>
                  <a:gd name="connsiteY2" fmla="*/ 0 h 2586511"/>
                  <a:gd name="connsiteX3" fmla="*/ 3156950 w 3158711"/>
                  <a:gd name="connsiteY3" fmla="*/ 96232 h 2586511"/>
                  <a:gd name="connsiteX4" fmla="*/ 3129060 w 3158711"/>
                  <a:gd name="connsiteY4" fmla="*/ 2239260 h 2586511"/>
                  <a:gd name="connsiteX5" fmla="*/ 3028692 w 3158711"/>
                  <a:gd name="connsiteY5" fmla="*/ 2574753 h 2586511"/>
                  <a:gd name="connsiteX6" fmla="*/ 23584 w 3158711"/>
                  <a:gd name="connsiteY6" fmla="*/ 2586511 h 2586511"/>
                  <a:gd name="connsiteX7" fmla="*/ 62 w 3158711"/>
                  <a:gd name="connsiteY7" fmla="*/ 2292547 h 2586511"/>
                  <a:gd name="connsiteX8" fmla="*/ 23581 w 3158711"/>
                  <a:gd name="connsiteY8" fmla="*/ 282206 h 2586511"/>
                  <a:gd name="connsiteX0" fmla="*/ 23581 w 3170144"/>
                  <a:gd name="connsiteY0" fmla="*/ 282206 h 2586511"/>
                  <a:gd name="connsiteX1" fmla="*/ 35343 w 3170144"/>
                  <a:gd name="connsiteY1" fmla="*/ 0 h 2586511"/>
                  <a:gd name="connsiteX2" fmla="*/ 3028692 w 3170144"/>
                  <a:gd name="connsiteY2" fmla="*/ 0 h 2586511"/>
                  <a:gd name="connsiteX3" fmla="*/ 3156950 w 3170144"/>
                  <a:gd name="connsiteY3" fmla="*/ 96232 h 2586511"/>
                  <a:gd name="connsiteX4" fmla="*/ 3129060 w 3170144"/>
                  <a:gd name="connsiteY4" fmla="*/ 2239260 h 2586511"/>
                  <a:gd name="connsiteX5" fmla="*/ 3028692 w 3170144"/>
                  <a:gd name="connsiteY5" fmla="*/ 2574753 h 2586511"/>
                  <a:gd name="connsiteX6" fmla="*/ 23584 w 3170144"/>
                  <a:gd name="connsiteY6" fmla="*/ 2586511 h 2586511"/>
                  <a:gd name="connsiteX7" fmla="*/ 62 w 3170144"/>
                  <a:gd name="connsiteY7" fmla="*/ 2292547 h 2586511"/>
                  <a:gd name="connsiteX8" fmla="*/ 23581 w 3170144"/>
                  <a:gd name="connsiteY8" fmla="*/ 282206 h 2586511"/>
                  <a:gd name="connsiteX0" fmla="*/ 23581 w 3213890"/>
                  <a:gd name="connsiteY0" fmla="*/ 282206 h 2586511"/>
                  <a:gd name="connsiteX1" fmla="*/ 35343 w 3213890"/>
                  <a:gd name="connsiteY1" fmla="*/ 0 h 2586511"/>
                  <a:gd name="connsiteX2" fmla="*/ 3028692 w 3213890"/>
                  <a:gd name="connsiteY2" fmla="*/ 0 h 2586511"/>
                  <a:gd name="connsiteX3" fmla="*/ 3156950 w 3213890"/>
                  <a:gd name="connsiteY3" fmla="*/ 96232 h 2586511"/>
                  <a:gd name="connsiteX4" fmla="*/ 3192228 w 3213890"/>
                  <a:gd name="connsiteY4" fmla="*/ 2239260 h 2586511"/>
                  <a:gd name="connsiteX5" fmla="*/ 3028692 w 3213890"/>
                  <a:gd name="connsiteY5" fmla="*/ 2574753 h 2586511"/>
                  <a:gd name="connsiteX6" fmla="*/ 23584 w 3213890"/>
                  <a:gd name="connsiteY6" fmla="*/ 2586511 h 2586511"/>
                  <a:gd name="connsiteX7" fmla="*/ 62 w 3213890"/>
                  <a:gd name="connsiteY7" fmla="*/ 2292547 h 2586511"/>
                  <a:gd name="connsiteX8" fmla="*/ 23581 w 3213890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95752"/>
                  <a:gd name="connsiteY0" fmla="*/ 282206 h 2586511"/>
                  <a:gd name="connsiteX1" fmla="*/ 35343 w 3195752"/>
                  <a:gd name="connsiteY1" fmla="*/ 0 h 2586511"/>
                  <a:gd name="connsiteX2" fmla="*/ 3028692 w 3195752"/>
                  <a:gd name="connsiteY2" fmla="*/ 0 h 2586511"/>
                  <a:gd name="connsiteX3" fmla="*/ 3156950 w 3195752"/>
                  <a:gd name="connsiteY3" fmla="*/ 96232 h 2586511"/>
                  <a:gd name="connsiteX4" fmla="*/ 3192228 w 3195752"/>
                  <a:gd name="connsiteY4" fmla="*/ 2239260 h 2586511"/>
                  <a:gd name="connsiteX5" fmla="*/ 3028692 w 3195752"/>
                  <a:gd name="connsiteY5" fmla="*/ 2574753 h 2586511"/>
                  <a:gd name="connsiteX6" fmla="*/ 23584 w 3195752"/>
                  <a:gd name="connsiteY6" fmla="*/ 2586511 h 2586511"/>
                  <a:gd name="connsiteX7" fmla="*/ 62 w 3195752"/>
                  <a:gd name="connsiteY7" fmla="*/ 2292547 h 2586511"/>
                  <a:gd name="connsiteX8" fmla="*/ 23581 w 3195752"/>
                  <a:gd name="connsiteY8" fmla="*/ 282206 h 2586511"/>
                  <a:gd name="connsiteX0" fmla="*/ 23581 w 3161116"/>
                  <a:gd name="connsiteY0" fmla="*/ 282206 h 2586511"/>
                  <a:gd name="connsiteX1" fmla="*/ 35343 w 3161116"/>
                  <a:gd name="connsiteY1" fmla="*/ 0 h 2586511"/>
                  <a:gd name="connsiteX2" fmla="*/ 3028692 w 3161116"/>
                  <a:gd name="connsiteY2" fmla="*/ 0 h 2586511"/>
                  <a:gd name="connsiteX3" fmla="*/ 3156950 w 3161116"/>
                  <a:gd name="connsiteY3" fmla="*/ 96232 h 2586511"/>
                  <a:gd name="connsiteX4" fmla="*/ 3138084 w 3161116"/>
                  <a:gd name="connsiteY4" fmla="*/ 2249940 h 2586511"/>
                  <a:gd name="connsiteX5" fmla="*/ 3028692 w 3161116"/>
                  <a:gd name="connsiteY5" fmla="*/ 2574753 h 2586511"/>
                  <a:gd name="connsiteX6" fmla="*/ 23584 w 3161116"/>
                  <a:gd name="connsiteY6" fmla="*/ 2586511 h 2586511"/>
                  <a:gd name="connsiteX7" fmla="*/ 62 w 3161116"/>
                  <a:gd name="connsiteY7" fmla="*/ 2292547 h 2586511"/>
                  <a:gd name="connsiteX8" fmla="*/ 23581 w 3161116"/>
                  <a:gd name="connsiteY8" fmla="*/ 282206 h 2586511"/>
                  <a:gd name="connsiteX0" fmla="*/ 23581 w 3145378"/>
                  <a:gd name="connsiteY0" fmla="*/ 282206 h 2586511"/>
                  <a:gd name="connsiteX1" fmla="*/ 35343 w 3145378"/>
                  <a:gd name="connsiteY1" fmla="*/ 0 h 2586511"/>
                  <a:gd name="connsiteX2" fmla="*/ 3028692 w 3145378"/>
                  <a:gd name="connsiteY2" fmla="*/ 0 h 2586511"/>
                  <a:gd name="connsiteX3" fmla="*/ 3129878 w 3145378"/>
                  <a:gd name="connsiteY3" fmla="*/ 85553 h 2586511"/>
                  <a:gd name="connsiteX4" fmla="*/ 3138084 w 3145378"/>
                  <a:gd name="connsiteY4" fmla="*/ 2249940 h 2586511"/>
                  <a:gd name="connsiteX5" fmla="*/ 3028692 w 3145378"/>
                  <a:gd name="connsiteY5" fmla="*/ 2574753 h 2586511"/>
                  <a:gd name="connsiteX6" fmla="*/ 23584 w 3145378"/>
                  <a:gd name="connsiteY6" fmla="*/ 2586511 h 2586511"/>
                  <a:gd name="connsiteX7" fmla="*/ 62 w 3145378"/>
                  <a:gd name="connsiteY7" fmla="*/ 2292547 h 2586511"/>
                  <a:gd name="connsiteX8" fmla="*/ 23581 w 3145378"/>
                  <a:gd name="connsiteY8" fmla="*/ 282206 h 25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5378" h="2586511">
                    <a:moveTo>
                      <a:pt x="23581" y="282206"/>
                    </a:moveTo>
                    <a:cubicBezTo>
                      <a:pt x="23581" y="256226"/>
                      <a:pt x="9363" y="0"/>
                      <a:pt x="35343" y="0"/>
                    </a:cubicBezTo>
                    <a:lnTo>
                      <a:pt x="3028692" y="0"/>
                    </a:lnTo>
                    <a:cubicBezTo>
                      <a:pt x="3054672" y="0"/>
                      <a:pt x="3129878" y="59573"/>
                      <a:pt x="3129878" y="85553"/>
                    </a:cubicBezTo>
                    <a:cubicBezTo>
                      <a:pt x="3141638" y="849733"/>
                      <a:pt x="3153396" y="1261496"/>
                      <a:pt x="3138084" y="2249940"/>
                    </a:cubicBezTo>
                    <a:cubicBezTo>
                      <a:pt x="3120036" y="2448405"/>
                      <a:pt x="3153212" y="2607599"/>
                      <a:pt x="3028692" y="2574753"/>
                    </a:cubicBezTo>
                    <a:lnTo>
                      <a:pt x="23584" y="2586511"/>
                    </a:lnTo>
                    <a:cubicBezTo>
                      <a:pt x="-2396" y="2586511"/>
                      <a:pt x="62" y="2318527"/>
                      <a:pt x="62" y="2292547"/>
                    </a:cubicBezTo>
                    <a:lnTo>
                      <a:pt x="23581" y="28220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solidFill>
                  <a:schemeClr val="tx1">
                    <a:lumMod val="95000"/>
                    <a:lumOff val="5000"/>
                    <a:alpha val="2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chemeClr val="accent5"/>
                  </a:solidFill>
                </a:endParaRPr>
              </a:p>
            </p:txBody>
          </p:sp>
        </p:grpSp>
        <p:sp>
          <p:nvSpPr>
            <p:cNvPr id="147" name="Rectangle à coins arrondis 34">
              <a:extLst>
                <a:ext uri="{FF2B5EF4-FFF2-40B4-BE49-F238E27FC236}">
                  <a16:creationId xmlns:a16="http://schemas.microsoft.com/office/drawing/2014/main" id="{ABBC6057-E35E-2946-9EB8-CC6A728CC988}"/>
                </a:ext>
              </a:extLst>
            </p:cNvPr>
            <p:cNvSpPr/>
            <p:nvPr/>
          </p:nvSpPr>
          <p:spPr>
            <a:xfrm>
              <a:off x="200417" y="243636"/>
              <a:ext cx="2703674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48" name="Rectangle à coins arrondis 34">
              <a:extLst>
                <a:ext uri="{FF2B5EF4-FFF2-40B4-BE49-F238E27FC236}">
                  <a16:creationId xmlns:a16="http://schemas.microsoft.com/office/drawing/2014/main" id="{F506FBD7-6EF8-BC47-ADB7-5F7822938AC6}"/>
                </a:ext>
              </a:extLst>
            </p:cNvPr>
            <p:cNvSpPr/>
            <p:nvPr/>
          </p:nvSpPr>
          <p:spPr>
            <a:xfrm>
              <a:off x="200417" y="1546344"/>
              <a:ext cx="2703674" cy="472803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49" name="Rectangle à coins arrondis 34">
              <a:extLst>
                <a:ext uri="{FF2B5EF4-FFF2-40B4-BE49-F238E27FC236}">
                  <a16:creationId xmlns:a16="http://schemas.microsoft.com/office/drawing/2014/main" id="{031A382D-6D6D-3842-ABB2-91574C9FC006}"/>
                </a:ext>
              </a:extLst>
            </p:cNvPr>
            <p:cNvSpPr/>
            <p:nvPr/>
          </p:nvSpPr>
          <p:spPr>
            <a:xfrm>
              <a:off x="3142227" y="243637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F5C75D83-BA18-3642-B5E0-DDB1572DC896}"/>
                </a:ext>
              </a:extLst>
            </p:cNvPr>
            <p:cNvSpPr/>
            <p:nvPr/>
          </p:nvSpPr>
          <p:spPr>
            <a:xfrm>
              <a:off x="3142224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Tell</a:t>
              </a:r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C7AD8FCF-B86B-7F4D-B6EF-7838D24ABD78}"/>
                </a:ext>
              </a:extLst>
            </p:cNvPr>
            <p:cNvSpPr/>
            <p:nvPr/>
          </p:nvSpPr>
          <p:spPr>
            <a:xfrm>
              <a:off x="3142221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tell them</a:t>
              </a:r>
            </a:p>
          </p:txBody>
        </p:sp>
        <p:sp>
          <p:nvSpPr>
            <p:cNvPr id="152" name="Rectangle à coins arrondis 34">
              <a:extLst>
                <a:ext uri="{FF2B5EF4-FFF2-40B4-BE49-F238E27FC236}">
                  <a16:creationId xmlns:a16="http://schemas.microsoft.com/office/drawing/2014/main" id="{D2655494-AA60-8D43-B1FD-103E750AB501}"/>
                </a:ext>
              </a:extLst>
            </p:cNvPr>
            <p:cNvSpPr/>
            <p:nvPr/>
          </p:nvSpPr>
          <p:spPr>
            <a:xfrm>
              <a:off x="5470559" y="243637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075733" y="91610"/>
                    <a:pt x="3075733" y="117590"/>
                  </a:cubicBezTo>
                  <a:lnTo>
                    <a:pt x="3111012" y="2410129"/>
                  </a:ln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9899BEF3-47A5-4D40-A6EF-59A29C193AFD}"/>
                </a:ext>
              </a:extLst>
            </p:cNvPr>
            <p:cNvSpPr/>
            <p:nvPr/>
          </p:nvSpPr>
          <p:spPr>
            <a:xfrm>
              <a:off x="5470556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Sell</a:t>
              </a:r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43800D0F-FFBF-C445-B166-6A76E6AEBCF8}"/>
                </a:ext>
              </a:extLst>
            </p:cNvPr>
            <p:cNvSpPr/>
            <p:nvPr/>
          </p:nvSpPr>
          <p:spPr>
            <a:xfrm>
              <a:off x="5470555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try and sell it to them</a:t>
              </a:r>
            </a:p>
          </p:txBody>
        </p:sp>
        <p:sp>
          <p:nvSpPr>
            <p:cNvPr id="155" name="Rectangle à coins arrondis 34">
              <a:extLst>
                <a:ext uri="{FF2B5EF4-FFF2-40B4-BE49-F238E27FC236}">
                  <a16:creationId xmlns:a16="http://schemas.microsoft.com/office/drawing/2014/main" id="{C44A6AEA-CDC1-0746-BE91-99FB19F44B19}"/>
                </a:ext>
              </a:extLst>
            </p:cNvPr>
            <p:cNvSpPr/>
            <p:nvPr/>
          </p:nvSpPr>
          <p:spPr>
            <a:xfrm rot="10800000" flipV="1">
              <a:off x="7798886" y="243638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72EE8016-824E-9D42-B307-CD9BC4532030}"/>
                </a:ext>
              </a:extLst>
            </p:cNvPr>
            <p:cNvSpPr/>
            <p:nvPr/>
          </p:nvSpPr>
          <p:spPr>
            <a:xfrm>
              <a:off x="7798886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Consult</a:t>
              </a:r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F45BAC47-408A-2543-9546-D5C0A87C140A}"/>
                </a:ext>
              </a:extLst>
            </p:cNvPr>
            <p:cNvSpPr/>
            <p:nvPr/>
          </p:nvSpPr>
          <p:spPr>
            <a:xfrm>
              <a:off x="7798883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consult and then decide</a:t>
              </a:r>
            </a:p>
          </p:txBody>
        </p:sp>
        <p:sp>
          <p:nvSpPr>
            <p:cNvPr id="158" name="Rectangle à coins arrondis 34">
              <a:extLst>
                <a:ext uri="{FF2B5EF4-FFF2-40B4-BE49-F238E27FC236}">
                  <a16:creationId xmlns:a16="http://schemas.microsoft.com/office/drawing/2014/main" id="{8B480204-D72F-094B-9CA9-AE1F7C045B15}"/>
                </a:ext>
              </a:extLst>
            </p:cNvPr>
            <p:cNvSpPr/>
            <p:nvPr/>
          </p:nvSpPr>
          <p:spPr>
            <a:xfrm rot="10800000" flipV="1">
              <a:off x="10108797" y="255539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0A23411B-184A-3540-846B-3EDFB0871006}"/>
                </a:ext>
              </a:extLst>
            </p:cNvPr>
            <p:cNvSpPr/>
            <p:nvPr/>
          </p:nvSpPr>
          <p:spPr>
            <a:xfrm>
              <a:off x="10108797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Agree</a:t>
              </a:r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9DDDEEFB-4B26-2942-A705-21DB8A87425B}"/>
                </a:ext>
              </a:extLst>
            </p:cNvPr>
            <p:cNvSpPr/>
            <p:nvPr/>
          </p:nvSpPr>
          <p:spPr>
            <a:xfrm>
              <a:off x="10108794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We will agree together</a:t>
              </a:r>
            </a:p>
          </p:txBody>
        </p:sp>
        <p:sp>
          <p:nvSpPr>
            <p:cNvPr id="161" name="Rectangle à coins arrondis 34">
              <a:extLst>
                <a:ext uri="{FF2B5EF4-FFF2-40B4-BE49-F238E27FC236}">
                  <a16:creationId xmlns:a16="http://schemas.microsoft.com/office/drawing/2014/main" id="{8E3CA457-0CD9-EC4F-8760-C7F38A47B364}"/>
                </a:ext>
              </a:extLst>
            </p:cNvPr>
            <p:cNvSpPr/>
            <p:nvPr/>
          </p:nvSpPr>
          <p:spPr>
            <a:xfrm rot="10800000" flipV="1">
              <a:off x="12453708" y="255539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3EF8C021-5003-9D4C-97B2-086787EDB852}"/>
                </a:ext>
              </a:extLst>
            </p:cNvPr>
            <p:cNvSpPr/>
            <p:nvPr/>
          </p:nvSpPr>
          <p:spPr>
            <a:xfrm>
              <a:off x="12453708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Advise</a:t>
              </a:r>
            </a:p>
          </p:txBody>
        </p:sp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F16923DE-A67B-CD40-9B5F-B73F130F2C38}"/>
                </a:ext>
              </a:extLst>
            </p:cNvPr>
            <p:cNvSpPr/>
            <p:nvPr/>
          </p:nvSpPr>
          <p:spPr>
            <a:xfrm>
              <a:off x="12453705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advise but they decide</a:t>
              </a:r>
            </a:p>
          </p:txBody>
        </p:sp>
        <p:sp>
          <p:nvSpPr>
            <p:cNvPr id="164" name="Rectangle à coins arrondis 34">
              <a:extLst>
                <a:ext uri="{FF2B5EF4-FFF2-40B4-BE49-F238E27FC236}">
                  <a16:creationId xmlns:a16="http://schemas.microsoft.com/office/drawing/2014/main" id="{F1B1D257-6565-CA40-94D4-9150939E7ADD}"/>
                </a:ext>
              </a:extLst>
            </p:cNvPr>
            <p:cNvSpPr/>
            <p:nvPr/>
          </p:nvSpPr>
          <p:spPr>
            <a:xfrm rot="10800000" flipV="1">
              <a:off x="14763618" y="255539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chemeClr val="accent5"/>
                </a:solidFill>
              </a:endParaRPr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96D930B5-26D4-A344-8551-B942C4571D1F}"/>
                </a:ext>
              </a:extLst>
            </p:cNvPr>
            <p:cNvSpPr/>
            <p:nvPr/>
          </p:nvSpPr>
          <p:spPr>
            <a:xfrm>
              <a:off x="14763618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Inquire</a:t>
              </a:r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34A99394-72D9-D841-BC31-53A31135DC93}"/>
                </a:ext>
              </a:extLst>
            </p:cNvPr>
            <p:cNvSpPr/>
            <p:nvPr/>
          </p:nvSpPr>
          <p:spPr>
            <a:xfrm>
              <a:off x="14763616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inquire after they decide</a:t>
              </a:r>
            </a:p>
          </p:txBody>
        </p:sp>
        <p:sp>
          <p:nvSpPr>
            <p:cNvPr id="167" name="Rectangle à coins arrondis 34">
              <a:extLst>
                <a:ext uri="{FF2B5EF4-FFF2-40B4-BE49-F238E27FC236}">
                  <a16:creationId xmlns:a16="http://schemas.microsoft.com/office/drawing/2014/main" id="{A2072B35-187B-7C40-970E-87A7635EA01D}"/>
                </a:ext>
              </a:extLst>
            </p:cNvPr>
            <p:cNvSpPr/>
            <p:nvPr/>
          </p:nvSpPr>
          <p:spPr>
            <a:xfrm rot="10800000" flipV="1">
              <a:off x="17112204" y="255539"/>
              <a:ext cx="2090196" cy="117180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53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41638" y="849733"/>
                    <a:pt x="3153396" y="126149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tx1">
                <a:lumMod val="25000"/>
                <a:lumOff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EF00C774-028E-8047-9702-33FCAFECC4CE}"/>
                </a:ext>
              </a:extLst>
            </p:cNvPr>
            <p:cNvSpPr/>
            <p:nvPr/>
          </p:nvSpPr>
          <p:spPr>
            <a:xfrm>
              <a:off x="17112204" y="337507"/>
              <a:ext cx="2090196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Delegate</a:t>
              </a: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AFA5EACC-3A6A-7E41-95E9-0B389A891708}"/>
                </a:ext>
              </a:extLst>
            </p:cNvPr>
            <p:cNvSpPr/>
            <p:nvPr/>
          </p:nvSpPr>
          <p:spPr>
            <a:xfrm>
              <a:off x="17112202" y="825661"/>
              <a:ext cx="2090196" cy="251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80"/>
                </a:lnSpc>
              </a:pPr>
              <a:r>
                <a:rPr lang="en-US" sz="900" dirty="0">
                  <a:solidFill>
                    <a:schemeClr val="tx1">
                      <a:alpha val="25000"/>
                    </a:schemeClr>
                  </a:solidFill>
                  <a:latin typeface="Segoe Print"/>
                  <a:cs typeface="Segoe Print"/>
                </a:rPr>
                <a:t>I will fully delegate</a:t>
              </a: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0D96D1B1-06ED-0C44-A704-1846ADA90397}"/>
                </a:ext>
              </a:extLst>
            </p:cNvPr>
            <p:cNvSpPr/>
            <p:nvPr/>
          </p:nvSpPr>
          <p:spPr>
            <a:xfrm>
              <a:off x="200412" y="691038"/>
              <a:ext cx="270184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Key decision area</a:t>
              </a:r>
            </a:p>
          </p:txBody>
        </p:sp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C99F04EC-9643-7B4C-92C7-04D743FAB0A9}"/>
                </a:ext>
              </a:extLst>
            </p:cNvPr>
            <p:cNvSpPr/>
            <p:nvPr/>
          </p:nvSpPr>
          <p:spPr>
            <a:xfrm>
              <a:off x="3977095" y="3664141"/>
              <a:ext cx="42044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1</a:t>
              </a: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70197A62-107C-8D40-BE5D-1A4FD4C68480}"/>
                </a:ext>
              </a:extLst>
            </p:cNvPr>
            <p:cNvSpPr/>
            <p:nvPr/>
          </p:nvSpPr>
          <p:spPr>
            <a:xfrm>
              <a:off x="6217344" y="3664141"/>
              <a:ext cx="596614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2</a:t>
              </a:r>
            </a:p>
          </p:txBody>
        </p: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F6062632-2ED4-DC49-929F-FADB5014AE1B}"/>
                </a:ext>
              </a:extLst>
            </p:cNvPr>
            <p:cNvSpPr/>
            <p:nvPr/>
          </p:nvSpPr>
          <p:spPr>
            <a:xfrm>
              <a:off x="8545672" y="3664141"/>
              <a:ext cx="596614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3</a:t>
              </a:r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19F5E3FE-4547-F54B-9B32-805808FD0DCE}"/>
                </a:ext>
              </a:extLst>
            </p:cNvPr>
            <p:cNvSpPr/>
            <p:nvPr/>
          </p:nvSpPr>
          <p:spPr>
            <a:xfrm>
              <a:off x="10855583" y="3664141"/>
              <a:ext cx="59661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4</a:t>
              </a:r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ACFE4558-C859-FD48-AF9D-CDF06233C782}"/>
                </a:ext>
              </a:extLst>
            </p:cNvPr>
            <p:cNvSpPr/>
            <p:nvPr/>
          </p:nvSpPr>
          <p:spPr>
            <a:xfrm>
              <a:off x="13200494" y="3664141"/>
              <a:ext cx="59661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5</a:t>
              </a:r>
            </a:p>
          </p:txBody>
        </p:sp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DEB89706-3BAC-FF43-B969-F1D5EA398AE7}"/>
                </a:ext>
              </a:extLst>
            </p:cNvPr>
            <p:cNvSpPr/>
            <p:nvPr/>
          </p:nvSpPr>
          <p:spPr>
            <a:xfrm>
              <a:off x="15510404" y="3664141"/>
              <a:ext cx="59661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6</a:t>
              </a:r>
            </a:p>
          </p:txBody>
        </p: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912716EA-5CA1-A548-B666-046C2355A205}"/>
                </a:ext>
              </a:extLst>
            </p:cNvPr>
            <p:cNvSpPr/>
            <p:nvPr/>
          </p:nvSpPr>
          <p:spPr>
            <a:xfrm>
              <a:off x="17858990" y="3664141"/>
              <a:ext cx="596617" cy="492443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/>
              <a:r>
                <a:rPr lang="en-US" sz="3200" dirty="0">
                  <a:solidFill>
                    <a:schemeClr val="tx1">
                      <a:alpha val="10000"/>
                    </a:schemeClr>
                  </a:solidFill>
                  <a:latin typeface="Segoe Print"/>
                  <a:cs typeface="Segoe Print"/>
                </a:rPr>
                <a:t>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65105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102363" y="85709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4531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437791"/>
              </p:ext>
            </p:extLst>
          </p:nvPr>
        </p:nvGraphicFramePr>
        <p:xfrm>
          <a:off x="1485333" y="186665"/>
          <a:ext cx="17544081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48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80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480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8"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Ideas</a:t>
                      </a:r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Box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9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1" name="Connecteur droit avec flèche 18"/>
          <p:cNvCxnSpPr/>
          <p:nvPr/>
        </p:nvCxnSpPr>
        <p:spPr>
          <a:xfrm flipV="1">
            <a:off x="769677" y="1220326"/>
            <a:ext cx="1" cy="5139399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339444" y="6308651"/>
            <a:ext cx="860465" cy="416446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39445" y="756417"/>
            <a:ext cx="860465" cy="416446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16" name="Image 15" descr="ok.png"/>
          <p:cNvPicPr>
            <a:picLocks noChangeAspect="1"/>
          </p:cNvPicPr>
          <p:nvPr/>
        </p:nvPicPr>
        <p:blipFill>
          <a:blip r:embed="rId3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677" y="3177708"/>
            <a:ext cx="822805" cy="820902"/>
          </a:xfrm>
          <a:prstGeom prst="rect">
            <a:avLst/>
          </a:prstGeom>
        </p:spPr>
      </p:pic>
      <p:pic>
        <p:nvPicPr>
          <p:cNvPr id="17" name="Image 16" descr="ko.png"/>
          <p:cNvPicPr>
            <a:picLocks noChangeAspect="1"/>
          </p:cNvPicPr>
          <p:nvPr/>
        </p:nvPicPr>
        <p:blipFill>
          <a:blip r:embed="rId4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9670" y="3459062"/>
            <a:ext cx="822805" cy="820902"/>
          </a:xfrm>
          <a:prstGeom prst="rect">
            <a:avLst/>
          </a:prstGeom>
        </p:spPr>
      </p:pic>
      <p:pic>
        <p:nvPicPr>
          <p:cNvPr id="18" name="Image 17" descr="icon-light_bulb.png"/>
          <p:cNvPicPr>
            <a:picLocks noChangeAspect="1"/>
          </p:cNvPicPr>
          <p:nvPr/>
        </p:nvPicPr>
        <p:blipFill>
          <a:blip r:embed="rId5" cstate="email">
            <a:alphaModFix amt="5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5664" y="3204499"/>
            <a:ext cx="968005" cy="9657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43440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0455863"/>
              </p:ext>
            </p:extLst>
          </p:nvPr>
        </p:nvGraphicFramePr>
        <p:xfrm>
          <a:off x="1485333" y="186665"/>
          <a:ext cx="17544081" cy="64586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48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80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480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0968"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Pros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Cons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Next</a:t>
                      </a:r>
                      <a:r>
                        <a:rPr lang="fr-FR" sz="1600" b="0" kern="120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lang="fr-FR" sz="16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Steps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E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87669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3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9" name="Connecteur droit avec flèche 18"/>
          <p:cNvCxnSpPr/>
          <p:nvPr/>
        </p:nvCxnSpPr>
        <p:spPr>
          <a:xfrm flipV="1">
            <a:off x="769677" y="1220326"/>
            <a:ext cx="1" cy="5139399"/>
          </a:xfrm>
          <a:prstGeom prst="straightConnector1">
            <a:avLst/>
          </a:prstGeom>
          <a:ln w="12700" cmpd="sng">
            <a:solidFill>
              <a:schemeClr val="bg1">
                <a:lumMod val="50000"/>
              </a:schemeClr>
            </a:solidFill>
            <a:prstDash val="sysDash"/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339444" y="6308651"/>
            <a:ext cx="860465" cy="416446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Minor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39445" y="756417"/>
            <a:ext cx="860465" cy="416446"/>
          </a:xfrm>
          <a:prstGeom prst="rect">
            <a:avLst/>
          </a:prstGeom>
        </p:spPr>
        <p:txBody>
          <a:bodyPr vert="horz" wrap="none" lIns="122859" tIns="61429" rIns="122859" bIns="61429">
            <a:spAutoFit/>
          </a:bodyPr>
          <a:lstStyle/>
          <a:p>
            <a:pPr algn="ctr"/>
            <a:r>
              <a:rPr lang="en-US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Major</a:t>
            </a:r>
          </a:p>
        </p:txBody>
      </p:sp>
      <p:pic>
        <p:nvPicPr>
          <p:cNvPr id="18" name="Image 17" descr="icon-signs__.png"/>
          <p:cNvPicPr>
            <a:picLocks noChangeAspect="1"/>
          </p:cNvPicPr>
          <p:nvPr/>
        </p:nvPicPr>
        <p:blipFill>
          <a:blip r:embed="rId3" cstate="email">
            <a:alphaModFix amt="6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8264" y="3294938"/>
            <a:ext cx="822805" cy="820902"/>
          </a:xfrm>
          <a:prstGeom prst="rect">
            <a:avLst/>
          </a:prstGeom>
        </p:spPr>
      </p:pic>
      <p:pic>
        <p:nvPicPr>
          <p:cNvPr id="11" name="Image 10" descr="ok.png"/>
          <p:cNvPicPr>
            <a:picLocks noChangeAspect="1"/>
          </p:cNvPicPr>
          <p:nvPr/>
        </p:nvPicPr>
        <p:blipFill>
          <a:blip r:embed="rId4" cstate="email">
            <a:alphaModFix amt="4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677" y="3177708"/>
            <a:ext cx="822805" cy="820902"/>
          </a:xfrm>
          <a:prstGeom prst="rect">
            <a:avLst/>
          </a:prstGeom>
        </p:spPr>
      </p:pic>
      <p:pic>
        <p:nvPicPr>
          <p:cNvPr id="16" name="Image 15" descr="ko.png"/>
          <p:cNvPicPr>
            <a:picLocks noChangeAspect="1"/>
          </p:cNvPicPr>
          <p:nvPr/>
        </p:nvPicPr>
        <p:blipFill>
          <a:blip r:embed="rId5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9670" y="3459062"/>
            <a:ext cx="822805" cy="820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5705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80000"/>
            <a:ext cx="6696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20" name="ZoneTexte 119"/>
          <p:cNvSpPr txBox="1"/>
          <p:nvPr/>
        </p:nvSpPr>
        <p:spPr>
          <a:xfrm>
            <a:off x="303375" y="186389"/>
            <a:ext cx="113043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for</a:t>
            </a:r>
            <a:endParaRPr lang="fr-FR" sz="12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21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6596209" y="180000"/>
            <a:ext cx="252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6640557" y="186389"/>
            <a:ext cx="7404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Version</a:t>
            </a:r>
          </a:p>
        </p:txBody>
      </p:sp>
      <p:sp>
        <p:nvSpPr>
          <p:cNvPr id="123" name="Rectangle à coins arrondis 34"/>
          <p:cNvSpPr/>
          <p:nvPr/>
        </p:nvSpPr>
        <p:spPr>
          <a:xfrm>
            <a:off x="269999" y="1016000"/>
            <a:ext cx="18872592" cy="562942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50354"/>
              <a:gd name="connsiteY0" fmla="*/ 282206 h 2586511"/>
              <a:gd name="connsiteX1" fmla="*/ 35343 w 3150354"/>
              <a:gd name="connsiteY1" fmla="*/ 0 h 2586511"/>
              <a:gd name="connsiteX2" fmla="*/ 3028692 w 3150354"/>
              <a:gd name="connsiteY2" fmla="*/ 0 h 2586511"/>
              <a:gd name="connsiteX3" fmla="*/ 3142173 w 3150354"/>
              <a:gd name="connsiteY3" fmla="*/ 51488 h 2586511"/>
              <a:gd name="connsiteX4" fmla="*/ 3138084 w 3150354"/>
              <a:gd name="connsiteY4" fmla="*/ 2249940 h 2586511"/>
              <a:gd name="connsiteX5" fmla="*/ 3028692 w 3150354"/>
              <a:gd name="connsiteY5" fmla="*/ 2574753 h 2586511"/>
              <a:gd name="connsiteX6" fmla="*/ 23584 w 3150354"/>
              <a:gd name="connsiteY6" fmla="*/ 2586511 h 2586511"/>
              <a:gd name="connsiteX7" fmla="*/ 62 w 3150354"/>
              <a:gd name="connsiteY7" fmla="*/ 2292547 h 2586511"/>
              <a:gd name="connsiteX8" fmla="*/ 23581 w 3150354"/>
              <a:gd name="connsiteY8" fmla="*/ 282206 h 2586511"/>
              <a:gd name="connsiteX0" fmla="*/ 23581 w 3148744"/>
              <a:gd name="connsiteY0" fmla="*/ 282206 h 2586511"/>
              <a:gd name="connsiteX1" fmla="*/ 35343 w 3148744"/>
              <a:gd name="connsiteY1" fmla="*/ 0 h 2586511"/>
              <a:gd name="connsiteX2" fmla="*/ 3028692 w 3148744"/>
              <a:gd name="connsiteY2" fmla="*/ 0 h 2586511"/>
              <a:gd name="connsiteX3" fmla="*/ 3142173 w 3148744"/>
              <a:gd name="connsiteY3" fmla="*/ 51488 h 2586511"/>
              <a:gd name="connsiteX4" fmla="*/ 3138084 w 3148744"/>
              <a:gd name="connsiteY4" fmla="*/ 2249940 h 2586511"/>
              <a:gd name="connsiteX5" fmla="*/ 3028692 w 3148744"/>
              <a:gd name="connsiteY5" fmla="*/ 2574753 h 2586511"/>
              <a:gd name="connsiteX6" fmla="*/ 23584 w 3148744"/>
              <a:gd name="connsiteY6" fmla="*/ 2586511 h 2586511"/>
              <a:gd name="connsiteX7" fmla="*/ 62 w 3148744"/>
              <a:gd name="connsiteY7" fmla="*/ 2292547 h 2586511"/>
              <a:gd name="connsiteX8" fmla="*/ 23581 w 3148744"/>
              <a:gd name="connsiteY8" fmla="*/ 282206 h 2586511"/>
              <a:gd name="connsiteX0" fmla="*/ 23581 w 3148744"/>
              <a:gd name="connsiteY0" fmla="*/ 282206 h 2586511"/>
              <a:gd name="connsiteX1" fmla="*/ 35343 w 3148744"/>
              <a:gd name="connsiteY1" fmla="*/ 0 h 2586511"/>
              <a:gd name="connsiteX2" fmla="*/ 3104513 w 3148744"/>
              <a:gd name="connsiteY2" fmla="*/ 0 h 2586511"/>
              <a:gd name="connsiteX3" fmla="*/ 3142173 w 3148744"/>
              <a:gd name="connsiteY3" fmla="*/ 51488 h 2586511"/>
              <a:gd name="connsiteX4" fmla="*/ 3138084 w 3148744"/>
              <a:gd name="connsiteY4" fmla="*/ 2249940 h 2586511"/>
              <a:gd name="connsiteX5" fmla="*/ 3028692 w 3148744"/>
              <a:gd name="connsiteY5" fmla="*/ 2574753 h 2586511"/>
              <a:gd name="connsiteX6" fmla="*/ 23584 w 3148744"/>
              <a:gd name="connsiteY6" fmla="*/ 2586511 h 2586511"/>
              <a:gd name="connsiteX7" fmla="*/ 62 w 3148744"/>
              <a:gd name="connsiteY7" fmla="*/ 2292547 h 2586511"/>
              <a:gd name="connsiteX8" fmla="*/ 23581 w 3148744"/>
              <a:gd name="connsiteY8" fmla="*/ 282206 h 2586511"/>
              <a:gd name="connsiteX0" fmla="*/ 23581 w 3148744"/>
              <a:gd name="connsiteY0" fmla="*/ 282206 h 2586511"/>
              <a:gd name="connsiteX1" fmla="*/ 35343 w 3148744"/>
              <a:gd name="connsiteY1" fmla="*/ 0 h 2586511"/>
              <a:gd name="connsiteX2" fmla="*/ 3104513 w 3148744"/>
              <a:gd name="connsiteY2" fmla="*/ 0 h 2586511"/>
              <a:gd name="connsiteX3" fmla="*/ 3142173 w 3148744"/>
              <a:gd name="connsiteY3" fmla="*/ 51488 h 2586511"/>
              <a:gd name="connsiteX4" fmla="*/ 3138084 w 3148744"/>
              <a:gd name="connsiteY4" fmla="*/ 2249940 h 2586511"/>
              <a:gd name="connsiteX5" fmla="*/ 3028692 w 3148744"/>
              <a:gd name="connsiteY5" fmla="*/ 2574753 h 2586511"/>
              <a:gd name="connsiteX6" fmla="*/ 23584 w 3148744"/>
              <a:gd name="connsiteY6" fmla="*/ 2586511 h 2586511"/>
              <a:gd name="connsiteX7" fmla="*/ 62 w 3148744"/>
              <a:gd name="connsiteY7" fmla="*/ 2292547 h 2586511"/>
              <a:gd name="connsiteX8" fmla="*/ 23581 w 3148744"/>
              <a:gd name="connsiteY8" fmla="*/ 282206 h 2586511"/>
              <a:gd name="connsiteX0" fmla="*/ 23581 w 3152335"/>
              <a:gd name="connsiteY0" fmla="*/ 282206 h 2590442"/>
              <a:gd name="connsiteX1" fmla="*/ 35343 w 3152335"/>
              <a:gd name="connsiteY1" fmla="*/ 0 h 2590442"/>
              <a:gd name="connsiteX2" fmla="*/ 3104513 w 3152335"/>
              <a:gd name="connsiteY2" fmla="*/ 0 h 2590442"/>
              <a:gd name="connsiteX3" fmla="*/ 3142173 w 3152335"/>
              <a:gd name="connsiteY3" fmla="*/ 51488 h 2590442"/>
              <a:gd name="connsiteX4" fmla="*/ 3144232 w 3152335"/>
              <a:gd name="connsiteY4" fmla="*/ 2386200 h 2590442"/>
              <a:gd name="connsiteX5" fmla="*/ 3028692 w 3152335"/>
              <a:gd name="connsiteY5" fmla="*/ 2574753 h 2590442"/>
              <a:gd name="connsiteX6" fmla="*/ 23584 w 3152335"/>
              <a:gd name="connsiteY6" fmla="*/ 2586511 h 2590442"/>
              <a:gd name="connsiteX7" fmla="*/ 62 w 3152335"/>
              <a:gd name="connsiteY7" fmla="*/ 2292547 h 2590442"/>
              <a:gd name="connsiteX8" fmla="*/ 23581 w 3152335"/>
              <a:gd name="connsiteY8" fmla="*/ 282206 h 2590442"/>
              <a:gd name="connsiteX0" fmla="*/ 23581 w 3147992"/>
              <a:gd name="connsiteY0" fmla="*/ 282206 h 2590442"/>
              <a:gd name="connsiteX1" fmla="*/ 35343 w 3147992"/>
              <a:gd name="connsiteY1" fmla="*/ 0 h 2590442"/>
              <a:gd name="connsiteX2" fmla="*/ 3104513 w 3147992"/>
              <a:gd name="connsiteY2" fmla="*/ 0 h 2590442"/>
              <a:gd name="connsiteX3" fmla="*/ 3142173 w 3147992"/>
              <a:gd name="connsiteY3" fmla="*/ 51488 h 2590442"/>
              <a:gd name="connsiteX4" fmla="*/ 3144232 w 3147992"/>
              <a:gd name="connsiteY4" fmla="*/ 2386200 h 2590442"/>
              <a:gd name="connsiteX5" fmla="*/ 3028692 w 3147992"/>
              <a:gd name="connsiteY5" fmla="*/ 2574753 h 2590442"/>
              <a:gd name="connsiteX6" fmla="*/ 23584 w 3147992"/>
              <a:gd name="connsiteY6" fmla="*/ 2586511 h 2590442"/>
              <a:gd name="connsiteX7" fmla="*/ 62 w 3147992"/>
              <a:gd name="connsiteY7" fmla="*/ 2292547 h 2590442"/>
              <a:gd name="connsiteX8" fmla="*/ 23581 w 3147992"/>
              <a:gd name="connsiteY8" fmla="*/ 282206 h 2590442"/>
              <a:gd name="connsiteX0" fmla="*/ 23581 w 3147992"/>
              <a:gd name="connsiteY0" fmla="*/ 282206 h 2586511"/>
              <a:gd name="connsiteX1" fmla="*/ 35343 w 3147992"/>
              <a:gd name="connsiteY1" fmla="*/ 0 h 2586511"/>
              <a:gd name="connsiteX2" fmla="*/ 3104513 w 3147992"/>
              <a:gd name="connsiteY2" fmla="*/ 0 h 2586511"/>
              <a:gd name="connsiteX3" fmla="*/ 3142173 w 3147992"/>
              <a:gd name="connsiteY3" fmla="*/ 51488 h 2586511"/>
              <a:gd name="connsiteX4" fmla="*/ 3144232 w 3147992"/>
              <a:gd name="connsiteY4" fmla="*/ 2386200 h 2586511"/>
              <a:gd name="connsiteX5" fmla="*/ 3028692 w 3147992"/>
              <a:gd name="connsiteY5" fmla="*/ 2574753 h 2586511"/>
              <a:gd name="connsiteX6" fmla="*/ 23584 w 3147992"/>
              <a:gd name="connsiteY6" fmla="*/ 2586511 h 2586511"/>
              <a:gd name="connsiteX7" fmla="*/ 62 w 3147992"/>
              <a:gd name="connsiteY7" fmla="*/ 2292547 h 2586511"/>
              <a:gd name="connsiteX8" fmla="*/ 23581 w 3147992"/>
              <a:gd name="connsiteY8" fmla="*/ 282206 h 2586511"/>
              <a:gd name="connsiteX0" fmla="*/ 23581 w 3170023"/>
              <a:gd name="connsiteY0" fmla="*/ 282206 h 2587449"/>
              <a:gd name="connsiteX1" fmla="*/ 35343 w 3170023"/>
              <a:gd name="connsiteY1" fmla="*/ 0 h 2587449"/>
              <a:gd name="connsiteX2" fmla="*/ 3104513 w 3170023"/>
              <a:gd name="connsiteY2" fmla="*/ 0 h 2587449"/>
              <a:gd name="connsiteX3" fmla="*/ 3142173 w 3170023"/>
              <a:gd name="connsiteY3" fmla="*/ 51488 h 2587449"/>
              <a:gd name="connsiteX4" fmla="*/ 3144232 w 3170023"/>
              <a:gd name="connsiteY4" fmla="*/ 2386200 h 2587449"/>
              <a:gd name="connsiteX5" fmla="*/ 3102464 w 3170023"/>
              <a:gd name="connsiteY5" fmla="*/ 2580430 h 2587449"/>
              <a:gd name="connsiteX6" fmla="*/ 23584 w 3170023"/>
              <a:gd name="connsiteY6" fmla="*/ 2586511 h 2587449"/>
              <a:gd name="connsiteX7" fmla="*/ 62 w 3170023"/>
              <a:gd name="connsiteY7" fmla="*/ 2292547 h 2587449"/>
              <a:gd name="connsiteX8" fmla="*/ 23581 w 3170023"/>
              <a:gd name="connsiteY8" fmla="*/ 282206 h 2587449"/>
              <a:gd name="connsiteX0" fmla="*/ 23581 w 3147992"/>
              <a:gd name="connsiteY0" fmla="*/ 282206 h 2586511"/>
              <a:gd name="connsiteX1" fmla="*/ 35343 w 3147992"/>
              <a:gd name="connsiteY1" fmla="*/ 0 h 2586511"/>
              <a:gd name="connsiteX2" fmla="*/ 3104513 w 3147992"/>
              <a:gd name="connsiteY2" fmla="*/ 0 h 2586511"/>
              <a:gd name="connsiteX3" fmla="*/ 3142173 w 3147992"/>
              <a:gd name="connsiteY3" fmla="*/ 51488 h 2586511"/>
              <a:gd name="connsiteX4" fmla="*/ 3144232 w 3147992"/>
              <a:gd name="connsiteY4" fmla="*/ 2386200 h 2586511"/>
              <a:gd name="connsiteX5" fmla="*/ 3102464 w 3147992"/>
              <a:gd name="connsiteY5" fmla="*/ 2580430 h 2586511"/>
              <a:gd name="connsiteX6" fmla="*/ 23584 w 3147992"/>
              <a:gd name="connsiteY6" fmla="*/ 2586511 h 2586511"/>
              <a:gd name="connsiteX7" fmla="*/ 62 w 3147992"/>
              <a:gd name="connsiteY7" fmla="*/ 2292547 h 2586511"/>
              <a:gd name="connsiteX8" fmla="*/ 23581 w 3147992"/>
              <a:gd name="connsiteY8" fmla="*/ 282206 h 2586511"/>
              <a:gd name="connsiteX0" fmla="*/ 2592 w 3147992"/>
              <a:gd name="connsiteY0" fmla="*/ 94487 h 2586511"/>
              <a:gd name="connsiteX1" fmla="*/ 35343 w 3147992"/>
              <a:gd name="connsiteY1" fmla="*/ 0 h 2586511"/>
              <a:gd name="connsiteX2" fmla="*/ 3104513 w 3147992"/>
              <a:gd name="connsiteY2" fmla="*/ 0 h 2586511"/>
              <a:gd name="connsiteX3" fmla="*/ 3142173 w 3147992"/>
              <a:gd name="connsiteY3" fmla="*/ 51488 h 2586511"/>
              <a:gd name="connsiteX4" fmla="*/ 3144232 w 3147992"/>
              <a:gd name="connsiteY4" fmla="*/ 2386200 h 2586511"/>
              <a:gd name="connsiteX5" fmla="*/ 3102464 w 3147992"/>
              <a:gd name="connsiteY5" fmla="*/ 2580430 h 2586511"/>
              <a:gd name="connsiteX6" fmla="*/ 23584 w 3147992"/>
              <a:gd name="connsiteY6" fmla="*/ 2586511 h 2586511"/>
              <a:gd name="connsiteX7" fmla="*/ 62 w 3147992"/>
              <a:gd name="connsiteY7" fmla="*/ 2292547 h 2586511"/>
              <a:gd name="connsiteX8" fmla="*/ 2592 w 3147992"/>
              <a:gd name="connsiteY8" fmla="*/ 94487 h 2586511"/>
              <a:gd name="connsiteX0" fmla="*/ 4148 w 3149548"/>
              <a:gd name="connsiteY0" fmla="*/ 94487 h 2586511"/>
              <a:gd name="connsiteX1" fmla="*/ 36899 w 3149548"/>
              <a:gd name="connsiteY1" fmla="*/ 0 h 2586511"/>
              <a:gd name="connsiteX2" fmla="*/ 3106069 w 3149548"/>
              <a:gd name="connsiteY2" fmla="*/ 0 h 2586511"/>
              <a:gd name="connsiteX3" fmla="*/ 3143729 w 3149548"/>
              <a:gd name="connsiteY3" fmla="*/ 51488 h 2586511"/>
              <a:gd name="connsiteX4" fmla="*/ 3145788 w 3149548"/>
              <a:gd name="connsiteY4" fmla="*/ 2386200 h 2586511"/>
              <a:gd name="connsiteX5" fmla="*/ 3104020 w 3149548"/>
              <a:gd name="connsiteY5" fmla="*/ 2580430 h 2586511"/>
              <a:gd name="connsiteX6" fmla="*/ 25140 w 3149548"/>
              <a:gd name="connsiteY6" fmla="*/ 2586511 h 2586511"/>
              <a:gd name="connsiteX7" fmla="*/ 3 w 3149548"/>
              <a:gd name="connsiteY7" fmla="*/ 2493674 h 2586511"/>
              <a:gd name="connsiteX8" fmla="*/ 4148 w 3149548"/>
              <a:gd name="connsiteY8" fmla="*/ 94487 h 2586511"/>
              <a:gd name="connsiteX0" fmla="*/ 4148 w 3153957"/>
              <a:gd name="connsiteY0" fmla="*/ 94487 h 2586511"/>
              <a:gd name="connsiteX1" fmla="*/ 36899 w 3153957"/>
              <a:gd name="connsiteY1" fmla="*/ 0 h 2586511"/>
              <a:gd name="connsiteX2" fmla="*/ 3106069 w 3153957"/>
              <a:gd name="connsiteY2" fmla="*/ 0 h 2586511"/>
              <a:gd name="connsiteX3" fmla="*/ 3150675 w 3153957"/>
              <a:gd name="connsiteY3" fmla="*/ 38757 h 2586511"/>
              <a:gd name="connsiteX4" fmla="*/ 3145788 w 3153957"/>
              <a:gd name="connsiteY4" fmla="*/ 2386200 h 2586511"/>
              <a:gd name="connsiteX5" fmla="*/ 3104020 w 3153957"/>
              <a:gd name="connsiteY5" fmla="*/ 2580430 h 2586511"/>
              <a:gd name="connsiteX6" fmla="*/ 25140 w 3153957"/>
              <a:gd name="connsiteY6" fmla="*/ 2586511 h 2586511"/>
              <a:gd name="connsiteX7" fmla="*/ 3 w 3153957"/>
              <a:gd name="connsiteY7" fmla="*/ 2493674 h 2586511"/>
              <a:gd name="connsiteX8" fmla="*/ 4148 w 3153957"/>
              <a:gd name="connsiteY8" fmla="*/ 94487 h 2586511"/>
              <a:gd name="connsiteX0" fmla="*/ 2657 w 3153957"/>
              <a:gd name="connsiteY0" fmla="*/ 55548 h 2586511"/>
              <a:gd name="connsiteX1" fmla="*/ 36899 w 3153957"/>
              <a:gd name="connsiteY1" fmla="*/ 0 h 2586511"/>
              <a:gd name="connsiteX2" fmla="*/ 3106069 w 3153957"/>
              <a:gd name="connsiteY2" fmla="*/ 0 h 2586511"/>
              <a:gd name="connsiteX3" fmla="*/ 3150675 w 3153957"/>
              <a:gd name="connsiteY3" fmla="*/ 38757 h 2586511"/>
              <a:gd name="connsiteX4" fmla="*/ 3145788 w 3153957"/>
              <a:gd name="connsiteY4" fmla="*/ 2386200 h 2586511"/>
              <a:gd name="connsiteX5" fmla="*/ 3104020 w 3153957"/>
              <a:gd name="connsiteY5" fmla="*/ 2580430 h 2586511"/>
              <a:gd name="connsiteX6" fmla="*/ 25140 w 3153957"/>
              <a:gd name="connsiteY6" fmla="*/ 2586511 h 2586511"/>
              <a:gd name="connsiteX7" fmla="*/ 3 w 3153957"/>
              <a:gd name="connsiteY7" fmla="*/ 2493674 h 2586511"/>
              <a:gd name="connsiteX8" fmla="*/ 2657 w 3153957"/>
              <a:gd name="connsiteY8" fmla="*/ 55548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3957" h="2586511">
                <a:moveTo>
                  <a:pt x="2657" y="55548"/>
                </a:moveTo>
                <a:cubicBezTo>
                  <a:pt x="2657" y="29568"/>
                  <a:pt x="10919" y="0"/>
                  <a:pt x="36899" y="0"/>
                </a:cubicBezTo>
                <a:lnTo>
                  <a:pt x="3106069" y="0"/>
                </a:lnTo>
                <a:cubicBezTo>
                  <a:pt x="3132049" y="0"/>
                  <a:pt x="3150675" y="12777"/>
                  <a:pt x="3150675" y="38757"/>
                </a:cubicBezTo>
                <a:cubicBezTo>
                  <a:pt x="3158336" y="967583"/>
                  <a:pt x="3150854" y="1340981"/>
                  <a:pt x="3145788" y="2386200"/>
                </a:cubicBezTo>
                <a:cubicBezTo>
                  <a:pt x="3142085" y="2527892"/>
                  <a:pt x="3156817" y="2579212"/>
                  <a:pt x="3104020" y="2580430"/>
                </a:cubicBezTo>
                <a:lnTo>
                  <a:pt x="25140" y="2586511"/>
                </a:lnTo>
                <a:cubicBezTo>
                  <a:pt x="-840" y="2586511"/>
                  <a:pt x="3" y="2519654"/>
                  <a:pt x="3" y="2493674"/>
                </a:cubicBezTo>
                <a:cubicBezTo>
                  <a:pt x="846" y="1760987"/>
                  <a:pt x="1814" y="788235"/>
                  <a:pt x="2657" y="55548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24" name="Forme libre 123"/>
          <p:cNvSpPr/>
          <p:nvPr/>
        </p:nvSpPr>
        <p:spPr>
          <a:xfrm>
            <a:off x="298378" y="1147121"/>
            <a:ext cx="18753897" cy="544619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7346384 w 7346384"/>
              <a:gd name="connsiteY0" fmla="*/ 2980709 h 2980709"/>
              <a:gd name="connsiteX1" fmla="*/ 0 w 7346384"/>
              <a:gd name="connsiteY1" fmla="*/ 0 h 2980709"/>
              <a:gd name="connsiteX0" fmla="*/ 14250544 w 14250544"/>
              <a:gd name="connsiteY0" fmla="*/ 5595410 h 5595410"/>
              <a:gd name="connsiteX1" fmla="*/ 0 w 14250544"/>
              <a:gd name="connsiteY1" fmla="*/ 0 h 5595410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305834 w 14305834"/>
              <a:gd name="connsiteY0" fmla="*/ 5438756 h 5438756"/>
              <a:gd name="connsiteX1" fmla="*/ 0 w 14305834"/>
              <a:gd name="connsiteY1" fmla="*/ 0 h 5438756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  <a:gd name="connsiteX0" fmla="*/ 14296620 w 14296620"/>
              <a:gd name="connsiteY0" fmla="*/ 5466401 h 5466401"/>
              <a:gd name="connsiteX1" fmla="*/ 0 w 14296620"/>
              <a:gd name="connsiteY1" fmla="*/ 0 h 546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296620" h="5466401">
                <a:moveTo>
                  <a:pt x="14296620" y="5466401"/>
                </a:moveTo>
                <a:cubicBezTo>
                  <a:pt x="9676137" y="3607592"/>
                  <a:pt x="6676103" y="272519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5" name="Forme libre 124"/>
          <p:cNvSpPr/>
          <p:nvPr/>
        </p:nvSpPr>
        <p:spPr>
          <a:xfrm rot="8345848">
            <a:off x="804590" y="-244294"/>
            <a:ext cx="17810402" cy="8172731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  <a:gd name="connsiteX0" fmla="*/ 14545501 w 14545501"/>
              <a:gd name="connsiteY0" fmla="*/ 5194843 h 5194843"/>
              <a:gd name="connsiteX1" fmla="*/ 0 w 14545501"/>
              <a:gd name="connsiteY1" fmla="*/ 0 h 519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45501" h="5194843">
                <a:moveTo>
                  <a:pt x="14545501" y="5194843"/>
                </a:moveTo>
                <a:cubicBezTo>
                  <a:pt x="13217528" y="4694510"/>
                  <a:pt x="5281512" y="1751522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 125"/>
          <p:cNvSpPr/>
          <p:nvPr/>
        </p:nvSpPr>
        <p:spPr>
          <a:xfrm rot="9615302">
            <a:off x="9811911" y="2278613"/>
            <a:ext cx="9052921" cy="324943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7" name="Rectangle à coins arrondis 34"/>
          <p:cNvSpPr/>
          <p:nvPr/>
        </p:nvSpPr>
        <p:spPr>
          <a:xfrm rot="10800000">
            <a:off x="284588" y="1010695"/>
            <a:ext cx="18831620" cy="290749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62 w 3145378"/>
              <a:gd name="connsiteY0" fmla="*/ 2292547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0" fmla="*/ 62 w 3290767"/>
              <a:gd name="connsiteY0" fmla="*/ 2292547 h 2586511"/>
              <a:gd name="connsiteX1" fmla="*/ 35343 w 3290767"/>
              <a:gd name="connsiteY1" fmla="*/ 0 h 2586511"/>
              <a:gd name="connsiteX2" fmla="*/ 3028692 w 3290767"/>
              <a:gd name="connsiteY2" fmla="*/ 0 h 2586511"/>
              <a:gd name="connsiteX3" fmla="*/ 3138084 w 3290767"/>
              <a:gd name="connsiteY3" fmla="*/ 2249940 h 2586511"/>
              <a:gd name="connsiteX4" fmla="*/ 3028692 w 3290767"/>
              <a:gd name="connsiteY4" fmla="*/ 2574753 h 2586511"/>
              <a:gd name="connsiteX5" fmla="*/ 23584 w 3290767"/>
              <a:gd name="connsiteY5" fmla="*/ 2586511 h 2586511"/>
              <a:gd name="connsiteX6" fmla="*/ 62 w 3290767"/>
              <a:gd name="connsiteY6" fmla="*/ 2292547 h 2586511"/>
              <a:gd name="connsiteX0" fmla="*/ 62 w 3138084"/>
              <a:gd name="connsiteY0" fmla="*/ 2292547 h 2586511"/>
              <a:gd name="connsiteX1" fmla="*/ 35343 w 3138084"/>
              <a:gd name="connsiteY1" fmla="*/ 0 h 2586511"/>
              <a:gd name="connsiteX2" fmla="*/ 3138084 w 3138084"/>
              <a:gd name="connsiteY2" fmla="*/ 2249940 h 2586511"/>
              <a:gd name="connsiteX3" fmla="*/ 3028692 w 3138084"/>
              <a:gd name="connsiteY3" fmla="*/ 2574753 h 2586511"/>
              <a:gd name="connsiteX4" fmla="*/ 23584 w 3138084"/>
              <a:gd name="connsiteY4" fmla="*/ 2586511 h 2586511"/>
              <a:gd name="connsiteX5" fmla="*/ 62 w 3138084"/>
              <a:gd name="connsiteY5" fmla="*/ 2292547 h 2586511"/>
              <a:gd name="connsiteX0" fmla="*/ 62 w 3138084"/>
              <a:gd name="connsiteY0" fmla="*/ 2181024 h 2474988"/>
              <a:gd name="connsiteX1" fmla="*/ 1583840 w 3138084"/>
              <a:gd name="connsiteY1" fmla="*/ 0 h 2474988"/>
              <a:gd name="connsiteX2" fmla="*/ 3138084 w 3138084"/>
              <a:gd name="connsiteY2" fmla="*/ 2138417 h 2474988"/>
              <a:gd name="connsiteX3" fmla="*/ 3028692 w 3138084"/>
              <a:gd name="connsiteY3" fmla="*/ 2463230 h 2474988"/>
              <a:gd name="connsiteX4" fmla="*/ 23584 w 3138084"/>
              <a:gd name="connsiteY4" fmla="*/ 2474988 h 2474988"/>
              <a:gd name="connsiteX5" fmla="*/ 62 w 3138084"/>
              <a:gd name="connsiteY5" fmla="*/ 2181024 h 2474988"/>
              <a:gd name="connsiteX0" fmla="*/ 62 w 3138084"/>
              <a:gd name="connsiteY0" fmla="*/ 2170886 h 2464850"/>
              <a:gd name="connsiteX1" fmla="*/ 1564096 w 3138084"/>
              <a:gd name="connsiteY1" fmla="*/ 0 h 2464850"/>
              <a:gd name="connsiteX2" fmla="*/ 3138084 w 3138084"/>
              <a:gd name="connsiteY2" fmla="*/ 2128279 h 2464850"/>
              <a:gd name="connsiteX3" fmla="*/ 3028692 w 3138084"/>
              <a:gd name="connsiteY3" fmla="*/ 2453092 h 2464850"/>
              <a:gd name="connsiteX4" fmla="*/ 23584 w 3138084"/>
              <a:gd name="connsiteY4" fmla="*/ 2464850 h 2464850"/>
              <a:gd name="connsiteX5" fmla="*/ 62 w 3138084"/>
              <a:gd name="connsiteY5" fmla="*/ 2170886 h 2464850"/>
              <a:gd name="connsiteX0" fmla="*/ 62 w 3138084"/>
              <a:gd name="connsiteY0" fmla="*/ 2160748 h 2454712"/>
              <a:gd name="connsiteX1" fmla="*/ 1583840 w 3138084"/>
              <a:gd name="connsiteY1" fmla="*/ 0 h 2454712"/>
              <a:gd name="connsiteX2" fmla="*/ 3138084 w 3138084"/>
              <a:gd name="connsiteY2" fmla="*/ 2118141 h 2454712"/>
              <a:gd name="connsiteX3" fmla="*/ 3028692 w 3138084"/>
              <a:gd name="connsiteY3" fmla="*/ 2442954 h 2454712"/>
              <a:gd name="connsiteX4" fmla="*/ 23584 w 3138084"/>
              <a:gd name="connsiteY4" fmla="*/ 2454712 h 2454712"/>
              <a:gd name="connsiteX5" fmla="*/ 62 w 3138084"/>
              <a:gd name="connsiteY5" fmla="*/ 2160748 h 2454712"/>
              <a:gd name="connsiteX0" fmla="*/ 2403 w 3131680"/>
              <a:gd name="connsiteY0" fmla="*/ 2398250 h 2454712"/>
              <a:gd name="connsiteX1" fmla="*/ 1577436 w 3131680"/>
              <a:gd name="connsiteY1" fmla="*/ 0 h 2454712"/>
              <a:gd name="connsiteX2" fmla="*/ 3131680 w 3131680"/>
              <a:gd name="connsiteY2" fmla="*/ 2118141 h 2454712"/>
              <a:gd name="connsiteX3" fmla="*/ 3022288 w 3131680"/>
              <a:gd name="connsiteY3" fmla="*/ 2442954 h 2454712"/>
              <a:gd name="connsiteX4" fmla="*/ 17180 w 3131680"/>
              <a:gd name="connsiteY4" fmla="*/ 2454712 h 2454712"/>
              <a:gd name="connsiteX5" fmla="*/ 2403 w 3131680"/>
              <a:gd name="connsiteY5" fmla="*/ 2398250 h 2454712"/>
              <a:gd name="connsiteX0" fmla="*/ 2403 w 3124878"/>
              <a:gd name="connsiteY0" fmla="*/ 2398250 h 2487788"/>
              <a:gd name="connsiteX1" fmla="*/ 1577436 w 3124878"/>
              <a:gd name="connsiteY1" fmla="*/ 0 h 2487788"/>
              <a:gd name="connsiteX2" fmla="*/ 3124878 w 3124878"/>
              <a:gd name="connsiteY2" fmla="*/ 2359136 h 2487788"/>
              <a:gd name="connsiteX3" fmla="*/ 3022288 w 3124878"/>
              <a:gd name="connsiteY3" fmla="*/ 2442954 h 2487788"/>
              <a:gd name="connsiteX4" fmla="*/ 17180 w 3124878"/>
              <a:gd name="connsiteY4" fmla="*/ 2454712 h 2487788"/>
              <a:gd name="connsiteX5" fmla="*/ 2403 w 3124878"/>
              <a:gd name="connsiteY5" fmla="*/ 2398250 h 2487788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22288 w 3124878"/>
              <a:gd name="connsiteY3" fmla="*/ 2442954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41608"/>
              <a:gd name="connsiteY0" fmla="*/ 2398250 h 2454712"/>
              <a:gd name="connsiteX1" fmla="*/ 1577436 w 3141608"/>
              <a:gd name="connsiteY1" fmla="*/ 0 h 2454712"/>
              <a:gd name="connsiteX2" fmla="*/ 3124878 w 3141608"/>
              <a:gd name="connsiteY2" fmla="*/ 2359136 h 2454712"/>
              <a:gd name="connsiteX3" fmla="*/ 3088362 w 3141608"/>
              <a:gd name="connsiteY3" fmla="*/ 2446446 h 2454712"/>
              <a:gd name="connsiteX4" fmla="*/ 17180 w 3141608"/>
              <a:gd name="connsiteY4" fmla="*/ 2454712 h 2454712"/>
              <a:gd name="connsiteX5" fmla="*/ 2403 w 314160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24878"/>
              <a:gd name="connsiteY0" fmla="*/ 2398250 h 2454712"/>
              <a:gd name="connsiteX1" fmla="*/ 1577436 w 3124878"/>
              <a:gd name="connsiteY1" fmla="*/ 0 h 2454712"/>
              <a:gd name="connsiteX2" fmla="*/ 3124878 w 3124878"/>
              <a:gd name="connsiteY2" fmla="*/ 2359136 h 2454712"/>
              <a:gd name="connsiteX3" fmla="*/ 3088362 w 3124878"/>
              <a:gd name="connsiteY3" fmla="*/ 2446446 h 2454712"/>
              <a:gd name="connsiteX4" fmla="*/ 17180 w 3124878"/>
              <a:gd name="connsiteY4" fmla="*/ 2454712 h 2454712"/>
              <a:gd name="connsiteX5" fmla="*/ 2403 w 3124878"/>
              <a:gd name="connsiteY5" fmla="*/ 2398250 h 2454712"/>
              <a:gd name="connsiteX0" fmla="*/ 2403 w 3134720"/>
              <a:gd name="connsiteY0" fmla="*/ 2398250 h 2483744"/>
              <a:gd name="connsiteX1" fmla="*/ 1577436 w 3134720"/>
              <a:gd name="connsiteY1" fmla="*/ 0 h 2483744"/>
              <a:gd name="connsiteX2" fmla="*/ 3124878 w 3134720"/>
              <a:gd name="connsiteY2" fmla="*/ 2359136 h 2483744"/>
              <a:gd name="connsiteX3" fmla="*/ 3116527 w 3134720"/>
              <a:gd name="connsiteY3" fmla="*/ 2483744 h 2483744"/>
              <a:gd name="connsiteX4" fmla="*/ 17180 w 3134720"/>
              <a:gd name="connsiteY4" fmla="*/ 2454712 h 2483744"/>
              <a:gd name="connsiteX5" fmla="*/ 2403 w 3134720"/>
              <a:gd name="connsiteY5" fmla="*/ 2398250 h 2483744"/>
              <a:gd name="connsiteX0" fmla="*/ 2403 w 3137906"/>
              <a:gd name="connsiteY0" fmla="*/ 2398250 h 2478415"/>
              <a:gd name="connsiteX1" fmla="*/ 1577436 w 3137906"/>
              <a:gd name="connsiteY1" fmla="*/ 0 h 2478415"/>
              <a:gd name="connsiteX2" fmla="*/ 3124878 w 3137906"/>
              <a:gd name="connsiteY2" fmla="*/ 2359136 h 2478415"/>
              <a:gd name="connsiteX3" fmla="*/ 3120974 w 3137906"/>
              <a:gd name="connsiteY3" fmla="*/ 2478415 h 2478415"/>
              <a:gd name="connsiteX4" fmla="*/ 17180 w 3137906"/>
              <a:gd name="connsiteY4" fmla="*/ 2454712 h 2478415"/>
              <a:gd name="connsiteX5" fmla="*/ 2403 w 3137906"/>
              <a:gd name="connsiteY5" fmla="*/ 2398250 h 2478415"/>
              <a:gd name="connsiteX0" fmla="*/ 2403 w 3141256"/>
              <a:gd name="connsiteY0" fmla="*/ 2398250 h 2467758"/>
              <a:gd name="connsiteX1" fmla="*/ 1577436 w 3141256"/>
              <a:gd name="connsiteY1" fmla="*/ 0 h 2467758"/>
              <a:gd name="connsiteX2" fmla="*/ 3124878 w 3141256"/>
              <a:gd name="connsiteY2" fmla="*/ 2359136 h 2467758"/>
              <a:gd name="connsiteX3" fmla="*/ 3125421 w 3141256"/>
              <a:gd name="connsiteY3" fmla="*/ 2467758 h 2467758"/>
              <a:gd name="connsiteX4" fmla="*/ 17180 w 3141256"/>
              <a:gd name="connsiteY4" fmla="*/ 2454712 h 2467758"/>
              <a:gd name="connsiteX5" fmla="*/ 2403 w 3141256"/>
              <a:gd name="connsiteY5" fmla="*/ 2398250 h 2467758"/>
              <a:gd name="connsiteX0" fmla="*/ 2403 w 3134049"/>
              <a:gd name="connsiteY0" fmla="*/ 2398250 h 2467884"/>
              <a:gd name="connsiteX1" fmla="*/ 1577436 w 3134049"/>
              <a:gd name="connsiteY1" fmla="*/ 0 h 2467884"/>
              <a:gd name="connsiteX2" fmla="*/ 3124878 w 3134049"/>
              <a:gd name="connsiteY2" fmla="*/ 2359136 h 2467884"/>
              <a:gd name="connsiteX3" fmla="*/ 3125421 w 3134049"/>
              <a:gd name="connsiteY3" fmla="*/ 2467758 h 2467884"/>
              <a:gd name="connsiteX4" fmla="*/ 17180 w 3134049"/>
              <a:gd name="connsiteY4" fmla="*/ 2454712 h 2467884"/>
              <a:gd name="connsiteX5" fmla="*/ 2403 w 3134049"/>
              <a:gd name="connsiteY5" fmla="*/ 2398250 h 2467884"/>
              <a:gd name="connsiteX0" fmla="*/ 2403 w 3139020"/>
              <a:gd name="connsiteY0" fmla="*/ 2398250 h 2467895"/>
              <a:gd name="connsiteX1" fmla="*/ 1577436 w 3139020"/>
              <a:gd name="connsiteY1" fmla="*/ 0 h 2467895"/>
              <a:gd name="connsiteX2" fmla="*/ 3124878 w 3139020"/>
              <a:gd name="connsiteY2" fmla="*/ 2359136 h 2467895"/>
              <a:gd name="connsiteX3" fmla="*/ 3125421 w 3139020"/>
              <a:gd name="connsiteY3" fmla="*/ 2467758 h 2467895"/>
              <a:gd name="connsiteX4" fmla="*/ 17180 w 3139020"/>
              <a:gd name="connsiteY4" fmla="*/ 2454712 h 2467895"/>
              <a:gd name="connsiteX5" fmla="*/ 2403 w 3139020"/>
              <a:gd name="connsiteY5" fmla="*/ 2398250 h 2467895"/>
              <a:gd name="connsiteX0" fmla="*/ 2403 w 3139020"/>
              <a:gd name="connsiteY0" fmla="*/ 2326684 h 2396329"/>
              <a:gd name="connsiteX1" fmla="*/ 1575431 w 3139020"/>
              <a:gd name="connsiteY1" fmla="*/ 0 h 2396329"/>
              <a:gd name="connsiteX2" fmla="*/ 3124878 w 3139020"/>
              <a:gd name="connsiteY2" fmla="*/ 2287570 h 2396329"/>
              <a:gd name="connsiteX3" fmla="*/ 3125421 w 3139020"/>
              <a:gd name="connsiteY3" fmla="*/ 2396192 h 2396329"/>
              <a:gd name="connsiteX4" fmla="*/ 17180 w 3139020"/>
              <a:gd name="connsiteY4" fmla="*/ 2383146 h 2396329"/>
              <a:gd name="connsiteX5" fmla="*/ 2403 w 3139020"/>
              <a:gd name="connsiteY5" fmla="*/ 2326684 h 2396329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9020"/>
              <a:gd name="connsiteY0" fmla="*/ 2255118 h 2324763"/>
              <a:gd name="connsiteX1" fmla="*/ 1553377 w 3139020"/>
              <a:gd name="connsiteY1" fmla="*/ 0 h 2324763"/>
              <a:gd name="connsiteX2" fmla="*/ 3124878 w 3139020"/>
              <a:gd name="connsiteY2" fmla="*/ 2216004 h 2324763"/>
              <a:gd name="connsiteX3" fmla="*/ 3125421 w 3139020"/>
              <a:gd name="connsiteY3" fmla="*/ 2324626 h 2324763"/>
              <a:gd name="connsiteX4" fmla="*/ 17180 w 3139020"/>
              <a:gd name="connsiteY4" fmla="*/ 2311580 h 2324763"/>
              <a:gd name="connsiteX5" fmla="*/ 2403 w 3139020"/>
              <a:gd name="connsiteY5" fmla="*/ 2255118 h 2324763"/>
              <a:gd name="connsiteX0" fmla="*/ 2403 w 3132212"/>
              <a:gd name="connsiteY0" fmla="*/ 2255118 h 2321212"/>
              <a:gd name="connsiteX1" fmla="*/ 1553377 w 3132212"/>
              <a:gd name="connsiteY1" fmla="*/ 0 h 2321212"/>
              <a:gd name="connsiteX2" fmla="*/ 3124878 w 3132212"/>
              <a:gd name="connsiteY2" fmla="*/ 2216004 h 2321212"/>
              <a:gd name="connsiteX3" fmla="*/ 3109113 w 3132212"/>
              <a:gd name="connsiteY3" fmla="*/ 2321066 h 2321212"/>
              <a:gd name="connsiteX4" fmla="*/ 17180 w 3132212"/>
              <a:gd name="connsiteY4" fmla="*/ 2311580 h 2321212"/>
              <a:gd name="connsiteX5" fmla="*/ 2403 w 3132212"/>
              <a:gd name="connsiteY5" fmla="*/ 2255118 h 2321212"/>
              <a:gd name="connsiteX0" fmla="*/ 2403 w 3129248"/>
              <a:gd name="connsiteY0" fmla="*/ 2255118 h 2321162"/>
              <a:gd name="connsiteX1" fmla="*/ 1553377 w 3129248"/>
              <a:gd name="connsiteY1" fmla="*/ 0 h 2321162"/>
              <a:gd name="connsiteX2" fmla="*/ 3124878 w 3129248"/>
              <a:gd name="connsiteY2" fmla="*/ 2216004 h 2321162"/>
              <a:gd name="connsiteX3" fmla="*/ 3109113 w 3129248"/>
              <a:gd name="connsiteY3" fmla="*/ 2321066 h 2321162"/>
              <a:gd name="connsiteX4" fmla="*/ 17180 w 3129248"/>
              <a:gd name="connsiteY4" fmla="*/ 2311580 h 2321162"/>
              <a:gd name="connsiteX5" fmla="*/ 2403 w 3129248"/>
              <a:gd name="connsiteY5" fmla="*/ 2255118 h 2321162"/>
              <a:gd name="connsiteX0" fmla="*/ 2403 w 3131046"/>
              <a:gd name="connsiteY0" fmla="*/ 2255118 h 2321066"/>
              <a:gd name="connsiteX1" fmla="*/ 1553377 w 3131046"/>
              <a:gd name="connsiteY1" fmla="*/ 0 h 2321066"/>
              <a:gd name="connsiteX2" fmla="*/ 3124878 w 3131046"/>
              <a:gd name="connsiteY2" fmla="*/ 2216004 h 2321066"/>
              <a:gd name="connsiteX3" fmla="*/ 3109113 w 3131046"/>
              <a:gd name="connsiteY3" fmla="*/ 2321066 h 2321066"/>
              <a:gd name="connsiteX4" fmla="*/ 17180 w 3131046"/>
              <a:gd name="connsiteY4" fmla="*/ 2311580 h 2321066"/>
              <a:gd name="connsiteX5" fmla="*/ 2403 w 3131046"/>
              <a:gd name="connsiteY5" fmla="*/ 2255118 h 2321066"/>
              <a:gd name="connsiteX0" fmla="*/ 2403 w 3129488"/>
              <a:gd name="connsiteY0" fmla="*/ 2255118 h 2321066"/>
              <a:gd name="connsiteX1" fmla="*/ 1553377 w 3129488"/>
              <a:gd name="connsiteY1" fmla="*/ 0 h 2321066"/>
              <a:gd name="connsiteX2" fmla="*/ 3124878 w 3129488"/>
              <a:gd name="connsiteY2" fmla="*/ 2216004 h 2321066"/>
              <a:gd name="connsiteX3" fmla="*/ 3109113 w 3129488"/>
              <a:gd name="connsiteY3" fmla="*/ 2321066 h 2321066"/>
              <a:gd name="connsiteX4" fmla="*/ 17180 w 3129488"/>
              <a:gd name="connsiteY4" fmla="*/ 2311580 h 2321066"/>
              <a:gd name="connsiteX5" fmla="*/ 2403 w 3129488"/>
              <a:gd name="connsiteY5" fmla="*/ 2255118 h 232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9488" h="2321066">
                <a:moveTo>
                  <a:pt x="2403" y="2255118"/>
                </a:moveTo>
                <a:lnTo>
                  <a:pt x="1553377" y="0"/>
                </a:lnTo>
                <a:cubicBezTo>
                  <a:pt x="2133347" y="774451"/>
                  <a:pt x="2544908" y="1362831"/>
                  <a:pt x="3124878" y="2216004"/>
                </a:cubicBezTo>
                <a:cubicBezTo>
                  <a:pt x="3129327" y="2241059"/>
                  <a:pt x="3137518" y="2320752"/>
                  <a:pt x="3109113" y="2321066"/>
                </a:cubicBezTo>
                <a:lnTo>
                  <a:pt x="17180" y="2311580"/>
                </a:lnTo>
                <a:cubicBezTo>
                  <a:pt x="-8800" y="2311580"/>
                  <a:pt x="2403" y="2281098"/>
                  <a:pt x="2403" y="2255118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28" name="Forme libre 127"/>
          <p:cNvSpPr/>
          <p:nvPr/>
        </p:nvSpPr>
        <p:spPr>
          <a:xfrm rot="4097001">
            <a:off x="8808170" y="1603540"/>
            <a:ext cx="1702402" cy="650962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grpSp>
        <p:nvGrpSpPr>
          <p:cNvPr id="129" name="Grouper 128"/>
          <p:cNvGrpSpPr/>
          <p:nvPr/>
        </p:nvGrpSpPr>
        <p:grpSpPr>
          <a:xfrm>
            <a:off x="7533011" y="1686813"/>
            <a:ext cx="4255199" cy="3950156"/>
            <a:chOff x="5275132" y="1768093"/>
            <a:chExt cx="4255199" cy="3902372"/>
          </a:xfrm>
        </p:grpSpPr>
        <p:sp>
          <p:nvSpPr>
            <p:cNvPr id="130" name="Ellipse 1"/>
            <p:cNvSpPr/>
            <p:nvPr/>
          </p:nvSpPr>
          <p:spPr>
            <a:xfrm>
              <a:off x="5537143" y="1768093"/>
              <a:ext cx="3993188" cy="3902372"/>
            </a:xfrm>
            <a:custGeom>
              <a:avLst/>
              <a:gdLst>
                <a:gd name="connsiteX0" fmla="*/ 0 w 4206030"/>
                <a:gd name="connsiteY0" fmla="*/ 2103015 h 4206030"/>
                <a:gd name="connsiteX1" fmla="*/ 2103015 w 4206030"/>
                <a:gd name="connsiteY1" fmla="*/ 0 h 4206030"/>
                <a:gd name="connsiteX2" fmla="*/ 4206030 w 4206030"/>
                <a:gd name="connsiteY2" fmla="*/ 2103015 h 4206030"/>
                <a:gd name="connsiteX3" fmla="*/ 2103015 w 4206030"/>
                <a:gd name="connsiteY3" fmla="*/ 4206030 h 4206030"/>
                <a:gd name="connsiteX4" fmla="*/ 0 w 4206030"/>
                <a:gd name="connsiteY4" fmla="*/ 2103015 h 4206030"/>
                <a:gd name="connsiteX0" fmla="*/ 0 w 4446582"/>
                <a:gd name="connsiteY0" fmla="*/ 2103015 h 4208145"/>
                <a:gd name="connsiteX1" fmla="*/ 2103015 w 4446582"/>
                <a:gd name="connsiteY1" fmla="*/ 0 h 4208145"/>
                <a:gd name="connsiteX2" fmla="*/ 4206030 w 4446582"/>
                <a:gd name="connsiteY2" fmla="*/ 2103015 h 4208145"/>
                <a:gd name="connsiteX3" fmla="*/ 4164264 w 4446582"/>
                <a:gd name="connsiteY3" fmla="*/ 2490114 h 4208145"/>
                <a:gd name="connsiteX4" fmla="*/ 2103015 w 4446582"/>
                <a:gd name="connsiteY4" fmla="*/ 4206030 h 4208145"/>
                <a:gd name="connsiteX5" fmla="*/ 0 w 4446582"/>
                <a:gd name="connsiteY5" fmla="*/ 2103015 h 4208145"/>
                <a:gd name="connsiteX0" fmla="*/ 0 w 4352929"/>
                <a:gd name="connsiteY0" fmla="*/ 2103015 h 4209451"/>
                <a:gd name="connsiteX1" fmla="*/ 2103015 w 4352929"/>
                <a:gd name="connsiteY1" fmla="*/ 0 h 4209451"/>
                <a:gd name="connsiteX2" fmla="*/ 4206030 w 4352929"/>
                <a:gd name="connsiteY2" fmla="*/ 2103015 h 4209451"/>
                <a:gd name="connsiteX3" fmla="*/ 4164264 w 4352929"/>
                <a:gd name="connsiteY3" fmla="*/ 2490114 h 4209451"/>
                <a:gd name="connsiteX4" fmla="*/ 3514408 w 4352929"/>
                <a:gd name="connsiteY4" fmla="*/ 2593631 h 4209451"/>
                <a:gd name="connsiteX5" fmla="*/ 2103015 w 4352929"/>
                <a:gd name="connsiteY5" fmla="*/ 4206030 h 4209451"/>
                <a:gd name="connsiteX6" fmla="*/ 0 w 4352929"/>
                <a:gd name="connsiteY6" fmla="*/ 2103015 h 4209451"/>
                <a:gd name="connsiteX0" fmla="*/ 0 w 4352929"/>
                <a:gd name="connsiteY0" fmla="*/ 2103015 h 4217795"/>
                <a:gd name="connsiteX1" fmla="*/ 2103015 w 4352929"/>
                <a:gd name="connsiteY1" fmla="*/ 0 h 4217795"/>
                <a:gd name="connsiteX2" fmla="*/ 4206030 w 4352929"/>
                <a:gd name="connsiteY2" fmla="*/ 2103015 h 4217795"/>
                <a:gd name="connsiteX3" fmla="*/ 4164264 w 4352929"/>
                <a:gd name="connsiteY3" fmla="*/ 2490114 h 4217795"/>
                <a:gd name="connsiteX4" fmla="*/ 3514408 w 4352929"/>
                <a:gd name="connsiteY4" fmla="*/ 2593631 h 4217795"/>
                <a:gd name="connsiteX5" fmla="*/ 4089503 w 4352929"/>
                <a:gd name="connsiteY5" fmla="*/ 2938688 h 4217795"/>
                <a:gd name="connsiteX6" fmla="*/ 2103015 w 4352929"/>
                <a:gd name="connsiteY6" fmla="*/ 4206030 h 4217795"/>
                <a:gd name="connsiteX7" fmla="*/ 0 w 4352929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17795"/>
                <a:gd name="connsiteX1" fmla="*/ 2103015 w 4348311"/>
                <a:gd name="connsiteY1" fmla="*/ 0 h 4217795"/>
                <a:gd name="connsiteX2" fmla="*/ 4206030 w 4348311"/>
                <a:gd name="connsiteY2" fmla="*/ 2103015 h 4217795"/>
                <a:gd name="connsiteX3" fmla="*/ 4164264 w 4348311"/>
                <a:gd name="connsiteY3" fmla="*/ 2490114 h 4217795"/>
                <a:gd name="connsiteX4" fmla="*/ 3514408 w 4348311"/>
                <a:gd name="connsiteY4" fmla="*/ 2593631 h 4217795"/>
                <a:gd name="connsiteX5" fmla="*/ 4089503 w 4348311"/>
                <a:gd name="connsiteY5" fmla="*/ 2938688 h 4217795"/>
                <a:gd name="connsiteX6" fmla="*/ 2103015 w 4348311"/>
                <a:gd name="connsiteY6" fmla="*/ 4206030 h 4217795"/>
                <a:gd name="connsiteX7" fmla="*/ 0 w 4348311"/>
                <a:gd name="connsiteY7" fmla="*/ 2103015 h 4217795"/>
                <a:gd name="connsiteX0" fmla="*/ 0 w 4348311"/>
                <a:gd name="connsiteY0" fmla="*/ 2103015 h 4206111"/>
                <a:gd name="connsiteX1" fmla="*/ 2103015 w 4348311"/>
                <a:gd name="connsiteY1" fmla="*/ 0 h 4206111"/>
                <a:gd name="connsiteX2" fmla="*/ 4206030 w 4348311"/>
                <a:gd name="connsiteY2" fmla="*/ 2103015 h 4206111"/>
                <a:gd name="connsiteX3" fmla="*/ 4164264 w 4348311"/>
                <a:gd name="connsiteY3" fmla="*/ 2490114 h 4206111"/>
                <a:gd name="connsiteX4" fmla="*/ 3514408 w 4348311"/>
                <a:gd name="connsiteY4" fmla="*/ 2593631 h 4206111"/>
                <a:gd name="connsiteX5" fmla="*/ 4089503 w 4348311"/>
                <a:gd name="connsiteY5" fmla="*/ 2938688 h 4206111"/>
                <a:gd name="connsiteX6" fmla="*/ 2103015 w 4348311"/>
                <a:gd name="connsiteY6" fmla="*/ 4206030 h 4206111"/>
                <a:gd name="connsiteX7" fmla="*/ 0 w 4348311"/>
                <a:gd name="connsiteY7" fmla="*/ 2103015 h 4206111"/>
                <a:gd name="connsiteX0" fmla="*/ 71 w 4348382"/>
                <a:gd name="connsiteY0" fmla="*/ 2103015 h 4217587"/>
                <a:gd name="connsiteX1" fmla="*/ 2103086 w 4348382"/>
                <a:gd name="connsiteY1" fmla="*/ 0 h 4217587"/>
                <a:gd name="connsiteX2" fmla="*/ 4206101 w 4348382"/>
                <a:gd name="connsiteY2" fmla="*/ 2103015 h 4217587"/>
                <a:gd name="connsiteX3" fmla="*/ 4164335 w 4348382"/>
                <a:gd name="connsiteY3" fmla="*/ 2490114 h 4217587"/>
                <a:gd name="connsiteX4" fmla="*/ 3514479 w 4348382"/>
                <a:gd name="connsiteY4" fmla="*/ 2593631 h 4217587"/>
                <a:gd name="connsiteX5" fmla="*/ 4089574 w 4348382"/>
                <a:gd name="connsiteY5" fmla="*/ 2938688 h 4217587"/>
                <a:gd name="connsiteX6" fmla="*/ 2160595 w 4348382"/>
                <a:gd name="connsiteY6" fmla="*/ 4217532 h 4217587"/>
                <a:gd name="connsiteX7" fmla="*/ 71 w 4348382"/>
                <a:gd name="connsiteY7" fmla="*/ 2103015 h 4217587"/>
                <a:gd name="connsiteX0" fmla="*/ 41 w 4348352"/>
                <a:gd name="connsiteY0" fmla="*/ 2103015 h 4217611"/>
                <a:gd name="connsiteX1" fmla="*/ 2103056 w 4348352"/>
                <a:gd name="connsiteY1" fmla="*/ 0 h 4217611"/>
                <a:gd name="connsiteX2" fmla="*/ 4206071 w 4348352"/>
                <a:gd name="connsiteY2" fmla="*/ 2103015 h 4217611"/>
                <a:gd name="connsiteX3" fmla="*/ 4164305 w 4348352"/>
                <a:gd name="connsiteY3" fmla="*/ 2490114 h 4217611"/>
                <a:gd name="connsiteX4" fmla="*/ 3514449 w 4348352"/>
                <a:gd name="connsiteY4" fmla="*/ 2593631 h 4217611"/>
                <a:gd name="connsiteX5" fmla="*/ 4089544 w 4348352"/>
                <a:gd name="connsiteY5" fmla="*/ 2938688 h 4217611"/>
                <a:gd name="connsiteX6" fmla="*/ 2160565 w 4348352"/>
                <a:gd name="connsiteY6" fmla="*/ 4217532 h 4217611"/>
                <a:gd name="connsiteX7" fmla="*/ 41 w 4348352"/>
                <a:gd name="connsiteY7" fmla="*/ 2103015 h 4217611"/>
                <a:gd name="connsiteX0" fmla="*/ 41 w 4315809"/>
                <a:gd name="connsiteY0" fmla="*/ 2103274 h 4217870"/>
                <a:gd name="connsiteX1" fmla="*/ 2103056 w 4315809"/>
                <a:gd name="connsiteY1" fmla="*/ 259 h 4217870"/>
                <a:gd name="connsiteX2" fmla="*/ 4163209 w 4315809"/>
                <a:gd name="connsiteY2" fmla="*/ 1996118 h 4217870"/>
                <a:gd name="connsiteX3" fmla="*/ 4164305 w 4315809"/>
                <a:gd name="connsiteY3" fmla="*/ 2490373 h 4217870"/>
                <a:gd name="connsiteX4" fmla="*/ 3514449 w 4315809"/>
                <a:gd name="connsiteY4" fmla="*/ 2593890 h 4217870"/>
                <a:gd name="connsiteX5" fmla="*/ 4089544 w 4315809"/>
                <a:gd name="connsiteY5" fmla="*/ 2938947 h 4217870"/>
                <a:gd name="connsiteX6" fmla="*/ 2160565 w 4315809"/>
                <a:gd name="connsiteY6" fmla="*/ 4217791 h 4217870"/>
                <a:gd name="connsiteX7" fmla="*/ 41 w 4315809"/>
                <a:gd name="connsiteY7" fmla="*/ 2103274 h 4217870"/>
                <a:gd name="connsiteX0" fmla="*/ 41 w 4366608"/>
                <a:gd name="connsiteY0" fmla="*/ 2103274 h 4217870"/>
                <a:gd name="connsiteX1" fmla="*/ 2103056 w 4366608"/>
                <a:gd name="connsiteY1" fmla="*/ 259 h 4217870"/>
                <a:gd name="connsiteX2" fmla="*/ 4163209 w 4366608"/>
                <a:gd name="connsiteY2" fmla="*/ 1996118 h 4217870"/>
                <a:gd name="connsiteX3" fmla="*/ 4164305 w 4366608"/>
                <a:gd name="connsiteY3" fmla="*/ 2490373 h 4217870"/>
                <a:gd name="connsiteX4" fmla="*/ 3514449 w 4366608"/>
                <a:gd name="connsiteY4" fmla="*/ 2593890 h 4217870"/>
                <a:gd name="connsiteX5" fmla="*/ 4089544 w 4366608"/>
                <a:gd name="connsiteY5" fmla="*/ 2938947 h 4217870"/>
                <a:gd name="connsiteX6" fmla="*/ 2160565 w 4366608"/>
                <a:gd name="connsiteY6" fmla="*/ 4217791 h 4217870"/>
                <a:gd name="connsiteX7" fmla="*/ 41 w 4366608"/>
                <a:gd name="connsiteY7" fmla="*/ 2103274 h 4217870"/>
                <a:gd name="connsiteX0" fmla="*/ 41 w 4366608"/>
                <a:gd name="connsiteY0" fmla="*/ 2103369 h 4217965"/>
                <a:gd name="connsiteX1" fmla="*/ 2103056 w 4366608"/>
                <a:gd name="connsiteY1" fmla="*/ 354 h 4217965"/>
                <a:gd name="connsiteX2" fmla="*/ 4163209 w 4366608"/>
                <a:gd name="connsiteY2" fmla="*/ 1996213 h 4217965"/>
                <a:gd name="connsiteX3" fmla="*/ 4164305 w 4366608"/>
                <a:gd name="connsiteY3" fmla="*/ 2490468 h 4217965"/>
                <a:gd name="connsiteX4" fmla="*/ 3514449 w 4366608"/>
                <a:gd name="connsiteY4" fmla="*/ 2593985 h 4217965"/>
                <a:gd name="connsiteX5" fmla="*/ 4089544 w 4366608"/>
                <a:gd name="connsiteY5" fmla="*/ 2939042 h 4217965"/>
                <a:gd name="connsiteX6" fmla="*/ 2160565 w 4366608"/>
                <a:gd name="connsiteY6" fmla="*/ 4217886 h 4217965"/>
                <a:gd name="connsiteX7" fmla="*/ 41 w 4366608"/>
                <a:gd name="connsiteY7" fmla="*/ 2103369 h 4217965"/>
                <a:gd name="connsiteX0" fmla="*/ 41 w 4366608"/>
                <a:gd name="connsiteY0" fmla="*/ 2103146 h 4217742"/>
                <a:gd name="connsiteX1" fmla="*/ 2103056 w 4366608"/>
                <a:gd name="connsiteY1" fmla="*/ 131 h 4217742"/>
                <a:gd name="connsiteX2" fmla="*/ 4163209 w 4366608"/>
                <a:gd name="connsiteY2" fmla="*/ 1995990 h 4217742"/>
                <a:gd name="connsiteX3" fmla="*/ 4164305 w 4366608"/>
                <a:gd name="connsiteY3" fmla="*/ 2490245 h 4217742"/>
                <a:gd name="connsiteX4" fmla="*/ 3514449 w 4366608"/>
                <a:gd name="connsiteY4" fmla="*/ 2593762 h 4217742"/>
                <a:gd name="connsiteX5" fmla="*/ 4089544 w 4366608"/>
                <a:gd name="connsiteY5" fmla="*/ 2938819 h 4217742"/>
                <a:gd name="connsiteX6" fmla="*/ 2160565 w 4366608"/>
                <a:gd name="connsiteY6" fmla="*/ 4217663 h 4217742"/>
                <a:gd name="connsiteX7" fmla="*/ 41 w 4366608"/>
                <a:gd name="connsiteY7" fmla="*/ 2103146 h 4217742"/>
                <a:gd name="connsiteX0" fmla="*/ 51 w 4366618"/>
                <a:gd name="connsiteY0" fmla="*/ 2103146 h 4217670"/>
                <a:gd name="connsiteX1" fmla="*/ 2103066 w 4366618"/>
                <a:gd name="connsiteY1" fmla="*/ 131 h 4217670"/>
                <a:gd name="connsiteX2" fmla="*/ 4163219 w 4366618"/>
                <a:gd name="connsiteY2" fmla="*/ 1995990 h 4217670"/>
                <a:gd name="connsiteX3" fmla="*/ 4164315 w 4366618"/>
                <a:gd name="connsiteY3" fmla="*/ 2490245 h 4217670"/>
                <a:gd name="connsiteX4" fmla="*/ 3514459 w 4366618"/>
                <a:gd name="connsiteY4" fmla="*/ 2593762 h 4217670"/>
                <a:gd name="connsiteX5" fmla="*/ 4089554 w 4366618"/>
                <a:gd name="connsiteY5" fmla="*/ 2938819 h 4217670"/>
                <a:gd name="connsiteX6" fmla="*/ 2160575 w 4366618"/>
                <a:gd name="connsiteY6" fmla="*/ 4217663 h 4217670"/>
                <a:gd name="connsiteX7" fmla="*/ 51 w 4366618"/>
                <a:gd name="connsiteY7" fmla="*/ 2103146 h 4217670"/>
                <a:gd name="connsiteX0" fmla="*/ 51 w 4366618"/>
                <a:gd name="connsiteY0" fmla="*/ 2103115 h 4217639"/>
                <a:gd name="connsiteX1" fmla="*/ 2103066 w 4366618"/>
                <a:gd name="connsiteY1" fmla="*/ 100 h 4217639"/>
                <a:gd name="connsiteX2" fmla="*/ 4163219 w 4366618"/>
                <a:gd name="connsiteY2" fmla="*/ 1995959 h 4217639"/>
                <a:gd name="connsiteX3" fmla="*/ 4164315 w 4366618"/>
                <a:gd name="connsiteY3" fmla="*/ 2490214 h 4217639"/>
                <a:gd name="connsiteX4" fmla="*/ 3514459 w 4366618"/>
                <a:gd name="connsiteY4" fmla="*/ 2593731 h 4217639"/>
                <a:gd name="connsiteX5" fmla="*/ 4089554 w 4366618"/>
                <a:gd name="connsiteY5" fmla="*/ 2938788 h 4217639"/>
                <a:gd name="connsiteX6" fmla="*/ 2160575 w 4366618"/>
                <a:gd name="connsiteY6" fmla="*/ 4217632 h 4217639"/>
                <a:gd name="connsiteX7" fmla="*/ 51 w 4366618"/>
                <a:gd name="connsiteY7" fmla="*/ 2103115 h 4217639"/>
                <a:gd name="connsiteX0" fmla="*/ 65 w 4366632"/>
                <a:gd name="connsiteY0" fmla="*/ 2103115 h 4050369"/>
                <a:gd name="connsiteX1" fmla="*/ 2103080 w 4366632"/>
                <a:gd name="connsiteY1" fmla="*/ 100 h 4050369"/>
                <a:gd name="connsiteX2" fmla="*/ 4163233 w 4366632"/>
                <a:gd name="connsiteY2" fmla="*/ 1995959 h 4050369"/>
                <a:gd name="connsiteX3" fmla="*/ 4164329 w 4366632"/>
                <a:gd name="connsiteY3" fmla="*/ 2490214 h 4050369"/>
                <a:gd name="connsiteX4" fmla="*/ 3514473 w 4366632"/>
                <a:gd name="connsiteY4" fmla="*/ 2593731 h 4050369"/>
                <a:gd name="connsiteX5" fmla="*/ 4089568 w 4366632"/>
                <a:gd name="connsiteY5" fmla="*/ 2938788 h 4050369"/>
                <a:gd name="connsiteX6" fmla="*/ 2160589 w 4366632"/>
                <a:gd name="connsiteY6" fmla="*/ 4050364 h 4050369"/>
                <a:gd name="connsiteX7" fmla="*/ 65 w 4366632"/>
                <a:gd name="connsiteY7" fmla="*/ 2103115 h 4050369"/>
                <a:gd name="connsiteX0" fmla="*/ 65 w 4366632"/>
                <a:gd name="connsiteY0" fmla="*/ 2103115 h 4050373"/>
                <a:gd name="connsiteX1" fmla="*/ 2103080 w 4366632"/>
                <a:gd name="connsiteY1" fmla="*/ 100 h 4050373"/>
                <a:gd name="connsiteX2" fmla="*/ 4163233 w 4366632"/>
                <a:gd name="connsiteY2" fmla="*/ 1995959 h 4050373"/>
                <a:gd name="connsiteX3" fmla="*/ 4164329 w 4366632"/>
                <a:gd name="connsiteY3" fmla="*/ 2490214 h 4050373"/>
                <a:gd name="connsiteX4" fmla="*/ 3514473 w 4366632"/>
                <a:gd name="connsiteY4" fmla="*/ 2593731 h 4050373"/>
                <a:gd name="connsiteX5" fmla="*/ 4089568 w 4366632"/>
                <a:gd name="connsiteY5" fmla="*/ 2938788 h 4050373"/>
                <a:gd name="connsiteX6" fmla="*/ 2160589 w 4366632"/>
                <a:gd name="connsiteY6" fmla="*/ 4050364 h 4050373"/>
                <a:gd name="connsiteX7" fmla="*/ 65 w 4366632"/>
                <a:gd name="connsiteY7" fmla="*/ 2103115 h 4050373"/>
                <a:gd name="connsiteX0" fmla="*/ 65 w 4366632"/>
                <a:gd name="connsiteY0" fmla="*/ 2103115 h 4050372"/>
                <a:gd name="connsiteX1" fmla="*/ 2103080 w 4366632"/>
                <a:gd name="connsiteY1" fmla="*/ 100 h 4050372"/>
                <a:gd name="connsiteX2" fmla="*/ 4163233 w 4366632"/>
                <a:gd name="connsiteY2" fmla="*/ 1995959 h 4050372"/>
                <a:gd name="connsiteX3" fmla="*/ 4164329 w 4366632"/>
                <a:gd name="connsiteY3" fmla="*/ 2490214 h 4050372"/>
                <a:gd name="connsiteX4" fmla="*/ 3514473 w 4366632"/>
                <a:gd name="connsiteY4" fmla="*/ 2593731 h 4050372"/>
                <a:gd name="connsiteX5" fmla="*/ 4089568 w 4366632"/>
                <a:gd name="connsiteY5" fmla="*/ 2938788 h 4050372"/>
                <a:gd name="connsiteX6" fmla="*/ 2160589 w 4366632"/>
                <a:gd name="connsiteY6" fmla="*/ 4050364 h 4050372"/>
                <a:gd name="connsiteX7" fmla="*/ 65 w 4366632"/>
                <a:gd name="connsiteY7" fmla="*/ 2103115 h 4050372"/>
                <a:gd name="connsiteX0" fmla="*/ 78 w 4366645"/>
                <a:gd name="connsiteY0" fmla="*/ 2103016 h 4050273"/>
                <a:gd name="connsiteX1" fmla="*/ 2103093 w 4366645"/>
                <a:gd name="connsiteY1" fmla="*/ 1 h 4050273"/>
                <a:gd name="connsiteX2" fmla="*/ 4163246 w 4366645"/>
                <a:gd name="connsiteY2" fmla="*/ 1995860 h 4050273"/>
                <a:gd name="connsiteX3" fmla="*/ 4164342 w 4366645"/>
                <a:gd name="connsiteY3" fmla="*/ 2490115 h 4050273"/>
                <a:gd name="connsiteX4" fmla="*/ 3514486 w 4366645"/>
                <a:gd name="connsiteY4" fmla="*/ 2593632 h 4050273"/>
                <a:gd name="connsiteX5" fmla="*/ 4089581 w 4366645"/>
                <a:gd name="connsiteY5" fmla="*/ 2938689 h 4050273"/>
                <a:gd name="connsiteX6" fmla="*/ 2160602 w 4366645"/>
                <a:gd name="connsiteY6" fmla="*/ 4050265 h 4050273"/>
                <a:gd name="connsiteX7" fmla="*/ 78 w 4366645"/>
                <a:gd name="connsiteY7" fmla="*/ 2103016 h 40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6645" h="4050273">
                  <a:moveTo>
                    <a:pt x="78" y="2103016"/>
                  </a:moveTo>
                  <a:cubicBezTo>
                    <a:pt x="-9507" y="970772"/>
                    <a:pt x="863345" y="-435"/>
                    <a:pt x="2103093" y="1"/>
                  </a:cubicBezTo>
                  <a:cubicBezTo>
                    <a:pt x="3342841" y="437"/>
                    <a:pt x="4131544" y="846908"/>
                    <a:pt x="4163246" y="1995860"/>
                  </a:cubicBezTo>
                  <a:cubicBezTo>
                    <a:pt x="4622046" y="2448948"/>
                    <a:pt x="4160759" y="2252112"/>
                    <a:pt x="4164342" y="2490115"/>
                  </a:cubicBezTo>
                  <a:cubicBezTo>
                    <a:pt x="4144921" y="2567092"/>
                    <a:pt x="3636214" y="2562002"/>
                    <a:pt x="3514486" y="2593632"/>
                  </a:cubicBezTo>
                  <a:cubicBezTo>
                    <a:pt x="3392758" y="2625262"/>
                    <a:pt x="4324813" y="2669956"/>
                    <a:pt x="4089581" y="2938689"/>
                  </a:cubicBezTo>
                  <a:cubicBezTo>
                    <a:pt x="3854349" y="3207422"/>
                    <a:pt x="3481888" y="4047163"/>
                    <a:pt x="2160602" y="4050265"/>
                  </a:cubicBezTo>
                  <a:cubicBezTo>
                    <a:pt x="839316" y="4053367"/>
                    <a:pt x="9663" y="3235260"/>
                    <a:pt x="78" y="2103016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>
                <a:solidFill>
                  <a:schemeClr val="tx1">
                    <a:alpha val="25000"/>
                  </a:schemeClr>
                </a:solidFill>
              </a:endParaRPr>
            </a:p>
          </p:txBody>
        </p:sp>
        <p:sp>
          <p:nvSpPr>
            <p:cNvPr id="131" name="Ellipse 2"/>
            <p:cNvSpPr/>
            <p:nvPr/>
          </p:nvSpPr>
          <p:spPr>
            <a:xfrm>
              <a:off x="9077301" y="3342572"/>
              <a:ext cx="120760" cy="337820"/>
            </a:xfrm>
            <a:custGeom>
              <a:avLst/>
              <a:gdLst>
                <a:gd name="connsiteX0" fmla="*/ 0 w 126008"/>
                <a:gd name="connsiteY0" fmla="*/ 238646 h 477291"/>
                <a:gd name="connsiteX1" fmla="*/ 63004 w 126008"/>
                <a:gd name="connsiteY1" fmla="*/ 0 h 477291"/>
                <a:gd name="connsiteX2" fmla="*/ 126008 w 126008"/>
                <a:gd name="connsiteY2" fmla="*/ 238646 h 477291"/>
                <a:gd name="connsiteX3" fmla="*/ 63004 w 126008"/>
                <a:gd name="connsiteY3" fmla="*/ 477292 h 477291"/>
                <a:gd name="connsiteX4" fmla="*/ 0 w 126008"/>
                <a:gd name="connsiteY4" fmla="*/ 238646 h 477291"/>
                <a:gd name="connsiteX0" fmla="*/ 0 w 151408"/>
                <a:gd name="connsiteY0" fmla="*/ 238647 h 477295"/>
                <a:gd name="connsiteX1" fmla="*/ 63004 w 151408"/>
                <a:gd name="connsiteY1" fmla="*/ 1 h 477295"/>
                <a:gd name="connsiteX2" fmla="*/ 151408 w 151408"/>
                <a:gd name="connsiteY2" fmla="*/ 241822 h 477295"/>
                <a:gd name="connsiteX3" fmla="*/ 63004 w 151408"/>
                <a:gd name="connsiteY3" fmla="*/ 477293 h 477295"/>
                <a:gd name="connsiteX4" fmla="*/ 0 w 151408"/>
                <a:gd name="connsiteY4" fmla="*/ 238647 h 477295"/>
                <a:gd name="connsiteX0" fmla="*/ 0 w 151408"/>
                <a:gd name="connsiteY0" fmla="*/ 238647 h 477298"/>
                <a:gd name="connsiteX1" fmla="*/ 63004 w 151408"/>
                <a:gd name="connsiteY1" fmla="*/ 1 h 477298"/>
                <a:gd name="connsiteX2" fmla="*/ 151408 w 151408"/>
                <a:gd name="connsiteY2" fmla="*/ 241822 h 477298"/>
                <a:gd name="connsiteX3" fmla="*/ 63004 w 151408"/>
                <a:gd name="connsiteY3" fmla="*/ 477293 h 477298"/>
                <a:gd name="connsiteX4" fmla="*/ 0 w 151408"/>
                <a:gd name="connsiteY4" fmla="*/ 238647 h 477298"/>
                <a:gd name="connsiteX0" fmla="*/ 0 w 148233"/>
                <a:gd name="connsiteY0" fmla="*/ 264134 h 477496"/>
                <a:gd name="connsiteX1" fmla="*/ 59829 w 148233"/>
                <a:gd name="connsiteY1" fmla="*/ 88 h 477496"/>
                <a:gd name="connsiteX2" fmla="*/ 148233 w 148233"/>
                <a:gd name="connsiteY2" fmla="*/ 241909 h 477496"/>
                <a:gd name="connsiteX3" fmla="*/ 59829 w 148233"/>
                <a:gd name="connsiteY3" fmla="*/ 477380 h 477496"/>
                <a:gd name="connsiteX4" fmla="*/ 0 w 148233"/>
                <a:gd name="connsiteY4" fmla="*/ 264134 h 477496"/>
                <a:gd name="connsiteX0" fmla="*/ 0 w 148233"/>
                <a:gd name="connsiteY0" fmla="*/ 264335 h 477697"/>
                <a:gd name="connsiteX1" fmla="*/ 59829 w 148233"/>
                <a:gd name="connsiteY1" fmla="*/ 289 h 477697"/>
                <a:gd name="connsiteX2" fmla="*/ 148233 w 148233"/>
                <a:gd name="connsiteY2" fmla="*/ 242110 h 477697"/>
                <a:gd name="connsiteX3" fmla="*/ 59829 w 148233"/>
                <a:gd name="connsiteY3" fmla="*/ 477581 h 477697"/>
                <a:gd name="connsiteX4" fmla="*/ 0 w 148233"/>
                <a:gd name="connsiteY4" fmla="*/ 264335 h 477697"/>
                <a:gd name="connsiteX0" fmla="*/ 0 w 148233"/>
                <a:gd name="connsiteY0" fmla="*/ 264335 h 477583"/>
                <a:gd name="connsiteX1" fmla="*/ 59829 w 148233"/>
                <a:gd name="connsiteY1" fmla="*/ 289 h 477583"/>
                <a:gd name="connsiteX2" fmla="*/ 148233 w 148233"/>
                <a:gd name="connsiteY2" fmla="*/ 242110 h 477583"/>
                <a:gd name="connsiteX3" fmla="*/ 59829 w 148233"/>
                <a:gd name="connsiteY3" fmla="*/ 477581 h 477583"/>
                <a:gd name="connsiteX4" fmla="*/ 0 w 148233"/>
                <a:gd name="connsiteY4" fmla="*/ 264335 h 477583"/>
                <a:gd name="connsiteX0" fmla="*/ 0 w 156990"/>
                <a:gd name="connsiteY0" fmla="*/ 264135 h 477497"/>
                <a:gd name="connsiteX1" fmla="*/ 68586 w 156990"/>
                <a:gd name="connsiteY1" fmla="*/ 89 h 477497"/>
                <a:gd name="connsiteX2" fmla="*/ 156990 w 156990"/>
                <a:gd name="connsiteY2" fmla="*/ 241910 h 477497"/>
                <a:gd name="connsiteX3" fmla="*/ 68586 w 156990"/>
                <a:gd name="connsiteY3" fmla="*/ 477381 h 477497"/>
                <a:gd name="connsiteX4" fmla="*/ 0 w 156990"/>
                <a:gd name="connsiteY4" fmla="*/ 264135 h 477497"/>
                <a:gd name="connsiteX0" fmla="*/ 0 w 156990"/>
                <a:gd name="connsiteY0" fmla="*/ 264335 h 477697"/>
                <a:gd name="connsiteX1" fmla="*/ 68586 w 156990"/>
                <a:gd name="connsiteY1" fmla="*/ 289 h 477697"/>
                <a:gd name="connsiteX2" fmla="*/ 156990 w 156990"/>
                <a:gd name="connsiteY2" fmla="*/ 242110 h 477697"/>
                <a:gd name="connsiteX3" fmla="*/ 68586 w 156990"/>
                <a:gd name="connsiteY3" fmla="*/ 477581 h 477697"/>
                <a:gd name="connsiteX4" fmla="*/ 0 w 156990"/>
                <a:gd name="connsiteY4" fmla="*/ 264335 h 47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990" h="477697">
                  <a:moveTo>
                    <a:pt x="0" y="264335"/>
                  </a:moveTo>
                  <a:cubicBezTo>
                    <a:pt x="0" y="132534"/>
                    <a:pt x="27826" y="7168"/>
                    <a:pt x="68586" y="289"/>
                  </a:cubicBezTo>
                  <a:cubicBezTo>
                    <a:pt x="109346" y="-6590"/>
                    <a:pt x="156990" y="110309"/>
                    <a:pt x="156990" y="242110"/>
                  </a:cubicBezTo>
                  <a:cubicBezTo>
                    <a:pt x="150640" y="440586"/>
                    <a:pt x="94751" y="473877"/>
                    <a:pt x="68586" y="477581"/>
                  </a:cubicBezTo>
                  <a:cubicBezTo>
                    <a:pt x="42421" y="481285"/>
                    <a:pt x="0" y="396136"/>
                    <a:pt x="0" y="264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alpha val="25000"/>
                  </a:schemeClr>
                </a:solidFill>
              </a:endParaRPr>
            </a:p>
          </p:txBody>
        </p:sp>
        <p:sp>
          <p:nvSpPr>
            <p:cNvPr id="132" name="Forme libre 131"/>
            <p:cNvSpPr/>
            <p:nvPr/>
          </p:nvSpPr>
          <p:spPr>
            <a:xfrm>
              <a:off x="5275132" y="3311273"/>
              <a:ext cx="529111" cy="782055"/>
            </a:xfrm>
            <a:custGeom>
              <a:avLst/>
              <a:gdLst>
                <a:gd name="connsiteX0" fmla="*/ 946567 w 998522"/>
                <a:gd name="connsiteY0" fmla="*/ 353822 h 1363378"/>
                <a:gd name="connsiteX1" fmla="*/ 645231 w 998522"/>
                <a:gd name="connsiteY1" fmla="*/ 146004 h 1363378"/>
                <a:gd name="connsiteX2" fmla="*/ 994 w 998522"/>
                <a:gd name="connsiteY2" fmla="*/ 83659 h 1363378"/>
                <a:gd name="connsiteX3" fmla="*/ 510149 w 998522"/>
                <a:gd name="connsiteY3" fmla="*/ 1351350 h 1363378"/>
                <a:gd name="connsiteX4" fmla="*/ 998522 w 998522"/>
                <a:gd name="connsiteY4" fmla="*/ 717504 h 1363378"/>
                <a:gd name="connsiteX0" fmla="*/ 958251 w 1010206"/>
                <a:gd name="connsiteY0" fmla="*/ 339320 h 1156549"/>
                <a:gd name="connsiteX1" fmla="*/ 656915 w 1010206"/>
                <a:gd name="connsiteY1" fmla="*/ 131502 h 1156549"/>
                <a:gd name="connsiteX2" fmla="*/ 12678 w 1010206"/>
                <a:gd name="connsiteY2" fmla="*/ 69157 h 1156549"/>
                <a:gd name="connsiteX3" fmla="*/ 289444 w 1010206"/>
                <a:gd name="connsiteY3" fmla="*/ 1139823 h 1156549"/>
                <a:gd name="connsiteX4" fmla="*/ 1010206 w 1010206"/>
                <a:gd name="connsiteY4" fmla="*/ 703002 h 1156549"/>
                <a:gd name="connsiteX0" fmla="*/ 996776 w 1048731"/>
                <a:gd name="connsiteY0" fmla="*/ 339320 h 1225854"/>
                <a:gd name="connsiteX1" fmla="*/ 695440 w 1048731"/>
                <a:gd name="connsiteY1" fmla="*/ 131502 h 1225854"/>
                <a:gd name="connsiteX2" fmla="*/ 51203 w 1048731"/>
                <a:gd name="connsiteY2" fmla="*/ 69157 h 1225854"/>
                <a:gd name="connsiteX3" fmla="*/ 327969 w 1048731"/>
                <a:gd name="connsiteY3" fmla="*/ 1139823 h 1225854"/>
                <a:gd name="connsiteX4" fmla="*/ 1048731 w 1048731"/>
                <a:gd name="connsiteY4" fmla="*/ 703002 h 1225854"/>
                <a:gd name="connsiteX0" fmla="*/ 859767 w 911722"/>
                <a:gd name="connsiteY0" fmla="*/ 274016 h 1087662"/>
                <a:gd name="connsiteX1" fmla="*/ 558431 w 911722"/>
                <a:gd name="connsiteY1" fmla="*/ 66198 h 1087662"/>
                <a:gd name="connsiteX2" fmla="*/ 20285 w 911722"/>
                <a:gd name="connsiteY2" fmla="*/ 89736 h 1087662"/>
                <a:gd name="connsiteX3" fmla="*/ 190960 w 911722"/>
                <a:gd name="connsiteY3" fmla="*/ 1074519 h 1087662"/>
                <a:gd name="connsiteX4" fmla="*/ 911722 w 911722"/>
                <a:gd name="connsiteY4" fmla="*/ 637698 h 1087662"/>
                <a:gd name="connsiteX0" fmla="*/ 929122 w 981077"/>
                <a:gd name="connsiteY0" fmla="*/ 322521 h 1136167"/>
                <a:gd name="connsiteX1" fmla="*/ 627786 w 981077"/>
                <a:gd name="connsiteY1" fmla="*/ 114703 h 1136167"/>
                <a:gd name="connsiteX2" fmla="*/ 89640 w 981077"/>
                <a:gd name="connsiteY2" fmla="*/ 138241 h 1136167"/>
                <a:gd name="connsiteX3" fmla="*/ 260315 w 981077"/>
                <a:gd name="connsiteY3" fmla="*/ 1123024 h 1136167"/>
                <a:gd name="connsiteX4" fmla="*/ 981077 w 981077"/>
                <a:gd name="connsiteY4" fmla="*/ 686203 h 1136167"/>
                <a:gd name="connsiteX0" fmla="*/ 929122 w 981077"/>
                <a:gd name="connsiteY0" fmla="*/ 220114 h 1033760"/>
                <a:gd name="connsiteX1" fmla="*/ 89640 w 981077"/>
                <a:gd name="connsiteY1" fmla="*/ 35834 h 1033760"/>
                <a:gd name="connsiteX2" fmla="*/ 260315 w 981077"/>
                <a:gd name="connsiteY2" fmla="*/ 1020617 h 1033760"/>
                <a:gd name="connsiteX3" fmla="*/ 981077 w 981077"/>
                <a:gd name="connsiteY3" fmla="*/ 583796 h 1033760"/>
                <a:gd name="connsiteX0" fmla="*/ 815856 w 928434"/>
                <a:gd name="connsiteY0" fmla="*/ 113704 h 1063752"/>
                <a:gd name="connsiteX1" fmla="*/ 36997 w 928434"/>
                <a:gd name="connsiteY1" fmla="*/ 65826 h 1063752"/>
                <a:gd name="connsiteX2" fmla="*/ 207672 w 928434"/>
                <a:gd name="connsiteY2" fmla="*/ 1050609 h 1063752"/>
                <a:gd name="connsiteX3" fmla="*/ 928434 w 928434"/>
                <a:gd name="connsiteY3" fmla="*/ 613788 h 1063752"/>
                <a:gd name="connsiteX0" fmla="*/ 815856 w 928434"/>
                <a:gd name="connsiteY0" fmla="*/ 159980 h 1110028"/>
                <a:gd name="connsiteX1" fmla="*/ 36997 w 928434"/>
                <a:gd name="connsiteY1" fmla="*/ 112102 h 1110028"/>
                <a:gd name="connsiteX2" fmla="*/ 207672 w 928434"/>
                <a:gd name="connsiteY2" fmla="*/ 1096885 h 1110028"/>
                <a:gd name="connsiteX3" fmla="*/ 928434 w 928434"/>
                <a:gd name="connsiteY3" fmla="*/ 660064 h 1110028"/>
                <a:gd name="connsiteX0" fmla="*/ 815856 w 928434"/>
                <a:gd name="connsiteY0" fmla="*/ 159980 h 1138077"/>
                <a:gd name="connsiteX1" fmla="*/ 36997 w 928434"/>
                <a:gd name="connsiteY1" fmla="*/ 112102 h 1138077"/>
                <a:gd name="connsiteX2" fmla="*/ 207672 w 928434"/>
                <a:gd name="connsiteY2" fmla="*/ 1096885 h 1138077"/>
                <a:gd name="connsiteX3" fmla="*/ 928434 w 928434"/>
                <a:gd name="connsiteY3" fmla="*/ 660064 h 1138077"/>
                <a:gd name="connsiteX0" fmla="*/ 881667 w 994245"/>
                <a:gd name="connsiteY0" fmla="*/ 231781 h 1209878"/>
                <a:gd name="connsiteX1" fmla="*/ 102808 w 994245"/>
                <a:gd name="connsiteY1" fmla="*/ 183903 h 1209878"/>
                <a:gd name="connsiteX2" fmla="*/ 273483 w 994245"/>
                <a:gd name="connsiteY2" fmla="*/ 1168686 h 1209878"/>
                <a:gd name="connsiteX3" fmla="*/ 994245 w 994245"/>
                <a:gd name="connsiteY3" fmla="*/ 731865 h 1209878"/>
                <a:gd name="connsiteX0" fmla="*/ 897999 w 1010577"/>
                <a:gd name="connsiteY0" fmla="*/ 231781 h 1207691"/>
                <a:gd name="connsiteX1" fmla="*/ 119140 w 1010577"/>
                <a:gd name="connsiteY1" fmla="*/ 183903 h 1207691"/>
                <a:gd name="connsiteX2" fmla="*/ 289815 w 1010577"/>
                <a:gd name="connsiteY2" fmla="*/ 1168686 h 1207691"/>
                <a:gd name="connsiteX3" fmla="*/ 1010577 w 1010577"/>
                <a:gd name="connsiteY3" fmla="*/ 731865 h 1207691"/>
                <a:gd name="connsiteX0" fmla="*/ 876260 w 876260"/>
                <a:gd name="connsiteY0" fmla="*/ 231781 h 1358302"/>
                <a:gd name="connsiteX1" fmla="*/ 97401 w 876260"/>
                <a:gd name="connsiteY1" fmla="*/ 183903 h 1358302"/>
                <a:gd name="connsiteX2" fmla="*/ 268076 w 876260"/>
                <a:gd name="connsiteY2" fmla="*/ 1168686 h 1358302"/>
                <a:gd name="connsiteX3" fmla="*/ 802775 w 876260"/>
                <a:gd name="connsiteY3" fmla="*/ 1057475 h 1358302"/>
                <a:gd name="connsiteX0" fmla="*/ 875047 w 875047"/>
                <a:gd name="connsiteY0" fmla="*/ 157521 h 1268816"/>
                <a:gd name="connsiteX1" fmla="*/ 96188 w 875047"/>
                <a:gd name="connsiteY1" fmla="*/ 109643 h 1268816"/>
                <a:gd name="connsiteX2" fmla="*/ 90103 w 875047"/>
                <a:gd name="connsiteY2" fmla="*/ 1057214 h 1268816"/>
                <a:gd name="connsiteX3" fmla="*/ 801562 w 875047"/>
                <a:gd name="connsiteY3" fmla="*/ 983215 h 1268816"/>
                <a:gd name="connsiteX0" fmla="*/ 875047 w 875047"/>
                <a:gd name="connsiteY0" fmla="*/ 157521 h 1170852"/>
                <a:gd name="connsiteX1" fmla="*/ 96188 w 875047"/>
                <a:gd name="connsiteY1" fmla="*/ 109643 h 1170852"/>
                <a:gd name="connsiteX2" fmla="*/ 90103 w 875047"/>
                <a:gd name="connsiteY2" fmla="*/ 1057214 h 1170852"/>
                <a:gd name="connsiteX3" fmla="*/ 801562 w 875047"/>
                <a:gd name="connsiteY3" fmla="*/ 983215 h 1170852"/>
                <a:gd name="connsiteX0" fmla="*/ 965717 w 965717"/>
                <a:gd name="connsiteY0" fmla="*/ 157521 h 1224267"/>
                <a:gd name="connsiteX1" fmla="*/ 186858 w 965717"/>
                <a:gd name="connsiteY1" fmla="*/ 109643 h 1224267"/>
                <a:gd name="connsiteX2" fmla="*/ 180773 w 965717"/>
                <a:gd name="connsiteY2" fmla="*/ 1057214 h 1224267"/>
                <a:gd name="connsiteX3" fmla="*/ 892232 w 965717"/>
                <a:gd name="connsiteY3" fmla="*/ 983215 h 1224267"/>
                <a:gd name="connsiteX0" fmla="*/ 874468 w 874468"/>
                <a:gd name="connsiteY0" fmla="*/ 157521 h 1211530"/>
                <a:gd name="connsiteX1" fmla="*/ 95609 w 874468"/>
                <a:gd name="connsiteY1" fmla="*/ 109643 h 1211530"/>
                <a:gd name="connsiteX2" fmla="*/ 89524 w 874468"/>
                <a:gd name="connsiteY2" fmla="*/ 1057214 h 1211530"/>
                <a:gd name="connsiteX3" fmla="*/ 791680 w 874468"/>
                <a:gd name="connsiteY3" fmla="*/ 1052989 h 1211530"/>
                <a:gd name="connsiteX0" fmla="*/ 874468 w 874468"/>
                <a:gd name="connsiteY0" fmla="*/ 157521 h 1178362"/>
                <a:gd name="connsiteX1" fmla="*/ 95609 w 874468"/>
                <a:gd name="connsiteY1" fmla="*/ 109643 h 1178362"/>
                <a:gd name="connsiteX2" fmla="*/ 89524 w 874468"/>
                <a:gd name="connsiteY2" fmla="*/ 1057214 h 1178362"/>
                <a:gd name="connsiteX3" fmla="*/ 791680 w 874468"/>
                <a:gd name="connsiteY3" fmla="*/ 1052989 h 1178362"/>
                <a:gd name="connsiteX0" fmla="*/ 939030 w 939030"/>
                <a:gd name="connsiteY0" fmla="*/ 157521 h 1220625"/>
                <a:gd name="connsiteX1" fmla="*/ 160171 w 939030"/>
                <a:gd name="connsiteY1" fmla="*/ 109643 h 1220625"/>
                <a:gd name="connsiteX2" fmla="*/ 154086 w 939030"/>
                <a:gd name="connsiteY2" fmla="*/ 1057214 h 1220625"/>
                <a:gd name="connsiteX3" fmla="*/ 856242 w 939030"/>
                <a:gd name="connsiteY3" fmla="*/ 1052989 h 1220625"/>
                <a:gd name="connsiteX0" fmla="*/ 986146 w 986146"/>
                <a:gd name="connsiteY0" fmla="*/ 182040 h 1245144"/>
                <a:gd name="connsiteX1" fmla="*/ 207287 w 986146"/>
                <a:gd name="connsiteY1" fmla="*/ 134162 h 1245144"/>
                <a:gd name="connsiteX2" fmla="*/ 201202 w 986146"/>
                <a:gd name="connsiteY2" fmla="*/ 1081733 h 1245144"/>
                <a:gd name="connsiteX3" fmla="*/ 903358 w 986146"/>
                <a:gd name="connsiteY3" fmla="*/ 1077508 h 124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146" h="1245144">
                  <a:moveTo>
                    <a:pt x="986146" y="182040"/>
                  </a:moveTo>
                  <a:cubicBezTo>
                    <a:pt x="856722" y="-23065"/>
                    <a:pt x="477658" y="-76257"/>
                    <a:pt x="207287" y="134162"/>
                  </a:cubicBezTo>
                  <a:cubicBezTo>
                    <a:pt x="-63084" y="344581"/>
                    <a:pt x="-72964" y="817523"/>
                    <a:pt x="201202" y="1081733"/>
                  </a:cubicBezTo>
                  <a:cubicBezTo>
                    <a:pt x="475368" y="1345943"/>
                    <a:pt x="777819" y="1248958"/>
                    <a:pt x="903358" y="1077508"/>
                  </a:cubicBezTo>
                </a:path>
              </a:pathLst>
            </a:cu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tx1">
                    <a:alpha val="25000"/>
                  </a:schemeClr>
                </a:solidFill>
              </a:endParaRPr>
            </a:p>
          </p:txBody>
        </p:sp>
      </p:grpSp>
      <p:sp>
        <p:nvSpPr>
          <p:cNvPr id="134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3934905" y="183603"/>
            <a:ext cx="252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3990901" y="189992"/>
            <a:ext cx="5341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Date</a:t>
            </a:r>
          </a:p>
        </p:txBody>
      </p:sp>
      <p:sp>
        <p:nvSpPr>
          <p:cNvPr id="13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7102452" y="181849"/>
            <a:ext cx="6696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37" name="ZoneTexte 136"/>
          <p:cNvSpPr txBox="1"/>
          <p:nvPr/>
        </p:nvSpPr>
        <p:spPr>
          <a:xfrm>
            <a:off x="7115384" y="188238"/>
            <a:ext cx="11063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Designed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by</a:t>
            </a:r>
          </a:p>
        </p:txBody>
      </p:sp>
      <p:sp>
        <p:nvSpPr>
          <p:cNvPr id="138" name="Forme libre 137"/>
          <p:cNvSpPr/>
          <p:nvPr/>
        </p:nvSpPr>
        <p:spPr>
          <a:xfrm rot="4097001">
            <a:off x="8818328" y="3428737"/>
            <a:ext cx="1730601" cy="695770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39" name="Forme libre 138"/>
          <p:cNvSpPr/>
          <p:nvPr/>
        </p:nvSpPr>
        <p:spPr>
          <a:xfrm rot="20341623">
            <a:off x="8377183" y="4209104"/>
            <a:ext cx="2718866" cy="1021779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3330349 w 3330349"/>
              <a:gd name="connsiteY0" fmla="*/ 348917 h 348917"/>
              <a:gd name="connsiteX1" fmla="*/ 0 w 3330349"/>
              <a:gd name="connsiteY1" fmla="*/ 0 h 348917"/>
              <a:gd name="connsiteX0" fmla="*/ 3330349 w 3330349"/>
              <a:gd name="connsiteY0" fmla="*/ 439969 h 439969"/>
              <a:gd name="connsiteX1" fmla="*/ 0 w 3330349"/>
              <a:gd name="connsiteY1" fmla="*/ 91052 h 439969"/>
              <a:gd name="connsiteX0" fmla="*/ 6919146 w 6919146"/>
              <a:gd name="connsiteY0" fmla="*/ 1939645 h 1939645"/>
              <a:gd name="connsiteX1" fmla="*/ 0 w 6919146"/>
              <a:gd name="connsiteY1" fmla="*/ 1399 h 1939645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6919146 w 6919146"/>
              <a:gd name="connsiteY0" fmla="*/ 1938246 h 1938246"/>
              <a:gd name="connsiteX1" fmla="*/ 0 w 6919146"/>
              <a:gd name="connsiteY1" fmla="*/ 0 h 1938246"/>
              <a:gd name="connsiteX0" fmla="*/ 7329294 w 7329294"/>
              <a:gd name="connsiteY0" fmla="*/ 2604739 h 2604739"/>
              <a:gd name="connsiteX1" fmla="*/ 0 w 7329294"/>
              <a:gd name="connsiteY1" fmla="*/ 0 h 2604739"/>
              <a:gd name="connsiteX0" fmla="*/ 14409481 w 14409481"/>
              <a:gd name="connsiteY0" fmla="*/ 5211119 h 5211119"/>
              <a:gd name="connsiteX1" fmla="*/ 0 w 14409481"/>
              <a:gd name="connsiteY1" fmla="*/ 0 h 5211119"/>
              <a:gd name="connsiteX0" fmla="*/ 6742833 w 6742833"/>
              <a:gd name="connsiteY0" fmla="*/ 2441108 h 2441108"/>
              <a:gd name="connsiteX1" fmla="*/ 0 w 6742833"/>
              <a:gd name="connsiteY1" fmla="*/ 0 h 2441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42833" h="2441108">
                <a:moveTo>
                  <a:pt x="6742833" y="2441108"/>
                </a:moveTo>
                <a:cubicBezTo>
                  <a:pt x="5414860" y="1940775"/>
                  <a:pt x="1662971" y="615878"/>
                  <a:pt x="0" y="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40" name="ZoneTexte 139"/>
          <p:cNvSpPr txBox="1"/>
          <p:nvPr/>
        </p:nvSpPr>
        <p:spPr>
          <a:xfrm>
            <a:off x="5922730" y="1162721"/>
            <a:ext cx="2706045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1. WHO are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we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empathizing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with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?</a:t>
            </a:r>
          </a:p>
        </p:txBody>
      </p:sp>
      <p:sp>
        <p:nvSpPr>
          <p:cNvPr id="141" name="ZoneTexte 140"/>
          <p:cNvSpPr txBox="1"/>
          <p:nvPr/>
        </p:nvSpPr>
        <p:spPr>
          <a:xfrm>
            <a:off x="5922730" y="1452503"/>
            <a:ext cx="2562162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person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understand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the situation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in?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role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situation?</a:t>
            </a:r>
          </a:p>
        </p:txBody>
      </p:sp>
      <p:sp>
        <p:nvSpPr>
          <p:cNvPr id="142" name="ZoneTexte 141"/>
          <p:cNvSpPr txBox="1"/>
          <p:nvPr/>
        </p:nvSpPr>
        <p:spPr>
          <a:xfrm>
            <a:off x="11060042" y="1162721"/>
            <a:ext cx="235017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2.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need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to DO?</a:t>
            </a:r>
          </a:p>
        </p:txBody>
      </p:sp>
      <p:sp>
        <p:nvSpPr>
          <p:cNvPr id="143" name="ZoneTexte 142"/>
          <p:cNvSpPr txBox="1"/>
          <p:nvPr/>
        </p:nvSpPr>
        <p:spPr>
          <a:xfrm>
            <a:off x="11060041" y="1452503"/>
            <a:ext cx="2874863" cy="52446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differently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job(s)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or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get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decision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(s)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make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will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were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successful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44" name="ZoneTexte 143"/>
          <p:cNvSpPr txBox="1"/>
          <p:nvPr/>
        </p:nvSpPr>
        <p:spPr>
          <a:xfrm>
            <a:off x="9303960" y="1131943"/>
            <a:ext cx="703894" cy="308506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400" b="1" dirty="0">
                <a:solidFill>
                  <a:schemeClr val="tx1">
                    <a:alpha val="50000"/>
                  </a:schemeClr>
                </a:solidFill>
              </a:rPr>
              <a:t>GOAL</a:t>
            </a:r>
          </a:p>
        </p:txBody>
      </p:sp>
      <p:sp>
        <p:nvSpPr>
          <p:cNvPr id="145" name="ZoneTexte 144"/>
          <p:cNvSpPr txBox="1"/>
          <p:nvPr/>
        </p:nvSpPr>
        <p:spPr>
          <a:xfrm>
            <a:off x="13625775" y="2846650"/>
            <a:ext cx="1827599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SEE?</a:t>
            </a:r>
          </a:p>
        </p:txBody>
      </p:sp>
      <p:sp>
        <p:nvSpPr>
          <p:cNvPr id="146" name="ZoneTexte 145"/>
          <p:cNvSpPr txBox="1"/>
          <p:nvPr/>
        </p:nvSpPr>
        <p:spPr>
          <a:xfrm>
            <a:off x="13625775" y="3097360"/>
            <a:ext cx="2906763" cy="606967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the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marketplace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in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immediate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environment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see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watching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reading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47" name="ZoneTexte 146"/>
          <p:cNvSpPr txBox="1"/>
          <p:nvPr/>
        </p:nvSpPr>
        <p:spPr>
          <a:xfrm>
            <a:off x="13625775" y="4105557"/>
            <a:ext cx="1816186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SAY?</a:t>
            </a:r>
          </a:p>
        </p:txBody>
      </p:sp>
      <p:sp>
        <p:nvSpPr>
          <p:cNvPr id="148" name="ZoneTexte 147"/>
          <p:cNvSpPr txBox="1"/>
          <p:nvPr/>
        </p:nvSpPr>
        <p:spPr>
          <a:xfrm>
            <a:off x="13625775" y="4334042"/>
            <a:ext cx="2213075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49" name="ZoneTexte 148"/>
          <p:cNvSpPr txBox="1"/>
          <p:nvPr/>
        </p:nvSpPr>
        <p:spPr>
          <a:xfrm>
            <a:off x="8972017" y="5760335"/>
            <a:ext cx="174424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5.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DO?</a:t>
            </a:r>
          </a:p>
        </p:txBody>
      </p:sp>
      <p:sp>
        <p:nvSpPr>
          <p:cNvPr id="150" name="ZoneTexte 149"/>
          <p:cNvSpPr txBox="1"/>
          <p:nvPr/>
        </p:nvSpPr>
        <p:spPr>
          <a:xfrm>
            <a:off x="8972017" y="6055495"/>
            <a:ext cx="1994192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today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have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observed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imagine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51" name="ZoneTexte 150"/>
          <p:cNvSpPr txBox="1"/>
          <p:nvPr/>
        </p:nvSpPr>
        <p:spPr>
          <a:xfrm>
            <a:off x="4721667" y="3425643"/>
            <a:ext cx="1952633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6.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HEAR?</a:t>
            </a:r>
          </a:p>
        </p:txBody>
      </p:sp>
      <p:sp>
        <p:nvSpPr>
          <p:cNvPr id="152" name="ZoneTexte 151"/>
          <p:cNvSpPr txBox="1"/>
          <p:nvPr/>
        </p:nvSpPr>
        <p:spPr>
          <a:xfrm>
            <a:off x="4721667" y="3702101"/>
            <a:ext cx="2395459" cy="551734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say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friends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colleagues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they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hearing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second-hand?</a:t>
            </a:r>
          </a:p>
        </p:txBody>
      </p:sp>
      <p:sp>
        <p:nvSpPr>
          <p:cNvPr id="153" name="ZoneTexte 152"/>
          <p:cNvSpPr txBox="1"/>
          <p:nvPr/>
        </p:nvSpPr>
        <p:spPr>
          <a:xfrm>
            <a:off x="8367877" y="2458627"/>
            <a:ext cx="260229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dirty="0">
                <a:solidFill>
                  <a:schemeClr val="tx1">
                    <a:alpha val="50000"/>
                  </a:schemeClr>
                </a:solidFill>
              </a:rPr>
              <a:t>7. </a:t>
            </a:r>
            <a:r>
              <a:rPr lang="fr-FR" dirty="0" err="1">
                <a:solidFill>
                  <a:schemeClr val="tx1">
                    <a:alpha val="50000"/>
                  </a:schemeClr>
                </a:solidFill>
              </a:rPr>
              <a:t>What</a:t>
            </a:r>
            <a:r>
              <a:rPr lang="fr-FR" dirty="0">
                <a:solidFill>
                  <a:schemeClr val="tx1">
                    <a:alpha val="50000"/>
                  </a:schemeClr>
                </a:solidFill>
              </a:rPr>
              <a:t> do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they</a:t>
            </a:r>
            <a:r>
              <a:rPr lang="fr-FR" dirty="0">
                <a:solidFill>
                  <a:schemeClr val="tx1">
                    <a:alpha val="50000"/>
                  </a:schemeClr>
                </a:solidFill>
              </a:rPr>
              <a:t> THINK and FEEL?</a:t>
            </a:r>
          </a:p>
        </p:txBody>
      </p:sp>
      <p:sp>
        <p:nvSpPr>
          <p:cNvPr id="154" name="ZoneTexte 153"/>
          <p:cNvSpPr txBox="1"/>
          <p:nvPr/>
        </p:nvSpPr>
        <p:spPr>
          <a:xfrm>
            <a:off x="8093504" y="2956683"/>
            <a:ext cx="1561761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fears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frustrations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anxieties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55" name="ZoneTexte 154"/>
          <p:cNvSpPr txBox="1"/>
          <p:nvPr/>
        </p:nvSpPr>
        <p:spPr>
          <a:xfrm>
            <a:off x="9795418" y="2947051"/>
            <a:ext cx="1555692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wants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</a:t>
            </a:r>
          </a:p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needs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hopes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dreams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56" name="ZoneTexte 155"/>
          <p:cNvSpPr txBox="1"/>
          <p:nvPr/>
        </p:nvSpPr>
        <p:spPr>
          <a:xfrm>
            <a:off x="8116708" y="2769256"/>
            <a:ext cx="601302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spc="50" dirty="0">
                <a:solidFill>
                  <a:schemeClr val="tx1">
                    <a:alpha val="50000"/>
                  </a:schemeClr>
                </a:solidFill>
              </a:rPr>
              <a:t>PAINS</a:t>
            </a:r>
          </a:p>
        </p:txBody>
      </p:sp>
      <p:sp>
        <p:nvSpPr>
          <p:cNvPr id="157" name="ZoneTexte 156"/>
          <p:cNvSpPr txBox="1"/>
          <p:nvPr/>
        </p:nvSpPr>
        <p:spPr>
          <a:xfrm>
            <a:off x="9783225" y="2769256"/>
            <a:ext cx="615729" cy="246950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z="1000" spc="50" dirty="0">
                <a:solidFill>
                  <a:schemeClr val="tx1">
                    <a:alpha val="50000"/>
                  </a:schemeClr>
                </a:solidFill>
              </a:rPr>
              <a:t>GAINS</a:t>
            </a:r>
          </a:p>
        </p:txBody>
      </p:sp>
      <p:sp>
        <p:nvSpPr>
          <p:cNvPr id="158" name="ZoneTexte 157"/>
          <p:cNvSpPr txBox="1"/>
          <p:nvPr/>
        </p:nvSpPr>
        <p:spPr>
          <a:xfrm>
            <a:off x="8730867" y="4762831"/>
            <a:ext cx="1897855" cy="400403"/>
          </a:xfrm>
          <a:prstGeom prst="rect">
            <a:avLst/>
          </a:prstGeom>
          <a:noFill/>
        </p:spPr>
        <p:txBody>
          <a:bodyPr wrap="square" lIns="92162" tIns="46081" rIns="92162" bIns="46081" rtlCol="0" anchor="ctr">
            <a:noAutofit/>
          </a:bodyPr>
          <a:lstStyle/>
          <a:p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other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thoughts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feelings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might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motivate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their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8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behavior</a:t>
            </a:r>
            <a:r>
              <a:rPr lang="fr-FR" sz="8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16049268" y="6637728"/>
            <a:ext cx="30669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r-FR" sz="600" dirty="0">
                <a:solidFill>
                  <a:schemeClr val="tx1">
                    <a:alpha val="25000"/>
                  </a:schemeClr>
                </a:solidFill>
              </a:rPr>
              <a:t>Copyright: Dave Gray, XPLANE</a:t>
            </a:r>
          </a:p>
          <a:p>
            <a:pPr algn="r"/>
            <a:r>
              <a:rPr lang="fr-FR" sz="60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www.xplane.com</a:t>
            </a:r>
            <a:endParaRPr lang="fr-FR" sz="60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3" name="Forme libre 42"/>
          <p:cNvSpPr/>
          <p:nvPr/>
        </p:nvSpPr>
        <p:spPr>
          <a:xfrm>
            <a:off x="7671600" y="3408934"/>
            <a:ext cx="324932" cy="474066"/>
          </a:xfrm>
          <a:custGeom>
            <a:avLst/>
            <a:gdLst>
              <a:gd name="connsiteX0" fmla="*/ 946567 w 998522"/>
              <a:gd name="connsiteY0" fmla="*/ 353822 h 1363378"/>
              <a:gd name="connsiteX1" fmla="*/ 645231 w 998522"/>
              <a:gd name="connsiteY1" fmla="*/ 146004 h 1363378"/>
              <a:gd name="connsiteX2" fmla="*/ 994 w 998522"/>
              <a:gd name="connsiteY2" fmla="*/ 83659 h 1363378"/>
              <a:gd name="connsiteX3" fmla="*/ 510149 w 998522"/>
              <a:gd name="connsiteY3" fmla="*/ 1351350 h 1363378"/>
              <a:gd name="connsiteX4" fmla="*/ 998522 w 998522"/>
              <a:gd name="connsiteY4" fmla="*/ 717504 h 1363378"/>
              <a:gd name="connsiteX0" fmla="*/ 958251 w 1010206"/>
              <a:gd name="connsiteY0" fmla="*/ 339320 h 1156549"/>
              <a:gd name="connsiteX1" fmla="*/ 656915 w 1010206"/>
              <a:gd name="connsiteY1" fmla="*/ 131502 h 1156549"/>
              <a:gd name="connsiteX2" fmla="*/ 12678 w 1010206"/>
              <a:gd name="connsiteY2" fmla="*/ 69157 h 1156549"/>
              <a:gd name="connsiteX3" fmla="*/ 289444 w 1010206"/>
              <a:gd name="connsiteY3" fmla="*/ 1139823 h 1156549"/>
              <a:gd name="connsiteX4" fmla="*/ 1010206 w 1010206"/>
              <a:gd name="connsiteY4" fmla="*/ 703002 h 1156549"/>
              <a:gd name="connsiteX0" fmla="*/ 996776 w 1048731"/>
              <a:gd name="connsiteY0" fmla="*/ 339320 h 1225854"/>
              <a:gd name="connsiteX1" fmla="*/ 695440 w 1048731"/>
              <a:gd name="connsiteY1" fmla="*/ 131502 h 1225854"/>
              <a:gd name="connsiteX2" fmla="*/ 51203 w 1048731"/>
              <a:gd name="connsiteY2" fmla="*/ 69157 h 1225854"/>
              <a:gd name="connsiteX3" fmla="*/ 327969 w 1048731"/>
              <a:gd name="connsiteY3" fmla="*/ 1139823 h 1225854"/>
              <a:gd name="connsiteX4" fmla="*/ 1048731 w 1048731"/>
              <a:gd name="connsiteY4" fmla="*/ 703002 h 1225854"/>
              <a:gd name="connsiteX0" fmla="*/ 859767 w 911722"/>
              <a:gd name="connsiteY0" fmla="*/ 274016 h 1087662"/>
              <a:gd name="connsiteX1" fmla="*/ 558431 w 911722"/>
              <a:gd name="connsiteY1" fmla="*/ 66198 h 1087662"/>
              <a:gd name="connsiteX2" fmla="*/ 20285 w 911722"/>
              <a:gd name="connsiteY2" fmla="*/ 89736 h 1087662"/>
              <a:gd name="connsiteX3" fmla="*/ 190960 w 911722"/>
              <a:gd name="connsiteY3" fmla="*/ 1074519 h 1087662"/>
              <a:gd name="connsiteX4" fmla="*/ 911722 w 911722"/>
              <a:gd name="connsiteY4" fmla="*/ 637698 h 1087662"/>
              <a:gd name="connsiteX0" fmla="*/ 929122 w 981077"/>
              <a:gd name="connsiteY0" fmla="*/ 322521 h 1136167"/>
              <a:gd name="connsiteX1" fmla="*/ 627786 w 981077"/>
              <a:gd name="connsiteY1" fmla="*/ 114703 h 1136167"/>
              <a:gd name="connsiteX2" fmla="*/ 89640 w 981077"/>
              <a:gd name="connsiteY2" fmla="*/ 138241 h 1136167"/>
              <a:gd name="connsiteX3" fmla="*/ 260315 w 981077"/>
              <a:gd name="connsiteY3" fmla="*/ 1123024 h 1136167"/>
              <a:gd name="connsiteX4" fmla="*/ 981077 w 981077"/>
              <a:gd name="connsiteY4" fmla="*/ 686203 h 1136167"/>
              <a:gd name="connsiteX0" fmla="*/ 929122 w 981077"/>
              <a:gd name="connsiteY0" fmla="*/ 220114 h 1033760"/>
              <a:gd name="connsiteX1" fmla="*/ 89640 w 981077"/>
              <a:gd name="connsiteY1" fmla="*/ 35834 h 1033760"/>
              <a:gd name="connsiteX2" fmla="*/ 260315 w 981077"/>
              <a:gd name="connsiteY2" fmla="*/ 1020617 h 1033760"/>
              <a:gd name="connsiteX3" fmla="*/ 981077 w 981077"/>
              <a:gd name="connsiteY3" fmla="*/ 583796 h 1033760"/>
              <a:gd name="connsiteX0" fmla="*/ 815856 w 928434"/>
              <a:gd name="connsiteY0" fmla="*/ 113704 h 1063752"/>
              <a:gd name="connsiteX1" fmla="*/ 36997 w 928434"/>
              <a:gd name="connsiteY1" fmla="*/ 65826 h 1063752"/>
              <a:gd name="connsiteX2" fmla="*/ 207672 w 928434"/>
              <a:gd name="connsiteY2" fmla="*/ 1050609 h 1063752"/>
              <a:gd name="connsiteX3" fmla="*/ 928434 w 928434"/>
              <a:gd name="connsiteY3" fmla="*/ 613788 h 1063752"/>
              <a:gd name="connsiteX0" fmla="*/ 815856 w 928434"/>
              <a:gd name="connsiteY0" fmla="*/ 159980 h 1110028"/>
              <a:gd name="connsiteX1" fmla="*/ 36997 w 928434"/>
              <a:gd name="connsiteY1" fmla="*/ 112102 h 1110028"/>
              <a:gd name="connsiteX2" fmla="*/ 207672 w 928434"/>
              <a:gd name="connsiteY2" fmla="*/ 1096885 h 1110028"/>
              <a:gd name="connsiteX3" fmla="*/ 928434 w 928434"/>
              <a:gd name="connsiteY3" fmla="*/ 660064 h 1110028"/>
              <a:gd name="connsiteX0" fmla="*/ 815856 w 928434"/>
              <a:gd name="connsiteY0" fmla="*/ 159980 h 1138077"/>
              <a:gd name="connsiteX1" fmla="*/ 36997 w 928434"/>
              <a:gd name="connsiteY1" fmla="*/ 112102 h 1138077"/>
              <a:gd name="connsiteX2" fmla="*/ 207672 w 928434"/>
              <a:gd name="connsiteY2" fmla="*/ 1096885 h 1138077"/>
              <a:gd name="connsiteX3" fmla="*/ 928434 w 928434"/>
              <a:gd name="connsiteY3" fmla="*/ 660064 h 1138077"/>
              <a:gd name="connsiteX0" fmla="*/ 881667 w 994245"/>
              <a:gd name="connsiteY0" fmla="*/ 231781 h 1209878"/>
              <a:gd name="connsiteX1" fmla="*/ 102808 w 994245"/>
              <a:gd name="connsiteY1" fmla="*/ 183903 h 1209878"/>
              <a:gd name="connsiteX2" fmla="*/ 273483 w 994245"/>
              <a:gd name="connsiteY2" fmla="*/ 1168686 h 1209878"/>
              <a:gd name="connsiteX3" fmla="*/ 994245 w 994245"/>
              <a:gd name="connsiteY3" fmla="*/ 731865 h 1209878"/>
              <a:gd name="connsiteX0" fmla="*/ 897999 w 1010577"/>
              <a:gd name="connsiteY0" fmla="*/ 231781 h 1207691"/>
              <a:gd name="connsiteX1" fmla="*/ 119140 w 1010577"/>
              <a:gd name="connsiteY1" fmla="*/ 183903 h 1207691"/>
              <a:gd name="connsiteX2" fmla="*/ 289815 w 1010577"/>
              <a:gd name="connsiteY2" fmla="*/ 1168686 h 1207691"/>
              <a:gd name="connsiteX3" fmla="*/ 1010577 w 1010577"/>
              <a:gd name="connsiteY3" fmla="*/ 731865 h 1207691"/>
              <a:gd name="connsiteX0" fmla="*/ 875696 w 875695"/>
              <a:gd name="connsiteY0" fmla="*/ 231781 h 1351396"/>
              <a:gd name="connsiteX1" fmla="*/ 96837 w 875695"/>
              <a:gd name="connsiteY1" fmla="*/ 183903 h 1351396"/>
              <a:gd name="connsiteX2" fmla="*/ 267512 w 875695"/>
              <a:gd name="connsiteY2" fmla="*/ 1168686 h 1351396"/>
              <a:gd name="connsiteX3" fmla="*/ 781856 w 875695"/>
              <a:gd name="connsiteY3" fmla="*/ 1046407 h 1351396"/>
              <a:gd name="connsiteX0" fmla="*/ 875694 w 875695"/>
              <a:gd name="connsiteY0" fmla="*/ 231781 h 1258665"/>
              <a:gd name="connsiteX1" fmla="*/ 96835 w 875695"/>
              <a:gd name="connsiteY1" fmla="*/ 183903 h 1258665"/>
              <a:gd name="connsiteX2" fmla="*/ 267510 w 875695"/>
              <a:gd name="connsiteY2" fmla="*/ 1168686 h 1258665"/>
              <a:gd name="connsiteX3" fmla="*/ 781854 w 875695"/>
              <a:gd name="connsiteY3" fmla="*/ 1046407 h 1258665"/>
              <a:gd name="connsiteX0" fmla="*/ 837981 w 837980"/>
              <a:gd name="connsiteY0" fmla="*/ 158678 h 1173398"/>
              <a:gd name="connsiteX1" fmla="*/ 59122 w 837980"/>
              <a:gd name="connsiteY1" fmla="*/ 110800 h 1173398"/>
              <a:gd name="connsiteX2" fmla="*/ 131504 w 837980"/>
              <a:gd name="connsiteY2" fmla="*/ 1075924 h 1173398"/>
              <a:gd name="connsiteX3" fmla="*/ 744141 w 837980"/>
              <a:gd name="connsiteY3" fmla="*/ 973304 h 1173398"/>
              <a:gd name="connsiteX0" fmla="*/ 911667 w 911668"/>
              <a:gd name="connsiteY0" fmla="*/ 158678 h 1232286"/>
              <a:gd name="connsiteX1" fmla="*/ 132808 w 911668"/>
              <a:gd name="connsiteY1" fmla="*/ 110800 h 1232286"/>
              <a:gd name="connsiteX2" fmla="*/ 205190 w 911668"/>
              <a:gd name="connsiteY2" fmla="*/ 1075924 h 1232286"/>
              <a:gd name="connsiteX3" fmla="*/ 817827 w 911668"/>
              <a:gd name="connsiteY3" fmla="*/ 973304 h 1232286"/>
              <a:gd name="connsiteX0" fmla="*/ 911669 w 911668"/>
              <a:gd name="connsiteY0" fmla="*/ 158678 h 1196680"/>
              <a:gd name="connsiteX1" fmla="*/ 132810 w 911668"/>
              <a:gd name="connsiteY1" fmla="*/ 110800 h 1196680"/>
              <a:gd name="connsiteX2" fmla="*/ 205192 w 911668"/>
              <a:gd name="connsiteY2" fmla="*/ 1075924 h 1196680"/>
              <a:gd name="connsiteX3" fmla="*/ 817829 w 911668"/>
              <a:gd name="connsiteY3" fmla="*/ 973304 h 1196680"/>
              <a:gd name="connsiteX0" fmla="*/ 947748 w 947748"/>
              <a:gd name="connsiteY0" fmla="*/ 186715 h 1224717"/>
              <a:gd name="connsiteX1" fmla="*/ 168889 w 947748"/>
              <a:gd name="connsiteY1" fmla="*/ 138837 h 1224717"/>
              <a:gd name="connsiteX2" fmla="*/ 241271 w 947748"/>
              <a:gd name="connsiteY2" fmla="*/ 1103961 h 1224717"/>
              <a:gd name="connsiteX3" fmla="*/ 853908 w 947748"/>
              <a:gd name="connsiteY3" fmla="*/ 1001341 h 1224717"/>
              <a:gd name="connsiteX0" fmla="*/ 920476 w 920476"/>
              <a:gd name="connsiteY0" fmla="*/ 186715 h 1172517"/>
              <a:gd name="connsiteX1" fmla="*/ 141617 w 920476"/>
              <a:gd name="connsiteY1" fmla="*/ 138837 h 1172517"/>
              <a:gd name="connsiteX2" fmla="*/ 213999 w 920476"/>
              <a:gd name="connsiteY2" fmla="*/ 1103961 h 1172517"/>
              <a:gd name="connsiteX3" fmla="*/ 826636 w 920476"/>
              <a:gd name="connsiteY3" fmla="*/ 1001341 h 1172517"/>
              <a:gd name="connsiteX0" fmla="*/ 881592 w 881592"/>
              <a:gd name="connsiteY0" fmla="*/ 186715 h 1183668"/>
              <a:gd name="connsiteX1" fmla="*/ 102733 w 881592"/>
              <a:gd name="connsiteY1" fmla="*/ 138837 h 1183668"/>
              <a:gd name="connsiteX2" fmla="*/ 175115 w 881592"/>
              <a:gd name="connsiteY2" fmla="*/ 1103961 h 1183668"/>
              <a:gd name="connsiteX3" fmla="*/ 787752 w 881592"/>
              <a:gd name="connsiteY3" fmla="*/ 1060316 h 1183668"/>
              <a:gd name="connsiteX0" fmla="*/ 927012 w 927012"/>
              <a:gd name="connsiteY0" fmla="*/ 186715 h 1179351"/>
              <a:gd name="connsiteX1" fmla="*/ 148153 w 927012"/>
              <a:gd name="connsiteY1" fmla="*/ 138837 h 1179351"/>
              <a:gd name="connsiteX2" fmla="*/ 220535 w 927012"/>
              <a:gd name="connsiteY2" fmla="*/ 1103961 h 1179351"/>
              <a:gd name="connsiteX3" fmla="*/ 833172 w 927012"/>
              <a:gd name="connsiteY3" fmla="*/ 1060316 h 1179351"/>
              <a:gd name="connsiteX0" fmla="*/ 927012 w 927012"/>
              <a:gd name="connsiteY0" fmla="*/ 186715 h 1177728"/>
              <a:gd name="connsiteX1" fmla="*/ 148153 w 927012"/>
              <a:gd name="connsiteY1" fmla="*/ 138837 h 1177728"/>
              <a:gd name="connsiteX2" fmla="*/ 220535 w 927012"/>
              <a:gd name="connsiteY2" fmla="*/ 1103961 h 1177728"/>
              <a:gd name="connsiteX3" fmla="*/ 833172 w 927012"/>
              <a:gd name="connsiteY3" fmla="*/ 1060316 h 1177728"/>
              <a:gd name="connsiteX0" fmla="*/ 953781 w 953781"/>
              <a:gd name="connsiteY0" fmla="*/ 186715 h 1177728"/>
              <a:gd name="connsiteX1" fmla="*/ 174922 w 953781"/>
              <a:gd name="connsiteY1" fmla="*/ 138837 h 1177728"/>
              <a:gd name="connsiteX2" fmla="*/ 247304 w 953781"/>
              <a:gd name="connsiteY2" fmla="*/ 1103961 h 1177728"/>
              <a:gd name="connsiteX3" fmla="*/ 859941 w 953781"/>
              <a:gd name="connsiteY3" fmla="*/ 1060316 h 1177728"/>
              <a:gd name="connsiteX0" fmla="*/ 964638 w 964638"/>
              <a:gd name="connsiteY0" fmla="*/ 196701 h 1187714"/>
              <a:gd name="connsiteX1" fmla="*/ 185779 w 964638"/>
              <a:gd name="connsiteY1" fmla="*/ 148823 h 1187714"/>
              <a:gd name="connsiteX2" fmla="*/ 258161 w 964638"/>
              <a:gd name="connsiteY2" fmla="*/ 1113947 h 1187714"/>
              <a:gd name="connsiteX3" fmla="*/ 870798 w 964638"/>
              <a:gd name="connsiteY3" fmla="*/ 1070302 h 118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4638" h="1187714">
                <a:moveTo>
                  <a:pt x="964638" y="196701"/>
                </a:moveTo>
                <a:cubicBezTo>
                  <a:pt x="835214" y="-8404"/>
                  <a:pt x="430095" y="-96720"/>
                  <a:pt x="185779" y="148823"/>
                </a:cubicBezTo>
                <a:cubicBezTo>
                  <a:pt x="-58537" y="394366"/>
                  <a:pt x="-88685" y="914515"/>
                  <a:pt x="258161" y="1113947"/>
                </a:cubicBezTo>
                <a:cubicBezTo>
                  <a:pt x="529602" y="1257698"/>
                  <a:pt x="764401" y="1162831"/>
                  <a:pt x="870798" y="1070302"/>
                </a:cubicBezTo>
              </a:path>
            </a:pathLst>
          </a:cu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" name="ZoneTexte 1"/>
          <p:cNvSpPr txBox="1"/>
          <p:nvPr/>
        </p:nvSpPr>
        <p:spPr>
          <a:xfrm>
            <a:off x="12015788" y="-12858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68776770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ZoneTexte 33"/>
          <p:cNvSpPr txBox="1"/>
          <p:nvPr/>
        </p:nvSpPr>
        <p:spPr>
          <a:xfrm rot="21432294">
            <a:off x="2341570" y="1653471"/>
            <a:ext cx="627583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Photo</a:t>
            </a:r>
          </a:p>
        </p:txBody>
      </p:sp>
      <p:sp>
        <p:nvSpPr>
          <p:cNvPr id="35" name="ZoneTexte 34"/>
          <p:cNvSpPr txBox="1"/>
          <p:nvPr/>
        </p:nvSpPr>
        <p:spPr>
          <a:xfrm>
            <a:off x="6258759" y="783918"/>
            <a:ext cx="629739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Name</a:t>
            </a:r>
          </a:p>
        </p:txBody>
      </p:sp>
      <p:sp>
        <p:nvSpPr>
          <p:cNvPr id="36" name="ZoneTexte 35"/>
          <p:cNvSpPr txBox="1"/>
          <p:nvPr/>
        </p:nvSpPr>
        <p:spPr>
          <a:xfrm>
            <a:off x="6328802" y="1628515"/>
            <a:ext cx="489653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Age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9749923" y="783918"/>
            <a:ext cx="683617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Family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9601216" y="1628515"/>
            <a:ext cx="981030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Description</a:t>
            </a:r>
          </a:p>
        </p:txBody>
      </p:sp>
      <p:sp>
        <p:nvSpPr>
          <p:cNvPr id="57" name="ZoneTexte 56"/>
          <p:cNvSpPr txBox="1"/>
          <p:nvPr/>
        </p:nvSpPr>
        <p:spPr>
          <a:xfrm>
            <a:off x="15698481" y="1032076"/>
            <a:ext cx="743962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Motto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4" name="Rectangle à coins arrondis 34"/>
          <p:cNvSpPr/>
          <p:nvPr/>
        </p:nvSpPr>
        <p:spPr>
          <a:xfrm flipV="1">
            <a:off x="12915742" y="2268429"/>
            <a:ext cx="6140884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5" name="Rectangle à coins arrondis 34"/>
          <p:cNvSpPr/>
          <p:nvPr/>
        </p:nvSpPr>
        <p:spPr>
          <a:xfrm flipV="1">
            <a:off x="12915742" y="4602332"/>
            <a:ext cx="6140884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0" name="Rectangle à coins arrondis 34"/>
          <p:cNvSpPr/>
          <p:nvPr/>
        </p:nvSpPr>
        <p:spPr>
          <a:xfrm>
            <a:off x="329930" y="2259344"/>
            <a:ext cx="6140884" cy="219756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/>
          <p:cNvSpPr/>
          <p:nvPr/>
        </p:nvSpPr>
        <p:spPr>
          <a:xfrm>
            <a:off x="6631239" y="2259344"/>
            <a:ext cx="6140884" cy="21973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2" name="Rectangle à coins arrondis 34"/>
          <p:cNvSpPr/>
          <p:nvPr/>
        </p:nvSpPr>
        <p:spPr>
          <a:xfrm>
            <a:off x="337207" y="4593246"/>
            <a:ext cx="6126332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/>
          <p:cNvSpPr/>
          <p:nvPr/>
        </p:nvSpPr>
        <p:spPr>
          <a:xfrm>
            <a:off x="6705836" y="4602332"/>
            <a:ext cx="5991692" cy="2143376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2009088" y="2376876"/>
            <a:ext cx="27825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Role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responsabilities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9" name="ZoneTexte 28"/>
          <p:cNvSpPr txBox="1"/>
          <p:nvPr/>
        </p:nvSpPr>
        <p:spPr>
          <a:xfrm>
            <a:off x="8484571" y="2385963"/>
            <a:ext cx="24342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Goals and challenges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14393656" y="2385963"/>
            <a:ext cx="31850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helping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2619877" y="4752125"/>
            <a:ext cx="15609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Expectations</a:t>
            </a:r>
          </a:p>
        </p:txBody>
      </p:sp>
      <p:sp>
        <p:nvSpPr>
          <p:cNvPr id="32" name="ZoneTexte 31"/>
          <p:cNvSpPr txBox="1"/>
          <p:nvPr/>
        </p:nvSpPr>
        <p:spPr>
          <a:xfrm>
            <a:off x="8469275" y="4761212"/>
            <a:ext cx="24648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Fears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frustrations</a:t>
            </a:r>
          </a:p>
        </p:txBody>
      </p:sp>
      <p:sp>
        <p:nvSpPr>
          <p:cNvPr id="33" name="ZoneTexte 32"/>
          <p:cNvSpPr txBox="1"/>
          <p:nvPr/>
        </p:nvSpPr>
        <p:spPr>
          <a:xfrm>
            <a:off x="13977048" y="4761212"/>
            <a:ext cx="4018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are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expecting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from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How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can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attract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him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/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her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3" name="ZoneTexte 2"/>
          <p:cNvSpPr txBox="1"/>
          <p:nvPr/>
        </p:nvSpPr>
        <p:spPr>
          <a:xfrm>
            <a:off x="15849196" y="4052662"/>
            <a:ext cx="2712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fr-FR" dirty="0">
              <a:solidFill>
                <a:schemeClr val="tx1">
                  <a:alpha val="25000"/>
                </a:schemeClr>
              </a:solidFill>
            </a:endParaRPr>
          </a:p>
        </p:txBody>
      </p:sp>
      <p:pic>
        <p:nvPicPr>
          <p:cNvPr id="46" name="Image 45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97705" y="1339879"/>
            <a:ext cx="190262" cy="261748"/>
          </a:xfrm>
          <a:prstGeom prst="rect">
            <a:avLst/>
          </a:prstGeom>
        </p:spPr>
      </p:pic>
      <p:pic>
        <p:nvPicPr>
          <p:cNvPr id="47" name="Image 46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6376" y="478344"/>
            <a:ext cx="292920" cy="283083"/>
          </a:xfrm>
          <a:prstGeom prst="rect">
            <a:avLst/>
          </a:prstGeom>
        </p:spPr>
      </p:pic>
      <p:pic>
        <p:nvPicPr>
          <p:cNvPr id="48" name="Image 47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7263" y="529293"/>
            <a:ext cx="252731" cy="181182"/>
          </a:xfrm>
          <a:prstGeom prst="rect">
            <a:avLst/>
          </a:prstGeom>
        </p:spPr>
      </p:pic>
      <p:pic>
        <p:nvPicPr>
          <p:cNvPr id="49" name="Imag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5712" y="625058"/>
            <a:ext cx="893837" cy="904520"/>
          </a:xfrm>
          <a:prstGeom prst="rect">
            <a:avLst/>
          </a:prstGeom>
        </p:spPr>
      </p:pic>
      <p:pic>
        <p:nvPicPr>
          <p:cNvPr id="56" name="Image 55"/>
          <p:cNvPicPr>
            <a:picLocks noChangeAspect="1"/>
          </p:cNvPicPr>
          <p:nvPr/>
        </p:nvPicPr>
        <p:blipFill>
          <a:blip r:embed="rId7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1744" y="1348950"/>
            <a:ext cx="203766" cy="243609"/>
          </a:xfrm>
          <a:prstGeom prst="rect">
            <a:avLst/>
          </a:prstGeom>
        </p:spPr>
      </p:pic>
      <p:pic>
        <p:nvPicPr>
          <p:cNvPr id="58" name="Image 57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48485" y="475090"/>
            <a:ext cx="386244" cy="360803"/>
          </a:xfrm>
          <a:prstGeom prst="rect">
            <a:avLst/>
          </a:prstGeom>
        </p:spPr>
      </p:pic>
      <p:pic>
        <p:nvPicPr>
          <p:cNvPr id="59" name="Image 58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18445764" y="1457306"/>
            <a:ext cx="386244" cy="3608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640157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à coins arrondis 34"/>
          <p:cNvSpPr/>
          <p:nvPr/>
        </p:nvSpPr>
        <p:spPr>
          <a:xfrm>
            <a:off x="4604206" y="2141924"/>
            <a:ext cx="14508727" cy="453428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5" name="Rectangle à coins arrondis 34"/>
          <p:cNvSpPr/>
          <p:nvPr/>
        </p:nvSpPr>
        <p:spPr>
          <a:xfrm flipV="1">
            <a:off x="306550" y="118212"/>
            <a:ext cx="4085189" cy="655799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Rectangle à coins arrondis 34"/>
          <p:cNvSpPr/>
          <p:nvPr/>
        </p:nvSpPr>
        <p:spPr>
          <a:xfrm>
            <a:off x="4604203" y="118211"/>
            <a:ext cx="14508728" cy="194051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7" name="ZoneTexte 26"/>
          <p:cNvSpPr txBox="1"/>
          <p:nvPr/>
        </p:nvSpPr>
        <p:spPr>
          <a:xfrm>
            <a:off x="1694491" y="222727"/>
            <a:ext cx="1309307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User objective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4700371" y="222723"/>
            <a:ext cx="786727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Activity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4700369" y="1691056"/>
            <a:ext cx="672914" cy="30872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Steps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4706728" y="2186451"/>
            <a:ext cx="1095254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High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priority</a:t>
            </a:r>
            <a:endParaRPr lang="fr-FR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4719660" y="6346875"/>
            <a:ext cx="1069392" cy="278834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Low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priority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35" name="ZoneTexte 34"/>
          <p:cNvSpPr txBox="1"/>
          <p:nvPr/>
        </p:nvSpPr>
        <p:spPr>
          <a:xfrm>
            <a:off x="1750871" y="520907"/>
            <a:ext cx="1196546" cy="433820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000">
                <a:solidFill>
                  <a:schemeClr val="bg1">
                    <a:lumMod val="75000"/>
                  </a:schemeClr>
                </a:solidFill>
                <a:latin typeface="Segoe Print"/>
                <a:cs typeface="Segoe Print"/>
              </a:defRPr>
            </a:lvl1pPr>
          </a:lstStyle>
          <a:p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Who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? /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What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?</a:t>
            </a:r>
          </a:p>
          <a:p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How? / </a:t>
            </a:r>
            <a:r>
              <a:rPr lang="fr-FR" dirty="0" err="1">
                <a:solidFill>
                  <a:schemeClr val="tx1">
                    <a:alpha val="25000"/>
                  </a:schemeClr>
                </a:solidFill>
              </a:rPr>
              <a:t>Why</a:t>
            </a:r>
            <a:r>
              <a:rPr lang="fr-FR" dirty="0">
                <a:solidFill>
                  <a:schemeClr val="tx1">
                    <a:alpha val="25000"/>
                  </a:schemeClr>
                </a:solidFill>
              </a:rPr>
              <a:t>?</a:t>
            </a:r>
          </a:p>
        </p:txBody>
      </p:sp>
      <p:grpSp>
        <p:nvGrpSpPr>
          <p:cNvPr id="4" name="Grouper 3"/>
          <p:cNvGrpSpPr/>
          <p:nvPr/>
        </p:nvGrpSpPr>
        <p:grpSpPr>
          <a:xfrm rot="21426587">
            <a:off x="1987670" y="1381827"/>
            <a:ext cx="722951" cy="897642"/>
            <a:chOff x="769140" y="2528586"/>
            <a:chExt cx="715648" cy="890632"/>
          </a:xfrm>
        </p:grpSpPr>
        <p:pic>
          <p:nvPicPr>
            <p:cNvPr id="33" name="Image 32"/>
            <p:cNvPicPr>
              <a:picLocks noChangeAspect="1"/>
            </p:cNvPicPr>
            <p:nvPr/>
          </p:nvPicPr>
          <p:blipFill>
            <a:blip r:embed="rId3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9140" y="2528586"/>
              <a:ext cx="715648" cy="890632"/>
            </a:xfrm>
            <a:prstGeom prst="rect">
              <a:avLst/>
            </a:prstGeom>
          </p:spPr>
        </p:pic>
        <p:sp>
          <p:nvSpPr>
            <p:cNvPr id="3" name="ZoneTexte 2"/>
            <p:cNvSpPr txBox="1"/>
            <p:nvPr/>
          </p:nvSpPr>
          <p:spPr>
            <a:xfrm>
              <a:off x="808519" y="2819155"/>
              <a:ext cx="625520" cy="5802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800" dirty="0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Persona</a:t>
              </a:r>
            </a:p>
            <a:p>
              <a:r>
                <a:rPr lang="fr-FR" sz="8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board</a:t>
              </a:r>
              <a:endParaRPr lang="fr-FR" sz="8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  <a:p>
              <a:r>
                <a:rPr lang="fr-FR" sz="1600" dirty="0" err="1">
                  <a:solidFill>
                    <a:schemeClr val="tx1">
                      <a:alpha val="25000"/>
                    </a:schemeClr>
                  </a:solidFill>
                  <a:latin typeface="Segoe Print" charset="0"/>
                  <a:ea typeface="Segoe Print" charset="0"/>
                  <a:cs typeface="Segoe Print" charset="0"/>
                </a:rPr>
                <a:t>here</a:t>
              </a:r>
              <a:endParaRPr lang="fr-FR" sz="12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endParaRPr>
            </a:p>
          </p:txBody>
        </p:sp>
      </p:grpSp>
      <p:pic>
        <p:nvPicPr>
          <p:cNvPr id="16" name="Imag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4355" y="825984"/>
            <a:ext cx="13071221" cy="418324"/>
          </a:xfrm>
          <a:prstGeom prst="rect">
            <a:avLst/>
          </a:prstGeom>
        </p:spPr>
      </p:pic>
      <p:pic>
        <p:nvPicPr>
          <p:cNvPr id="17" name="Image 16"/>
          <p:cNvPicPr>
            <a:picLocks noChangeAspect="1"/>
          </p:cNvPicPr>
          <p:nvPr/>
        </p:nvPicPr>
        <p:blipFill>
          <a:blip r:embed="rId5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0369" y="2471525"/>
            <a:ext cx="145199" cy="3857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126118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1677372"/>
              </p:ext>
            </p:extLst>
          </p:nvPr>
        </p:nvGraphicFramePr>
        <p:xfrm>
          <a:off x="357144" y="186666"/>
          <a:ext cx="18672273" cy="65409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40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4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40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76974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Customer Voice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7ED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Critical</a:t>
                      </a:r>
                      <a:r>
                        <a:rPr lang="fr-FR" sz="1500" b="0" kern="120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 Requirements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Answers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D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64018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4FFDC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EACE">
                        <a:alpha val="3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7" name="Image 6" descr="user.png"/>
          <p:cNvPicPr>
            <a:picLocks/>
          </p:cNvPicPr>
          <p:nvPr/>
        </p:nvPicPr>
        <p:blipFill>
          <a:blip r:embed="rId3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5084" y="3188503"/>
            <a:ext cx="822805" cy="820902"/>
          </a:xfrm>
          <a:prstGeom prst="rect">
            <a:avLst/>
          </a:prstGeom>
        </p:spPr>
      </p:pic>
      <p:pic>
        <p:nvPicPr>
          <p:cNvPr id="8" name="Image 7" descr="user2.png"/>
          <p:cNvPicPr>
            <a:picLocks/>
          </p:cNvPicPr>
          <p:nvPr/>
        </p:nvPicPr>
        <p:blipFill>
          <a:blip r:embed="rId4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43769" y="3188503"/>
            <a:ext cx="822805" cy="820902"/>
          </a:xfrm>
          <a:prstGeom prst="rect">
            <a:avLst/>
          </a:prstGeom>
        </p:spPr>
      </p:pic>
      <p:pic>
        <p:nvPicPr>
          <p:cNvPr id="9" name="Image 8" descr="icon-balloon-blue.png"/>
          <p:cNvPicPr>
            <a:picLocks/>
          </p:cNvPicPr>
          <p:nvPr/>
        </p:nvPicPr>
        <p:blipFill>
          <a:blip r:embed="rId5" cstate="email">
            <a:alphaModFix amt="4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18673" y="3277210"/>
            <a:ext cx="822805" cy="820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877225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540185"/>
              </p:ext>
            </p:extLst>
          </p:nvPr>
        </p:nvGraphicFramePr>
        <p:xfrm>
          <a:off x="380413" y="155388"/>
          <a:ext cx="5990760" cy="2383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 Give me exactly what I want » 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E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3">
                <a:tc>
                  <a:txBody>
                    <a:bodyPr/>
                    <a:lstStyle/>
                    <a:p>
                      <a:endParaRPr lang="fr-FR" sz="32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9938427"/>
              </p:ext>
            </p:extLst>
          </p:nvPr>
        </p:nvGraphicFramePr>
        <p:xfrm>
          <a:off x="6672422" y="155388"/>
          <a:ext cx="5990760" cy="2383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Where I want it » 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C0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3">
                <a:tc>
                  <a:txBody>
                    <a:bodyPr/>
                    <a:lstStyle/>
                    <a:p>
                      <a:endParaRPr lang="fr-FR" sz="28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7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342812"/>
              </p:ext>
            </p:extLst>
          </p:nvPr>
        </p:nvGraphicFramePr>
        <p:xfrm>
          <a:off x="12989973" y="155388"/>
          <a:ext cx="5990760" cy="2383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n-US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When I want it » 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3">
                <a:tc>
                  <a:txBody>
                    <a:bodyPr/>
                    <a:lstStyle/>
                    <a:p>
                      <a:endParaRPr lang="fr-FR" sz="32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3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4961960"/>
              </p:ext>
            </p:extLst>
          </p:nvPr>
        </p:nvGraphicFramePr>
        <p:xfrm>
          <a:off x="13012518" y="2695778"/>
          <a:ext cx="5990760" cy="2383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nb-NO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Be reliable »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BFB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3">
                <a:tc>
                  <a:txBody>
                    <a:bodyPr/>
                    <a:lstStyle/>
                    <a:p>
                      <a:endParaRPr lang="fr-FR" sz="32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2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6" name="Tableau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976487"/>
              </p:ext>
            </p:extLst>
          </p:nvPr>
        </p:nvGraphicFramePr>
        <p:xfrm>
          <a:off x="380404" y="5220125"/>
          <a:ext cx="18622864" cy="1559425"/>
        </p:xfrm>
        <a:graphic>
          <a:graphicData uri="http://schemas.openxmlformats.org/drawingml/2006/table">
            <a:tbl>
              <a:tblPr firstRow="1" bandRow="1">
                <a:tableStyleId>{B301B821-A1FF-4177-AEE7-76D212191A09}</a:tableStyleId>
              </a:tblPr>
              <a:tblGrid>
                <a:gridCol w="18622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47743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B3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07945">
                <a:tc>
                  <a:txBody>
                    <a:bodyPr/>
                    <a:lstStyle/>
                    <a:p>
                      <a:endParaRPr lang="fr-FR" sz="900" dirty="0">
                        <a:solidFill>
                          <a:srgbClr val="333333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8" name="Rectangle 27"/>
          <p:cNvSpPr/>
          <p:nvPr/>
        </p:nvSpPr>
        <p:spPr>
          <a:xfrm>
            <a:off x="6675421" y="2695778"/>
            <a:ext cx="4507674" cy="2383714"/>
          </a:xfrm>
          <a:prstGeom prst="rect">
            <a:avLst/>
          </a:prstGeom>
          <a:solidFill>
            <a:srgbClr val="FFFFFF"/>
          </a:solidFill>
          <a:ln>
            <a:solidFill>
              <a:srgbClr val="BFBFBF"/>
            </a:solidFill>
          </a:ln>
          <a:effectLst>
            <a:outerShdw blurRad="25400" dist="12700" dir="5400000" algn="t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sz="3800" dirty="0">
              <a:latin typeface="Arial"/>
              <a:cs typeface="Arial"/>
            </a:endParaRPr>
          </a:p>
        </p:txBody>
      </p:sp>
      <p:grpSp>
        <p:nvGrpSpPr>
          <p:cNvPr id="2" name="Group 1"/>
          <p:cNvGrpSpPr/>
          <p:nvPr/>
        </p:nvGrpSpPr>
        <p:grpSpPr>
          <a:xfrm flipV="1">
            <a:off x="11005887" y="2695778"/>
            <a:ext cx="524036" cy="904347"/>
            <a:chOff x="8186742" y="2690808"/>
            <a:chExt cx="389777" cy="674210"/>
          </a:xfrm>
        </p:grpSpPr>
        <p:sp>
          <p:nvSpPr>
            <p:cNvPr id="29" name="Triangle rectangle 28"/>
            <p:cNvSpPr/>
            <p:nvPr/>
          </p:nvSpPr>
          <p:spPr>
            <a:xfrm rot="5400000">
              <a:off x="8276424" y="2732934"/>
              <a:ext cx="342221" cy="257969"/>
            </a:xfrm>
            <a:prstGeom prst="rtTriangle">
              <a:avLst/>
            </a:prstGeom>
            <a:solidFill>
              <a:srgbClr val="FFFFFF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outerShdw blurRad="25400" dist="12700" dir="5400000" algn="t" rotWithShape="0">
                <a:prstClr val="black">
                  <a:alpha val="3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3800" dirty="0">
                <a:latin typeface="Arial"/>
                <a:cs typeface="Arial"/>
              </a:endParaRPr>
            </a:p>
          </p:txBody>
        </p:sp>
        <p:sp>
          <p:nvSpPr>
            <p:cNvPr id="27" name="Triangle rectangle 26"/>
            <p:cNvSpPr/>
            <p:nvPr/>
          </p:nvSpPr>
          <p:spPr>
            <a:xfrm rot="16200000" flipH="1" flipV="1">
              <a:off x="7981728" y="2906005"/>
              <a:ext cx="664027" cy="25400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3800" dirty="0">
                <a:latin typeface="Arial"/>
                <a:cs typeface="Arial"/>
              </a:endParaRPr>
            </a:p>
          </p:txBody>
        </p:sp>
      </p:grpSp>
      <p:graphicFrame>
        <p:nvGraphicFramePr>
          <p:cNvPr id="34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759315"/>
              </p:ext>
            </p:extLst>
          </p:nvPr>
        </p:nvGraphicFramePr>
        <p:xfrm>
          <a:off x="380413" y="2695778"/>
          <a:ext cx="5990760" cy="238371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90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7094">
                <a:tc>
                  <a:txBody>
                    <a:bodyPr/>
                    <a:lstStyle/>
                    <a:p>
                      <a:pPr algn="ctr"/>
                      <a:r>
                        <a:rPr lang="es-ES_tradnl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« </a:t>
                      </a:r>
                      <a:r>
                        <a:rPr lang="es-ES_tradnl" sz="16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Don’t</a:t>
                      </a:r>
                      <a:r>
                        <a:rPr lang="es-ES_tradnl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s-ES_tradnl" sz="16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make</a:t>
                      </a:r>
                      <a:r>
                        <a:rPr lang="es-ES_tradnl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me lose </a:t>
                      </a:r>
                      <a:r>
                        <a:rPr lang="es-ES_tradnl" sz="1600" b="0" i="1" spc="-4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my</a:t>
                      </a:r>
                      <a:r>
                        <a:rPr lang="es-ES_tradnl" sz="1600" b="0" i="1" spc="-40" baseline="0" dirty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time »</a:t>
                      </a:r>
                      <a:endParaRPr lang="fr-FR" sz="1600" b="0" i="1" kern="1200" spc="-40" baseline="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36864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6623">
                <a:tc>
                  <a:txBody>
                    <a:bodyPr/>
                    <a:lstStyle/>
                    <a:p>
                      <a:endParaRPr lang="fr-FR" sz="3200" i="1" dirty="0">
                        <a:solidFill>
                          <a:srgbClr val="333333"/>
                        </a:solidFill>
                        <a:latin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B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0" name="ZoneTexte 39"/>
          <p:cNvSpPr txBox="1"/>
          <p:nvPr/>
        </p:nvSpPr>
        <p:spPr>
          <a:xfrm>
            <a:off x="6764785" y="2745680"/>
            <a:ext cx="2908221" cy="454117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>
            <a:defPPr>
              <a:defRPr lang="fr-FR"/>
            </a:defPPr>
          </a:lstStyle>
          <a:p>
            <a:r>
              <a:rPr lang="fr-FR" sz="2100" dirty="0" err="1">
                <a:latin typeface="Arial"/>
                <a:cs typeface="Arial"/>
              </a:rPr>
              <a:t>What</a:t>
            </a:r>
            <a:r>
              <a:rPr lang="fr-FR" sz="2100" dirty="0">
                <a:latin typeface="Arial"/>
                <a:cs typeface="Arial"/>
              </a:rPr>
              <a:t> I do...</a:t>
            </a:r>
          </a:p>
        </p:txBody>
      </p:sp>
      <p:pic>
        <p:nvPicPr>
          <p:cNvPr id="15" name="Image 14" descr="icon-parking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4481" y="5818699"/>
            <a:ext cx="677602" cy="676036"/>
          </a:xfrm>
          <a:prstGeom prst="rect">
            <a:avLst/>
          </a:prstGeom>
        </p:spPr>
      </p:pic>
      <p:pic>
        <p:nvPicPr>
          <p:cNvPr id="18" name="Image 17" descr="usezr3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45333" y="3289768"/>
            <a:ext cx="1016404" cy="10140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5904542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e 16">
            <a:extLst>
              <a:ext uri="{FF2B5EF4-FFF2-40B4-BE49-F238E27FC236}">
                <a16:creationId xmlns:a16="http://schemas.microsoft.com/office/drawing/2014/main" id="{7EEE6AFE-30FA-9B4A-8F12-5679C160C544}"/>
              </a:ext>
            </a:extLst>
          </p:cNvPr>
          <p:cNvGrpSpPr/>
          <p:nvPr/>
        </p:nvGrpSpPr>
        <p:grpSpPr>
          <a:xfrm>
            <a:off x="220169" y="180000"/>
            <a:ext cx="18899104" cy="696733"/>
            <a:chOff x="119961" y="180000"/>
            <a:chExt cx="9550132" cy="720000"/>
          </a:xfrm>
        </p:grpSpPr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3FE45156-ACF5-4C43-A02B-F2159E7B1D3D}"/>
                </a:ext>
              </a:extLst>
            </p:cNvPr>
            <p:cNvSpPr/>
            <p:nvPr/>
          </p:nvSpPr>
          <p:spPr>
            <a:xfrm flipV="1">
              <a:off x="119961" y="180000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5EF867C8-1B18-7F4A-AA2B-1783E853F8F7}"/>
                </a:ext>
              </a:extLst>
            </p:cNvPr>
            <p:cNvSpPr txBox="1"/>
            <p:nvPr/>
          </p:nvSpPr>
          <p:spPr>
            <a:xfrm>
              <a:off x="153337" y="186389"/>
              <a:ext cx="354146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Stages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BC01EF93-544B-0C46-9D94-D744B7772030}"/>
              </a:ext>
            </a:extLst>
          </p:cNvPr>
          <p:cNvGrpSpPr/>
          <p:nvPr/>
        </p:nvGrpSpPr>
        <p:grpSpPr>
          <a:xfrm>
            <a:off x="213238" y="1049108"/>
            <a:ext cx="18899104" cy="1500363"/>
            <a:chOff x="113030" y="1080000"/>
            <a:chExt cx="9550132" cy="1550466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48E42484-593C-AA44-BECF-2A183B5D3358}"/>
                </a:ext>
              </a:extLst>
            </p:cNvPr>
            <p:cNvSpPr/>
            <p:nvPr/>
          </p:nvSpPr>
          <p:spPr>
            <a:xfrm flipV="1">
              <a:off x="113030" y="1080000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C345A6C9-9E6C-8B4B-9661-55E938242437}"/>
                </a:ext>
              </a:extLst>
            </p:cNvPr>
            <p:cNvSpPr txBox="1"/>
            <p:nvPr/>
          </p:nvSpPr>
          <p:spPr>
            <a:xfrm>
              <a:off x="146406" y="1086389"/>
              <a:ext cx="479702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Pictures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Actions</a:t>
              </a:r>
            </a:p>
          </p:txBody>
        </p:sp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2CD576FB-A6DD-A94A-B3B7-6BAC2670CA56}"/>
              </a:ext>
            </a:extLst>
          </p:cNvPr>
          <p:cNvGrpSpPr/>
          <p:nvPr/>
        </p:nvGrpSpPr>
        <p:grpSpPr>
          <a:xfrm>
            <a:off x="220169" y="2721846"/>
            <a:ext cx="18899104" cy="696733"/>
            <a:chOff x="119961" y="2747836"/>
            <a:chExt cx="9550132" cy="720000"/>
          </a:xfrm>
        </p:grpSpPr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A1058CA-847E-3941-85BA-1B58F49F1C69}"/>
                </a:ext>
              </a:extLst>
            </p:cNvPr>
            <p:cNvSpPr/>
            <p:nvPr/>
          </p:nvSpPr>
          <p:spPr>
            <a:xfrm flipV="1">
              <a:off x="119961" y="2747836"/>
              <a:ext cx="9550132" cy="72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D3104584-225E-5242-AF25-3E481D3E2FCB}"/>
                </a:ext>
              </a:extLst>
            </p:cNvPr>
            <p:cNvSpPr txBox="1"/>
            <p:nvPr/>
          </p:nvSpPr>
          <p:spPr>
            <a:xfrm>
              <a:off x="153337" y="2754225"/>
              <a:ext cx="522633" cy="477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Thoughts</a:t>
              </a:r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 &amp;</a:t>
              </a:r>
            </a:p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feelings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3DF57A77-9DD5-0442-9813-6A47C8FC3414}"/>
              </a:ext>
            </a:extLst>
          </p:cNvPr>
          <p:cNvGrpSpPr/>
          <p:nvPr/>
        </p:nvGrpSpPr>
        <p:grpSpPr>
          <a:xfrm>
            <a:off x="213238" y="3590954"/>
            <a:ext cx="18899104" cy="1500363"/>
            <a:chOff x="113030" y="3685413"/>
            <a:chExt cx="9550132" cy="1550466"/>
          </a:xfrm>
        </p:grpSpPr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5AE9FEE1-0A06-094A-892A-DB7134E53081}"/>
                </a:ext>
              </a:extLst>
            </p:cNvPr>
            <p:cNvSpPr/>
            <p:nvPr/>
          </p:nvSpPr>
          <p:spPr>
            <a:xfrm flipV="1">
              <a:off x="113030" y="3685413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33" name="ZoneTexte 32">
              <a:extLst>
                <a:ext uri="{FF2B5EF4-FFF2-40B4-BE49-F238E27FC236}">
                  <a16:creationId xmlns:a16="http://schemas.microsoft.com/office/drawing/2014/main" id="{DFEA9108-96F3-FE40-A033-A61E80ECEFBC}"/>
                </a:ext>
              </a:extLst>
            </p:cNvPr>
            <p:cNvSpPr txBox="1"/>
            <p:nvPr/>
          </p:nvSpPr>
          <p:spPr>
            <a:xfrm>
              <a:off x="146406" y="3691802"/>
              <a:ext cx="554224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Pains points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FFFDCE26-CD99-CA40-8888-9071540A7E54}"/>
              </a:ext>
            </a:extLst>
          </p:cNvPr>
          <p:cNvGrpSpPr/>
          <p:nvPr/>
        </p:nvGrpSpPr>
        <p:grpSpPr>
          <a:xfrm>
            <a:off x="213238" y="5263692"/>
            <a:ext cx="18899104" cy="1500363"/>
            <a:chOff x="113030" y="5276218"/>
            <a:chExt cx="9550132" cy="1550466"/>
          </a:xfrm>
        </p:grpSpPr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6092CA15-3498-A941-B4A1-7BB5D51504D8}"/>
                </a:ext>
              </a:extLst>
            </p:cNvPr>
            <p:cNvSpPr/>
            <p:nvPr/>
          </p:nvSpPr>
          <p:spPr>
            <a:xfrm flipV="1">
              <a:off x="113030" y="5276218"/>
              <a:ext cx="9550132" cy="1550466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8035 w 3145378"/>
                <a:gd name="connsiteY0" fmla="*/ 253515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8035 w 3145378"/>
                <a:gd name="connsiteY8" fmla="*/ 253515 h 2586511"/>
                <a:gd name="connsiteX0" fmla="*/ 8035 w 3145378"/>
                <a:gd name="connsiteY0" fmla="*/ 282205 h 2615201"/>
                <a:gd name="connsiteX1" fmla="*/ 13968 w 3145378"/>
                <a:gd name="connsiteY1" fmla="*/ 0 h 2615201"/>
                <a:gd name="connsiteX2" fmla="*/ 3028692 w 3145378"/>
                <a:gd name="connsiteY2" fmla="*/ 28690 h 2615201"/>
                <a:gd name="connsiteX3" fmla="*/ 3129878 w 3145378"/>
                <a:gd name="connsiteY3" fmla="*/ 114243 h 2615201"/>
                <a:gd name="connsiteX4" fmla="*/ 3138084 w 3145378"/>
                <a:gd name="connsiteY4" fmla="*/ 2278630 h 2615201"/>
                <a:gd name="connsiteX5" fmla="*/ 3028692 w 3145378"/>
                <a:gd name="connsiteY5" fmla="*/ 2603443 h 2615201"/>
                <a:gd name="connsiteX6" fmla="*/ 23584 w 3145378"/>
                <a:gd name="connsiteY6" fmla="*/ 2615201 h 2615201"/>
                <a:gd name="connsiteX7" fmla="*/ 62 w 3145378"/>
                <a:gd name="connsiteY7" fmla="*/ 2321237 h 2615201"/>
                <a:gd name="connsiteX8" fmla="*/ 8035 w 3145378"/>
                <a:gd name="connsiteY8" fmla="*/ 282205 h 2615201"/>
                <a:gd name="connsiteX0" fmla="*/ 4681 w 3146406"/>
                <a:gd name="connsiteY0" fmla="*/ 390039 h 2615201"/>
                <a:gd name="connsiteX1" fmla="*/ 14996 w 3146406"/>
                <a:gd name="connsiteY1" fmla="*/ 0 h 2615201"/>
                <a:gd name="connsiteX2" fmla="*/ 3029720 w 3146406"/>
                <a:gd name="connsiteY2" fmla="*/ 28690 h 2615201"/>
                <a:gd name="connsiteX3" fmla="*/ 3130906 w 3146406"/>
                <a:gd name="connsiteY3" fmla="*/ 114243 h 2615201"/>
                <a:gd name="connsiteX4" fmla="*/ 3139112 w 3146406"/>
                <a:gd name="connsiteY4" fmla="*/ 2278630 h 2615201"/>
                <a:gd name="connsiteX5" fmla="*/ 3029720 w 3146406"/>
                <a:gd name="connsiteY5" fmla="*/ 2603443 h 2615201"/>
                <a:gd name="connsiteX6" fmla="*/ 24612 w 3146406"/>
                <a:gd name="connsiteY6" fmla="*/ 2615201 h 2615201"/>
                <a:gd name="connsiteX7" fmla="*/ 1090 w 3146406"/>
                <a:gd name="connsiteY7" fmla="*/ 2321237 h 2615201"/>
                <a:gd name="connsiteX8" fmla="*/ 4681 w 3146406"/>
                <a:gd name="connsiteY8" fmla="*/ 390039 h 2615201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5379"/>
                <a:gd name="connsiteY0" fmla="*/ 390910 h 2616072"/>
                <a:gd name="connsiteX1" fmla="*/ 13969 w 3145379"/>
                <a:gd name="connsiteY1" fmla="*/ 871 h 2616072"/>
                <a:gd name="connsiteX2" fmla="*/ 3028693 w 3145379"/>
                <a:gd name="connsiteY2" fmla="*/ 29561 h 2616072"/>
                <a:gd name="connsiteX3" fmla="*/ 3129879 w 3145379"/>
                <a:gd name="connsiteY3" fmla="*/ 115114 h 2616072"/>
                <a:gd name="connsiteX4" fmla="*/ 3138085 w 3145379"/>
                <a:gd name="connsiteY4" fmla="*/ 2279501 h 2616072"/>
                <a:gd name="connsiteX5" fmla="*/ 3028693 w 3145379"/>
                <a:gd name="connsiteY5" fmla="*/ 2604314 h 2616072"/>
                <a:gd name="connsiteX6" fmla="*/ 23585 w 3145379"/>
                <a:gd name="connsiteY6" fmla="*/ 2616072 h 2616072"/>
                <a:gd name="connsiteX7" fmla="*/ 63 w 3145379"/>
                <a:gd name="connsiteY7" fmla="*/ 2322108 h 2616072"/>
                <a:gd name="connsiteX8" fmla="*/ 3654 w 3145379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6880"/>
                <a:gd name="connsiteY0" fmla="*/ 390910 h 2616072"/>
                <a:gd name="connsiteX1" fmla="*/ 13969 w 3146880"/>
                <a:gd name="connsiteY1" fmla="*/ 871 h 2616072"/>
                <a:gd name="connsiteX2" fmla="*/ 3028693 w 3146880"/>
                <a:gd name="connsiteY2" fmla="*/ 29561 h 2616072"/>
                <a:gd name="connsiteX3" fmla="*/ 3129879 w 3146880"/>
                <a:gd name="connsiteY3" fmla="*/ 115114 h 2616072"/>
                <a:gd name="connsiteX4" fmla="*/ 3140095 w 3146880"/>
                <a:gd name="connsiteY4" fmla="*/ 2294333 h 2616072"/>
                <a:gd name="connsiteX5" fmla="*/ 3028693 w 3146880"/>
                <a:gd name="connsiteY5" fmla="*/ 2604314 h 2616072"/>
                <a:gd name="connsiteX6" fmla="*/ 23585 w 3146880"/>
                <a:gd name="connsiteY6" fmla="*/ 2616072 h 2616072"/>
                <a:gd name="connsiteX7" fmla="*/ 63 w 3146880"/>
                <a:gd name="connsiteY7" fmla="*/ 2322108 h 2616072"/>
                <a:gd name="connsiteX8" fmla="*/ 3654 w 3146880"/>
                <a:gd name="connsiteY8" fmla="*/ 390910 h 2616072"/>
                <a:gd name="connsiteX0" fmla="*/ 3654 w 3143763"/>
                <a:gd name="connsiteY0" fmla="*/ 390910 h 2616072"/>
                <a:gd name="connsiteX1" fmla="*/ 13969 w 3143763"/>
                <a:gd name="connsiteY1" fmla="*/ 871 h 2616072"/>
                <a:gd name="connsiteX2" fmla="*/ 3028693 w 3143763"/>
                <a:gd name="connsiteY2" fmla="*/ 29561 h 2616072"/>
                <a:gd name="connsiteX3" fmla="*/ 3129879 w 3143763"/>
                <a:gd name="connsiteY3" fmla="*/ 115114 h 2616072"/>
                <a:gd name="connsiteX4" fmla="*/ 3140095 w 3143763"/>
                <a:gd name="connsiteY4" fmla="*/ 2294333 h 2616072"/>
                <a:gd name="connsiteX5" fmla="*/ 3028693 w 3143763"/>
                <a:gd name="connsiteY5" fmla="*/ 2604314 h 2616072"/>
                <a:gd name="connsiteX6" fmla="*/ 23585 w 3143763"/>
                <a:gd name="connsiteY6" fmla="*/ 2616072 h 2616072"/>
                <a:gd name="connsiteX7" fmla="*/ 63 w 3143763"/>
                <a:gd name="connsiteY7" fmla="*/ 2322108 h 2616072"/>
                <a:gd name="connsiteX8" fmla="*/ 3654 w 3143763"/>
                <a:gd name="connsiteY8" fmla="*/ 390910 h 2616072"/>
                <a:gd name="connsiteX0" fmla="*/ 3654 w 3146057"/>
                <a:gd name="connsiteY0" fmla="*/ 390910 h 2616072"/>
                <a:gd name="connsiteX1" fmla="*/ 13969 w 3146057"/>
                <a:gd name="connsiteY1" fmla="*/ 871 h 2616072"/>
                <a:gd name="connsiteX2" fmla="*/ 3028693 w 3146057"/>
                <a:gd name="connsiteY2" fmla="*/ 29561 h 2616072"/>
                <a:gd name="connsiteX3" fmla="*/ 3136913 w 3146057"/>
                <a:gd name="connsiteY3" fmla="*/ 70615 h 2616072"/>
                <a:gd name="connsiteX4" fmla="*/ 3140095 w 3146057"/>
                <a:gd name="connsiteY4" fmla="*/ 2294333 h 2616072"/>
                <a:gd name="connsiteX5" fmla="*/ 3028693 w 3146057"/>
                <a:gd name="connsiteY5" fmla="*/ 2604314 h 2616072"/>
                <a:gd name="connsiteX6" fmla="*/ 23585 w 3146057"/>
                <a:gd name="connsiteY6" fmla="*/ 2616072 h 2616072"/>
                <a:gd name="connsiteX7" fmla="*/ 63 w 3146057"/>
                <a:gd name="connsiteY7" fmla="*/ 2322108 h 2616072"/>
                <a:gd name="connsiteX8" fmla="*/ 3654 w 3146057"/>
                <a:gd name="connsiteY8" fmla="*/ 390910 h 2616072"/>
                <a:gd name="connsiteX0" fmla="*/ 3654 w 3144781"/>
                <a:gd name="connsiteY0" fmla="*/ 390910 h 2616072"/>
                <a:gd name="connsiteX1" fmla="*/ 13969 w 3144781"/>
                <a:gd name="connsiteY1" fmla="*/ 871 h 2616072"/>
                <a:gd name="connsiteX2" fmla="*/ 3028693 w 3144781"/>
                <a:gd name="connsiteY2" fmla="*/ 29561 h 2616072"/>
                <a:gd name="connsiteX3" fmla="*/ 3136913 w 3144781"/>
                <a:gd name="connsiteY3" fmla="*/ 70615 h 2616072"/>
                <a:gd name="connsiteX4" fmla="*/ 3140095 w 3144781"/>
                <a:gd name="connsiteY4" fmla="*/ 2294333 h 2616072"/>
                <a:gd name="connsiteX5" fmla="*/ 3028693 w 3144781"/>
                <a:gd name="connsiteY5" fmla="*/ 2604314 h 2616072"/>
                <a:gd name="connsiteX6" fmla="*/ 23585 w 3144781"/>
                <a:gd name="connsiteY6" fmla="*/ 2616072 h 2616072"/>
                <a:gd name="connsiteX7" fmla="*/ 63 w 3144781"/>
                <a:gd name="connsiteY7" fmla="*/ 2322108 h 2616072"/>
                <a:gd name="connsiteX8" fmla="*/ 3654 w 3144781"/>
                <a:gd name="connsiteY8" fmla="*/ 390910 h 26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4781" h="2616072">
                  <a:moveTo>
                    <a:pt x="3654" y="390910"/>
                  </a:moveTo>
                  <a:cubicBezTo>
                    <a:pt x="3654" y="364930"/>
                    <a:pt x="-3246" y="-20695"/>
                    <a:pt x="13969" y="871"/>
                  </a:cubicBezTo>
                  <a:lnTo>
                    <a:pt x="3028693" y="29561"/>
                  </a:lnTo>
                  <a:cubicBezTo>
                    <a:pt x="3054673" y="29561"/>
                    <a:pt x="3136913" y="44635"/>
                    <a:pt x="3136913" y="70615"/>
                  </a:cubicBezTo>
                  <a:cubicBezTo>
                    <a:pt x="3144654" y="834794"/>
                    <a:pt x="3148374" y="742207"/>
                    <a:pt x="3140095" y="2294333"/>
                  </a:cubicBezTo>
                  <a:cubicBezTo>
                    <a:pt x="3139128" y="2492796"/>
                    <a:pt x="3151203" y="2637159"/>
                    <a:pt x="3028693" y="2604314"/>
                  </a:cubicBezTo>
                  <a:lnTo>
                    <a:pt x="23585" y="2616072"/>
                  </a:lnTo>
                  <a:cubicBezTo>
                    <a:pt x="-2395" y="2616072"/>
                    <a:pt x="63" y="2348088"/>
                    <a:pt x="63" y="2322108"/>
                  </a:cubicBezTo>
                  <a:cubicBezTo>
                    <a:pt x="7903" y="1651994"/>
                    <a:pt x="-4186" y="1061024"/>
                    <a:pt x="3654" y="3909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accent5"/>
                </a:solidFill>
              </a:endParaRPr>
            </a:p>
          </p:txBody>
        </p:sp>
        <p:sp>
          <p:nvSpPr>
            <p:cNvPr id="41" name="ZoneTexte 40">
              <a:extLst>
                <a:ext uri="{FF2B5EF4-FFF2-40B4-BE49-F238E27FC236}">
                  <a16:creationId xmlns:a16="http://schemas.microsoft.com/office/drawing/2014/main" id="{3001DADE-3D75-224E-866C-4B63246772D5}"/>
                </a:ext>
              </a:extLst>
            </p:cNvPr>
            <p:cNvSpPr txBox="1"/>
            <p:nvPr/>
          </p:nvSpPr>
          <p:spPr>
            <a:xfrm>
              <a:off x="146406" y="5282607"/>
              <a:ext cx="596346" cy="2862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kern="0" spc="50" dirty="0" err="1">
                  <a:solidFill>
                    <a:schemeClr val="tx1">
                      <a:alpha val="50000"/>
                    </a:schemeClr>
                  </a:solidFill>
                  <a:latin typeface="Arial"/>
                  <a:cs typeface="Arial"/>
                </a:rPr>
                <a:t>Opportunities</a:t>
              </a:r>
              <a:endParaRPr lang="fr-FR" sz="1200" i="1" kern="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43" name="Image 42">
            <a:extLst>
              <a:ext uri="{FF2B5EF4-FFF2-40B4-BE49-F238E27FC236}">
                <a16:creationId xmlns:a16="http://schemas.microsoft.com/office/drawing/2014/main" id="{9CE5FB6C-409B-854D-AF88-AA8846A429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7664" y="317729"/>
            <a:ext cx="13071221" cy="418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7374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à coins arrondis 34"/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13" name="Picture 12" descr="speedboat weaknesses 2@2x.png"/>
          <p:cNvPicPr>
            <a:picLocks noChangeAspect="1"/>
          </p:cNvPicPr>
          <p:nvPr/>
        </p:nvPicPr>
        <p:blipFill>
          <a:blip r:embed="rId3" cstate="print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1684" y="1684869"/>
            <a:ext cx="4144231" cy="5022498"/>
          </a:xfrm>
          <a:prstGeom prst="rect">
            <a:avLst/>
          </a:prstGeom>
        </p:spPr>
      </p:pic>
      <p:pic>
        <p:nvPicPr>
          <p:cNvPr id="31" name="Image 30"/>
          <p:cNvPicPr>
            <a:picLocks noChangeAspect="1"/>
          </p:cNvPicPr>
          <p:nvPr/>
        </p:nvPicPr>
        <p:blipFill>
          <a:blip r:embed="rId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0573" y="10299"/>
            <a:ext cx="4335599" cy="3975987"/>
          </a:xfrm>
          <a:prstGeom prst="rect">
            <a:avLst/>
          </a:prstGeom>
        </p:spPr>
      </p:pic>
      <p:pic>
        <p:nvPicPr>
          <p:cNvPr id="32" name="Image 3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0026" y="2095908"/>
            <a:ext cx="8535516" cy="2044174"/>
          </a:xfrm>
          <a:prstGeom prst="rect">
            <a:avLst/>
          </a:prstGeom>
        </p:spPr>
      </p:pic>
      <p:pic>
        <p:nvPicPr>
          <p:cNvPr id="33" name="Image 32"/>
          <p:cNvPicPr>
            <a:picLocks noChangeAspect="1"/>
          </p:cNvPicPr>
          <p:nvPr/>
        </p:nvPicPr>
        <p:blipFill>
          <a:blip r:embed="rId6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9449">
            <a:off x="157133" y="-29935"/>
            <a:ext cx="4907933" cy="3096191"/>
          </a:xfrm>
          <a:prstGeom prst="rect">
            <a:avLst/>
          </a:prstGeom>
        </p:spPr>
      </p:pic>
      <p:pic>
        <p:nvPicPr>
          <p:cNvPr id="34" name="Image 33"/>
          <p:cNvPicPr>
            <a:picLocks noChangeAspect="1"/>
          </p:cNvPicPr>
          <p:nvPr/>
        </p:nvPicPr>
        <p:blipFill>
          <a:blip r:embed="rId7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49525" y="4195183"/>
            <a:ext cx="3471436" cy="2070831"/>
          </a:xfrm>
          <a:prstGeom prst="rect">
            <a:avLst/>
          </a:prstGeom>
        </p:spPr>
      </p:pic>
      <p:sp>
        <p:nvSpPr>
          <p:cNvPr id="36" name="ZoneTexte 35"/>
          <p:cNvSpPr txBox="1"/>
          <p:nvPr/>
        </p:nvSpPr>
        <p:spPr>
          <a:xfrm>
            <a:off x="17128127" y="1516389"/>
            <a:ext cx="109741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676" dirty="0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Goals</a:t>
            </a:r>
          </a:p>
        </p:txBody>
      </p:sp>
      <p:sp>
        <p:nvSpPr>
          <p:cNvPr id="37" name="ZoneTexte 36"/>
          <p:cNvSpPr txBox="1"/>
          <p:nvPr/>
        </p:nvSpPr>
        <p:spPr>
          <a:xfrm>
            <a:off x="15184710" y="4700566"/>
            <a:ext cx="14086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676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Threats</a:t>
            </a:r>
          </a:p>
        </p:txBody>
      </p:sp>
      <p:sp>
        <p:nvSpPr>
          <p:cNvPr id="38" name="ZoneTexte 37"/>
          <p:cNvSpPr txBox="1"/>
          <p:nvPr/>
        </p:nvSpPr>
        <p:spPr>
          <a:xfrm>
            <a:off x="4843112" y="5118488"/>
            <a:ext cx="20402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676" dirty="0" err="1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Weaknesses</a:t>
            </a:r>
            <a:endParaRPr lang="fr-FR" sz="1600" spc="676" dirty="0">
              <a:solidFill>
                <a:schemeClr val="bg1">
                  <a:lumMod val="50000"/>
                </a:schemeClr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  <p:sp>
        <p:nvSpPr>
          <p:cNvPr id="39" name="ZoneTexte 38"/>
          <p:cNvSpPr txBox="1"/>
          <p:nvPr/>
        </p:nvSpPr>
        <p:spPr>
          <a:xfrm>
            <a:off x="672104" y="2779441"/>
            <a:ext cx="17423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676" dirty="0" err="1">
                <a:solidFill>
                  <a:schemeClr val="bg1">
                    <a:lumMod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rPr>
              <a:t>Strengths</a:t>
            </a:r>
            <a:endParaRPr lang="fr-FR" sz="1600" spc="676" dirty="0">
              <a:solidFill>
                <a:schemeClr val="bg1">
                  <a:lumMod val="50000"/>
                </a:schemeClr>
              </a:solidFill>
              <a:latin typeface="Times New Roman" charset="0"/>
              <a:ea typeface="Times New Roman" charset="0"/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5476353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360000" y="126000"/>
            <a:ext cx="18666000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7" name="Rectangle à coins arrondis 34"/>
          <p:cNvSpPr/>
          <p:nvPr/>
        </p:nvSpPr>
        <p:spPr>
          <a:xfrm>
            <a:off x="919862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>
            <a:off x="10026000" y="1244682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Forme libre 29"/>
          <p:cNvSpPr/>
          <p:nvPr/>
        </p:nvSpPr>
        <p:spPr>
          <a:xfrm rot="15284353" flipH="1">
            <a:off x="-1719637" y="3179454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ZoneTexte 39"/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926569" y="1244682"/>
            <a:ext cx="8986586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80B000">
              <a:alpha val="20000"/>
            </a:srgb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10026000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013341" y="1470109"/>
            <a:ext cx="9589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4033718" y="1470109"/>
            <a:ext cx="9300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8539949" y="6462419"/>
            <a:ext cx="5421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898315" y="6462418"/>
            <a:ext cx="551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251260" y="5828845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234537" y="1297748"/>
            <a:ext cx="5245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52" name="Image 51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0988" y="1494478"/>
            <a:ext cx="252000" cy="228260"/>
          </a:xfrm>
          <a:prstGeom prst="rect">
            <a:avLst/>
          </a:prstGeom>
        </p:spPr>
      </p:pic>
      <p:pic>
        <p:nvPicPr>
          <p:cNvPr id="53" name="Image 52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2253" y="4020162"/>
            <a:ext cx="252000" cy="206182"/>
          </a:xfrm>
          <a:prstGeom prst="rect">
            <a:avLst/>
          </a:prstGeom>
        </p:spPr>
      </p:pic>
      <p:sp>
        <p:nvSpPr>
          <p:cNvPr id="54" name="Rectangle 53"/>
          <p:cNvSpPr/>
          <p:nvPr/>
        </p:nvSpPr>
        <p:spPr>
          <a:xfrm>
            <a:off x="4995708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14319052" y="3984754"/>
            <a:ext cx="413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6" name="Grouper 55"/>
          <p:cNvGrpSpPr/>
          <p:nvPr/>
        </p:nvGrpSpPr>
        <p:grpSpPr>
          <a:xfrm>
            <a:off x="18382253" y="1519546"/>
            <a:ext cx="252000" cy="178125"/>
            <a:chOff x="13626000" y="1544400"/>
            <a:chExt cx="252000" cy="178125"/>
          </a:xfrm>
        </p:grpSpPr>
        <p:pic>
          <p:nvPicPr>
            <p:cNvPr id="57" name="Image 56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4" name="Forme libre 73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25000"/>
                  </a:schemeClr>
                </a:solidFill>
              </a:endParaRPr>
            </a:p>
          </p:txBody>
        </p:sp>
      </p:grpSp>
      <p:grpSp>
        <p:nvGrpSpPr>
          <p:cNvPr id="75" name="Grouper 74"/>
          <p:cNvGrpSpPr/>
          <p:nvPr/>
        </p:nvGrpSpPr>
        <p:grpSpPr>
          <a:xfrm>
            <a:off x="9253020" y="4034191"/>
            <a:ext cx="252000" cy="178125"/>
            <a:chOff x="13626000" y="1544400"/>
            <a:chExt cx="252000" cy="178125"/>
          </a:xfrm>
        </p:grpSpPr>
        <p:pic>
          <p:nvPicPr>
            <p:cNvPr id="76" name="Image 75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7" name="Forme libre 76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</p:grpSp>
      <p:sp>
        <p:nvSpPr>
          <p:cNvPr id="79" name="Forme libre 78"/>
          <p:cNvSpPr/>
          <p:nvPr/>
        </p:nvSpPr>
        <p:spPr>
          <a:xfrm rot="20796747" flipH="1">
            <a:off x="876159" y="4248031"/>
            <a:ext cx="17902176" cy="424035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9534009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  <a:endParaRPr lang="en-US" sz="1200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4" name="Forme libre 33">
            <a:extLst>
              <a:ext uri="{FF2B5EF4-FFF2-40B4-BE49-F238E27FC236}">
                <a16:creationId xmlns:a16="http://schemas.microsoft.com/office/drawing/2014/main" id="{B338704E-195F-6B4A-9FF1-BB349169887B}"/>
              </a:ext>
            </a:extLst>
          </p:cNvPr>
          <p:cNvSpPr/>
          <p:nvPr/>
        </p:nvSpPr>
        <p:spPr>
          <a:xfrm rot="20717628" flipH="1">
            <a:off x="701159" y="32767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Forme libre 34">
            <a:extLst>
              <a:ext uri="{FF2B5EF4-FFF2-40B4-BE49-F238E27FC236}">
                <a16:creationId xmlns:a16="http://schemas.microsoft.com/office/drawing/2014/main" id="{AB001264-8648-FE44-8E1C-DF491526D6CC}"/>
              </a:ext>
            </a:extLst>
          </p:cNvPr>
          <p:cNvSpPr/>
          <p:nvPr/>
        </p:nvSpPr>
        <p:spPr>
          <a:xfrm rot="4378171" flipH="1">
            <a:off x="9881479" y="63606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" name="Forme libre 35">
            <a:extLst>
              <a:ext uri="{FF2B5EF4-FFF2-40B4-BE49-F238E27FC236}">
                <a16:creationId xmlns:a16="http://schemas.microsoft.com/office/drawing/2014/main" id="{58C4C854-655B-3B40-AC3E-7A157AFE9516}"/>
              </a:ext>
            </a:extLst>
          </p:cNvPr>
          <p:cNvSpPr/>
          <p:nvPr/>
        </p:nvSpPr>
        <p:spPr>
          <a:xfrm rot="20717628" flipH="1">
            <a:off x="695063" y="122973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" name="Forme libre 36">
            <a:extLst>
              <a:ext uri="{FF2B5EF4-FFF2-40B4-BE49-F238E27FC236}">
                <a16:creationId xmlns:a16="http://schemas.microsoft.com/office/drawing/2014/main" id="{80681AA2-D7E5-624D-9214-C6A1234F8DC6}"/>
              </a:ext>
            </a:extLst>
          </p:cNvPr>
          <p:cNvSpPr/>
          <p:nvPr/>
        </p:nvSpPr>
        <p:spPr>
          <a:xfrm rot="20717628" flipH="1">
            <a:off x="701159" y="378844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8" name="Forme libre 37">
            <a:extLst>
              <a:ext uri="{FF2B5EF4-FFF2-40B4-BE49-F238E27FC236}">
                <a16:creationId xmlns:a16="http://schemas.microsoft.com/office/drawing/2014/main" id="{9DC01F8E-CAD4-6240-83A6-FE31FC5F8531}"/>
              </a:ext>
            </a:extLst>
          </p:cNvPr>
          <p:cNvSpPr/>
          <p:nvPr/>
        </p:nvSpPr>
        <p:spPr>
          <a:xfrm rot="20717628" flipH="1">
            <a:off x="695063" y="276496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9" name="Forme libre 38">
            <a:extLst>
              <a:ext uri="{FF2B5EF4-FFF2-40B4-BE49-F238E27FC236}">
                <a16:creationId xmlns:a16="http://schemas.microsoft.com/office/drawing/2014/main" id="{6F27EB50-310F-594B-BE21-D256D20F9610}"/>
              </a:ext>
            </a:extLst>
          </p:cNvPr>
          <p:cNvSpPr/>
          <p:nvPr/>
        </p:nvSpPr>
        <p:spPr>
          <a:xfrm rot="20717628" flipH="1">
            <a:off x="695063" y="22532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6" name="Forme libre 45">
            <a:extLst>
              <a:ext uri="{FF2B5EF4-FFF2-40B4-BE49-F238E27FC236}">
                <a16:creationId xmlns:a16="http://schemas.microsoft.com/office/drawing/2014/main" id="{3A837704-816B-5046-B0A1-16F17D3F649E}"/>
              </a:ext>
            </a:extLst>
          </p:cNvPr>
          <p:cNvSpPr/>
          <p:nvPr/>
        </p:nvSpPr>
        <p:spPr>
          <a:xfrm rot="20717628" flipH="1">
            <a:off x="695063" y="174147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Forme libre 46">
            <a:extLst>
              <a:ext uri="{FF2B5EF4-FFF2-40B4-BE49-F238E27FC236}">
                <a16:creationId xmlns:a16="http://schemas.microsoft.com/office/drawing/2014/main" id="{F14CEEDA-0222-1243-BE87-EEB06420CA4C}"/>
              </a:ext>
            </a:extLst>
          </p:cNvPr>
          <p:cNvSpPr/>
          <p:nvPr/>
        </p:nvSpPr>
        <p:spPr>
          <a:xfrm rot="20717628" flipH="1">
            <a:off x="713351" y="430018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Forme libre 57">
            <a:extLst>
              <a:ext uri="{FF2B5EF4-FFF2-40B4-BE49-F238E27FC236}">
                <a16:creationId xmlns:a16="http://schemas.microsoft.com/office/drawing/2014/main" id="{244306BD-A560-2B47-A2A9-1B31DB9BA65E}"/>
              </a:ext>
            </a:extLst>
          </p:cNvPr>
          <p:cNvSpPr/>
          <p:nvPr/>
        </p:nvSpPr>
        <p:spPr>
          <a:xfrm rot="20717628" flipH="1">
            <a:off x="713351" y="481192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>
            <a:extLst>
              <a:ext uri="{FF2B5EF4-FFF2-40B4-BE49-F238E27FC236}">
                <a16:creationId xmlns:a16="http://schemas.microsoft.com/office/drawing/2014/main" id="{6C635C84-9646-064E-8118-7DEEAE86FE57}"/>
              </a:ext>
            </a:extLst>
          </p:cNvPr>
          <p:cNvSpPr/>
          <p:nvPr/>
        </p:nvSpPr>
        <p:spPr>
          <a:xfrm rot="20717628" flipH="1">
            <a:off x="713351" y="5323665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0" name="Forme libre 59">
            <a:extLst>
              <a:ext uri="{FF2B5EF4-FFF2-40B4-BE49-F238E27FC236}">
                <a16:creationId xmlns:a16="http://schemas.microsoft.com/office/drawing/2014/main" id="{8087FA9A-CCFD-8B4B-A15F-0F0E036FA46A}"/>
              </a:ext>
            </a:extLst>
          </p:cNvPr>
          <p:cNvSpPr/>
          <p:nvPr/>
        </p:nvSpPr>
        <p:spPr>
          <a:xfrm rot="4378171" flipH="1">
            <a:off x="11654784" y="637050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1" name="Forme libre 60">
            <a:extLst>
              <a:ext uri="{FF2B5EF4-FFF2-40B4-BE49-F238E27FC236}">
                <a16:creationId xmlns:a16="http://schemas.microsoft.com/office/drawing/2014/main" id="{002ABABC-5C40-9A45-A0DF-6CF49DD6B366}"/>
              </a:ext>
            </a:extLst>
          </p:cNvPr>
          <p:cNvSpPr/>
          <p:nvPr/>
        </p:nvSpPr>
        <p:spPr>
          <a:xfrm rot="4378171" flipH="1">
            <a:off x="15260386" y="636852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2" name="Forme libre 61">
            <a:extLst>
              <a:ext uri="{FF2B5EF4-FFF2-40B4-BE49-F238E27FC236}">
                <a16:creationId xmlns:a16="http://schemas.microsoft.com/office/drawing/2014/main" id="{7D3BB421-8C61-2546-8AAF-F6987AF12D74}"/>
              </a:ext>
            </a:extLst>
          </p:cNvPr>
          <p:cNvSpPr/>
          <p:nvPr/>
        </p:nvSpPr>
        <p:spPr>
          <a:xfrm rot="4378171" flipH="1">
            <a:off x="17077935" y="6354667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>
            <a:extLst>
              <a:ext uri="{FF2B5EF4-FFF2-40B4-BE49-F238E27FC236}">
                <a16:creationId xmlns:a16="http://schemas.microsoft.com/office/drawing/2014/main" id="{C8211982-A4CB-954F-B76E-A998598573A4}"/>
              </a:ext>
            </a:extLst>
          </p:cNvPr>
          <p:cNvSpPr/>
          <p:nvPr/>
        </p:nvSpPr>
        <p:spPr>
          <a:xfrm rot="4378171" flipH="1">
            <a:off x="18895487" y="635269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4" name="Forme libre 63">
            <a:extLst>
              <a:ext uri="{FF2B5EF4-FFF2-40B4-BE49-F238E27FC236}">
                <a16:creationId xmlns:a16="http://schemas.microsoft.com/office/drawing/2014/main" id="{CBA013C1-496B-CF4F-99B3-0A7EF434561C}"/>
              </a:ext>
            </a:extLst>
          </p:cNvPr>
          <p:cNvSpPr/>
          <p:nvPr/>
        </p:nvSpPr>
        <p:spPr>
          <a:xfrm rot="4378171" flipH="1">
            <a:off x="2537543" y="6369152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5" name="Forme libre 64">
            <a:extLst>
              <a:ext uri="{FF2B5EF4-FFF2-40B4-BE49-F238E27FC236}">
                <a16:creationId xmlns:a16="http://schemas.microsoft.com/office/drawing/2014/main" id="{E285273C-BBCB-C74B-8B6B-9AC70842021A}"/>
              </a:ext>
            </a:extLst>
          </p:cNvPr>
          <p:cNvSpPr/>
          <p:nvPr/>
        </p:nvSpPr>
        <p:spPr>
          <a:xfrm rot="4378171" flipH="1">
            <a:off x="6172641" y="6367173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6" name="Forme libre 65">
            <a:extLst>
              <a:ext uri="{FF2B5EF4-FFF2-40B4-BE49-F238E27FC236}">
                <a16:creationId xmlns:a16="http://schemas.microsoft.com/office/drawing/2014/main" id="{75786D94-1D84-7D40-8FB2-BA75DF221B18}"/>
              </a:ext>
            </a:extLst>
          </p:cNvPr>
          <p:cNvSpPr/>
          <p:nvPr/>
        </p:nvSpPr>
        <p:spPr>
          <a:xfrm rot="4378171" flipH="1">
            <a:off x="8019686" y="6353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" name="Forme libre 66">
            <a:extLst>
              <a:ext uri="{FF2B5EF4-FFF2-40B4-BE49-F238E27FC236}">
                <a16:creationId xmlns:a16="http://schemas.microsoft.com/office/drawing/2014/main" id="{8843199C-AA56-954B-90AD-6771AFECE690}"/>
              </a:ext>
            </a:extLst>
          </p:cNvPr>
          <p:cNvSpPr/>
          <p:nvPr/>
        </p:nvSpPr>
        <p:spPr>
          <a:xfrm rot="4378171" flipH="1">
            <a:off x="4355092" y="6359319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" name="Forme libre 67">
            <a:extLst>
              <a:ext uri="{FF2B5EF4-FFF2-40B4-BE49-F238E27FC236}">
                <a16:creationId xmlns:a16="http://schemas.microsoft.com/office/drawing/2014/main" id="{D6015AFE-423E-DA48-BA95-4F7B5E12DF9B}"/>
              </a:ext>
            </a:extLst>
          </p:cNvPr>
          <p:cNvSpPr/>
          <p:nvPr/>
        </p:nvSpPr>
        <p:spPr>
          <a:xfrm rot="4378171" flipH="1">
            <a:off x="13442837" y="6360668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9" name="Forme libre 68">
            <a:extLst>
              <a:ext uri="{FF2B5EF4-FFF2-40B4-BE49-F238E27FC236}">
                <a16:creationId xmlns:a16="http://schemas.microsoft.com/office/drawing/2014/main" id="{3FAF3B4E-E83C-464C-841C-095E05701BF5}"/>
              </a:ext>
            </a:extLst>
          </p:cNvPr>
          <p:cNvSpPr/>
          <p:nvPr/>
        </p:nvSpPr>
        <p:spPr>
          <a:xfrm rot="20717628" flipH="1">
            <a:off x="747767" y="5835406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291983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à coins arrondis 34">
            <a:extLst>
              <a:ext uri="{FF2B5EF4-FFF2-40B4-BE49-F238E27FC236}">
                <a16:creationId xmlns:a16="http://schemas.microsoft.com/office/drawing/2014/main" id="{192DFC0C-D3FD-4C49-B574-9C49D363224E}"/>
              </a:ext>
            </a:extLst>
          </p:cNvPr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rgbClr val="FFF7F9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2727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80000"/>
            <a:ext cx="1884621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ZoneTexte 33"/>
          <p:cNvSpPr txBox="1"/>
          <p:nvPr/>
        </p:nvSpPr>
        <p:spPr>
          <a:xfrm>
            <a:off x="530596" y="368207"/>
            <a:ext cx="5979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2" name="Forme libre 61"/>
          <p:cNvSpPr/>
          <p:nvPr/>
        </p:nvSpPr>
        <p:spPr>
          <a:xfrm rot="15284353" flipH="1">
            <a:off x="-1852324" y="3336662"/>
            <a:ext cx="4680460" cy="1248935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701960" y="4138051"/>
            <a:ext cx="18160610" cy="432229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302FF680-A68F-9743-B28B-B408576759A5}"/>
              </a:ext>
            </a:extLst>
          </p:cNvPr>
          <p:cNvSpPr/>
          <p:nvPr/>
        </p:nvSpPr>
        <p:spPr>
          <a:xfrm flipV="1">
            <a:off x="279157" y="1054065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CDC16040-C580-5C4D-844C-6AB1735ABF03}"/>
              </a:ext>
            </a:extLst>
          </p:cNvPr>
          <p:cNvSpPr/>
          <p:nvPr/>
        </p:nvSpPr>
        <p:spPr>
          <a:xfrm flipV="1">
            <a:off x="17868559" y="6383206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Forme libre 57">
            <a:extLst>
              <a:ext uri="{FF2B5EF4-FFF2-40B4-BE49-F238E27FC236}">
                <a16:creationId xmlns:a16="http://schemas.microsoft.com/office/drawing/2014/main" id="{BBF58AE7-C4E5-5D4B-9B03-6448EBB72C74}"/>
              </a:ext>
            </a:extLst>
          </p:cNvPr>
          <p:cNvSpPr/>
          <p:nvPr/>
        </p:nvSpPr>
        <p:spPr>
          <a:xfrm rot="15284353" flipH="1">
            <a:off x="7466773" y="3301475"/>
            <a:ext cx="4597102" cy="1235304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9" name="Forme libre 58">
            <a:extLst>
              <a:ext uri="{FF2B5EF4-FFF2-40B4-BE49-F238E27FC236}">
                <a16:creationId xmlns:a16="http://schemas.microsoft.com/office/drawing/2014/main" id="{4C9BFF80-BEB8-274B-A254-958C7E3963B6}"/>
              </a:ext>
            </a:extLst>
          </p:cNvPr>
          <p:cNvSpPr/>
          <p:nvPr/>
        </p:nvSpPr>
        <p:spPr>
          <a:xfrm rot="20796747" flipH="1">
            <a:off x="749071" y="1757050"/>
            <a:ext cx="18108953" cy="435549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10000"/>
                <a:lumOff val="90000"/>
              </a:schemeClr>
            </a:solidFill>
            <a:prstDash val="dash"/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" name="Forme libre 41"/>
          <p:cNvSpPr/>
          <p:nvPr/>
        </p:nvSpPr>
        <p:spPr>
          <a:xfrm rot="4378171" flipH="1">
            <a:off x="9698225" y="6261420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" name="Forme libre 40"/>
          <p:cNvSpPr/>
          <p:nvPr/>
        </p:nvSpPr>
        <p:spPr>
          <a:xfrm rot="20717628" flipH="1">
            <a:off x="403867" y="3890624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450020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orme libre 61"/>
          <p:cNvSpPr/>
          <p:nvPr/>
        </p:nvSpPr>
        <p:spPr>
          <a:xfrm rot="15284353" flipH="1">
            <a:off x="7384061" y="3266998"/>
            <a:ext cx="4610617" cy="1275242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triangl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3" name="Forme libre 62"/>
          <p:cNvSpPr/>
          <p:nvPr/>
        </p:nvSpPr>
        <p:spPr>
          <a:xfrm rot="20796747" flipH="1">
            <a:off x="1821280" y="1804016"/>
            <a:ext cx="15749023" cy="3780742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triangl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882C7C3A-4D8C-3C42-B46A-0AEC1CC5E3DB}"/>
              </a:ext>
            </a:extLst>
          </p:cNvPr>
          <p:cNvSpPr/>
          <p:nvPr/>
        </p:nvSpPr>
        <p:spPr>
          <a:xfrm flipV="1">
            <a:off x="9067858" y="1054065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3" name="Rectangle à coins arrondis 34">
            <a:extLst>
              <a:ext uri="{FF2B5EF4-FFF2-40B4-BE49-F238E27FC236}">
                <a16:creationId xmlns:a16="http://schemas.microsoft.com/office/drawing/2014/main" id="{71281982-D89B-D44E-832B-5E348A1A4EA2}"/>
              </a:ext>
            </a:extLst>
          </p:cNvPr>
          <p:cNvSpPr/>
          <p:nvPr/>
        </p:nvSpPr>
        <p:spPr>
          <a:xfrm flipV="1">
            <a:off x="9067858" y="6339841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4" name="Rectangle à coins arrondis 34">
            <a:extLst>
              <a:ext uri="{FF2B5EF4-FFF2-40B4-BE49-F238E27FC236}">
                <a16:creationId xmlns:a16="http://schemas.microsoft.com/office/drawing/2014/main" id="{B8A198E1-B39D-D44C-86F0-4A3AB79E97F8}"/>
              </a:ext>
            </a:extLst>
          </p:cNvPr>
          <p:cNvSpPr/>
          <p:nvPr/>
        </p:nvSpPr>
        <p:spPr>
          <a:xfrm flipV="1">
            <a:off x="17868559" y="3474721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5" name="Rectangle à coins arrondis 34">
            <a:extLst>
              <a:ext uri="{FF2B5EF4-FFF2-40B4-BE49-F238E27FC236}">
                <a16:creationId xmlns:a16="http://schemas.microsoft.com/office/drawing/2014/main" id="{67737976-3BFF-BE47-BD78-09DD3725BF7E}"/>
              </a:ext>
            </a:extLst>
          </p:cNvPr>
          <p:cNvSpPr/>
          <p:nvPr/>
        </p:nvSpPr>
        <p:spPr>
          <a:xfrm flipV="1">
            <a:off x="269999" y="3474721"/>
            <a:ext cx="1247650" cy="39737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0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80000"/>
            <a:ext cx="1884621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281A501-0E29-F347-942A-B44960E59651}"/>
              </a:ext>
            </a:extLst>
          </p:cNvPr>
          <p:cNvSpPr txBox="1"/>
          <p:nvPr/>
        </p:nvSpPr>
        <p:spPr>
          <a:xfrm>
            <a:off x="530596" y="368207"/>
            <a:ext cx="5979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1055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Image 24">
            <a:extLst>
              <a:ext uri="{FF2B5EF4-FFF2-40B4-BE49-F238E27FC236}">
                <a16:creationId xmlns:a16="http://schemas.microsoft.com/office/drawing/2014/main" id="{9702E39F-8E6F-FB42-A03B-9E11B81AA0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3873" y="1152023"/>
            <a:ext cx="4400774" cy="5491225"/>
          </a:xfrm>
          <a:prstGeom prst="rect">
            <a:avLst/>
          </a:prstGeom>
        </p:spPr>
      </p:pic>
      <p:sp>
        <p:nvSpPr>
          <p:cNvPr id="21" name="Forme libre 20"/>
          <p:cNvSpPr/>
          <p:nvPr/>
        </p:nvSpPr>
        <p:spPr>
          <a:xfrm rot="20219159">
            <a:off x="10883528" y="2652525"/>
            <a:ext cx="1716413" cy="157623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409837"/>
              <a:gd name="connsiteY0" fmla="*/ 0 h 2013244"/>
              <a:gd name="connsiteX1" fmla="*/ 1276284 w 1409837"/>
              <a:gd name="connsiteY1" fmla="*/ 1411065 h 2013244"/>
              <a:gd name="connsiteX2" fmla="*/ 1385975 w 1409837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429944"/>
              <a:gd name="connsiteY0" fmla="*/ 0 h 2013244"/>
              <a:gd name="connsiteX1" fmla="*/ 1276284 w 1429944"/>
              <a:gd name="connsiteY1" fmla="*/ 1411065 h 2013244"/>
              <a:gd name="connsiteX2" fmla="*/ 1385975 w 1429944"/>
              <a:gd name="connsiteY2" fmla="*/ 2013244 h 2013244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  <a:gd name="connsiteX0" fmla="*/ 0 w 1245049"/>
              <a:gd name="connsiteY0" fmla="*/ 0 h 1706783"/>
              <a:gd name="connsiteX1" fmla="*/ 1101434 w 1245049"/>
              <a:gd name="connsiteY1" fmla="*/ 1104604 h 1706783"/>
              <a:gd name="connsiteX2" fmla="*/ 1211125 w 1245049"/>
              <a:gd name="connsiteY2" fmla="*/ 1706783 h 1706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5049" h="1706783">
                <a:moveTo>
                  <a:pt x="0" y="0"/>
                </a:moveTo>
                <a:cubicBezTo>
                  <a:pt x="459766" y="427090"/>
                  <a:pt x="899580" y="820140"/>
                  <a:pt x="1101434" y="1104604"/>
                </a:cubicBezTo>
                <a:cubicBezTo>
                  <a:pt x="1303288" y="1389068"/>
                  <a:pt x="1243230" y="1579096"/>
                  <a:pt x="1211125" y="170678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>
            <a:off x="6786609" y="2130885"/>
            <a:ext cx="2743773" cy="1975603"/>
          </a:xfrm>
          <a:custGeom>
            <a:avLst/>
            <a:gdLst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432262 w 2718262"/>
              <a:gd name="connsiteY49" fmla="*/ 1961803 h 1995104"/>
              <a:gd name="connsiteX50" fmla="*/ 382386 w 2718262"/>
              <a:gd name="connsiteY50" fmla="*/ 1970116 h 1995104"/>
              <a:gd name="connsiteX51" fmla="*/ 357447 w 2718262"/>
              <a:gd name="connsiteY51" fmla="*/ 1978429 h 1995104"/>
              <a:gd name="connsiteX52" fmla="*/ 299258 w 2718262"/>
              <a:gd name="connsiteY52" fmla="*/ 1986742 h 1995104"/>
              <a:gd name="connsiteX53" fmla="*/ 0 w 2718262"/>
              <a:gd name="connsiteY53" fmla="*/ 1995054 h 1995104"/>
              <a:gd name="connsiteX0" fmla="*/ 2718262 w 2718262"/>
              <a:gd name="connsiteY0" fmla="*/ 839585 h 1995104"/>
              <a:gd name="connsiteX1" fmla="*/ 2701636 w 2718262"/>
              <a:gd name="connsiteY1" fmla="*/ 232756 h 1995104"/>
              <a:gd name="connsiteX2" fmla="*/ 2676698 w 2718262"/>
              <a:gd name="connsiteY2" fmla="*/ 182880 h 1995104"/>
              <a:gd name="connsiteX3" fmla="*/ 2601884 w 2718262"/>
              <a:gd name="connsiteY3" fmla="*/ 116378 h 1995104"/>
              <a:gd name="connsiteX4" fmla="*/ 2543695 w 2718262"/>
              <a:gd name="connsiteY4" fmla="*/ 91440 h 1995104"/>
              <a:gd name="connsiteX5" fmla="*/ 2510444 w 2718262"/>
              <a:gd name="connsiteY5" fmla="*/ 74814 h 1995104"/>
              <a:gd name="connsiteX6" fmla="*/ 2460567 w 2718262"/>
              <a:gd name="connsiteY6" fmla="*/ 58189 h 1995104"/>
              <a:gd name="connsiteX7" fmla="*/ 2394066 w 2718262"/>
              <a:gd name="connsiteY7" fmla="*/ 33251 h 1995104"/>
              <a:gd name="connsiteX8" fmla="*/ 2360815 w 2718262"/>
              <a:gd name="connsiteY8" fmla="*/ 24938 h 1995104"/>
              <a:gd name="connsiteX9" fmla="*/ 2335876 w 2718262"/>
              <a:gd name="connsiteY9" fmla="*/ 16625 h 1995104"/>
              <a:gd name="connsiteX10" fmla="*/ 2219498 w 2718262"/>
              <a:gd name="connsiteY10" fmla="*/ 0 h 1995104"/>
              <a:gd name="connsiteX11" fmla="*/ 1862051 w 2718262"/>
              <a:gd name="connsiteY11" fmla="*/ 8312 h 1995104"/>
              <a:gd name="connsiteX12" fmla="*/ 1729047 w 2718262"/>
              <a:gd name="connsiteY12" fmla="*/ 33251 h 1995104"/>
              <a:gd name="connsiteX13" fmla="*/ 1679171 w 2718262"/>
              <a:gd name="connsiteY13" fmla="*/ 41563 h 1995104"/>
              <a:gd name="connsiteX14" fmla="*/ 1629295 w 2718262"/>
              <a:gd name="connsiteY14" fmla="*/ 58189 h 1995104"/>
              <a:gd name="connsiteX15" fmla="*/ 1579418 w 2718262"/>
              <a:gd name="connsiteY15" fmla="*/ 66502 h 1995104"/>
              <a:gd name="connsiteX16" fmla="*/ 1537855 w 2718262"/>
              <a:gd name="connsiteY16" fmla="*/ 74814 h 1995104"/>
              <a:gd name="connsiteX17" fmla="*/ 1463040 w 2718262"/>
              <a:gd name="connsiteY17" fmla="*/ 108065 h 1995104"/>
              <a:gd name="connsiteX18" fmla="*/ 1396538 w 2718262"/>
              <a:gd name="connsiteY18" fmla="*/ 141316 h 1995104"/>
              <a:gd name="connsiteX19" fmla="*/ 1321724 w 2718262"/>
              <a:gd name="connsiteY19" fmla="*/ 174567 h 1995104"/>
              <a:gd name="connsiteX20" fmla="*/ 1296786 w 2718262"/>
              <a:gd name="connsiteY20" fmla="*/ 199505 h 1995104"/>
              <a:gd name="connsiteX21" fmla="*/ 1263535 w 2718262"/>
              <a:gd name="connsiteY21" fmla="*/ 224443 h 1995104"/>
              <a:gd name="connsiteX22" fmla="*/ 1246909 w 2718262"/>
              <a:gd name="connsiteY22" fmla="*/ 257694 h 1995104"/>
              <a:gd name="connsiteX23" fmla="*/ 1221971 w 2718262"/>
              <a:gd name="connsiteY23" fmla="*/ 282632 h 1995104"/>
              <a:gd name="connsiteX24" fmla="*/ 1188720 w 2718262"/>
              <a:gd name="connsiteY24" fmla="*/ 349134 h 1995104"/>
              <a:gd name="connsiteX25" fmla="*/ 1155469 w 2718262"/>
              <a:gd name="connsiteY25" fmla="*/ 415636 h 1995104"/>
              <a:gd name="connsiteX26" fmla="*/ 1072342 w 2718262"/>
              <a:gd name="connsiteY26" fmla="*/ 565265 h 1995104"/>
              <a:gd name="connsiteX27" fmla="*/ 1064029 w 2718262"/>
              <a:gd name="connsiteY27" fmla="*/ 590203 h 1995104"/>
              <a:gd name="connsiteX28" fmla="*/ 1047404 w 2718262"/>
              <a:gd name="connsiteY28" fmla="*/ 623454 h 1995104"/>
              <a:gd name="connsiteX29" fmla="*/ 1030778 w 2718262"/>
              <a:gd name="connsiteY29" fmla="*/ 681643 h 1995104"/>
              <a:gd name="connsiteX30" fmla="*/ 1005840 w 2718262"/>
              <a:gd name="connsiteY30" fmla="*/ 814647 h 1995104"/>
              <a:gd name="connsiteX31" fmla="*/ 997527 w 2718262"/>
              <a:gd name="connsiteY31" fmla="*/ 872836 h 1995104"/>
              <a:gd name="connsiteX32" fmla="*/ 980902 w 2718262"/>
              <a:gd name="connsiteY32" fmla="*/ 1014152 h 1995104"/>
              <a:gd name="connsiteX33" fmla="*/ 972589 w 2718262"/>
              <a:gd name="connsiteY33" fmla="*/ 1097280 h 1995104"/>
              <a:gd name="connsiteX34" fmla="*/ 955964 w 2718262"/>
              <a:gd name="connsiteY34" fmla="*/ 1280160 h 1995104"/>
              <a:gd name="connsiteX35" fmla="*/ 922713 w 2718262"/>
              <a:gd name="connsiteY35" fmla="*/ 1454727 h 1995104"/>
              <a:gd name="connsiteX36" fmla="*/ 889462 w 2718262"/>
              <a:gd name="connsiteY36" fmla="*/ 1521229 h 1995104"/>
              <a:gd name="connsiteX37" fmla="*/ 872836 w 2718262"/>
              <a:gd name="connsiteY37" fmla="*/ 1554480 h 1995104"/>
              <a:gd name="connsiteX38" fmla="*/ 831273 w 2718262"/>
              <a:gd name="connsiteY38" fmla="*/ 1612669 h 1995104"/>
              <a:gd name="connsiteX39" fmla="*/ 806335 w 2718262"/>
              <a:gd name="connsiteY39" fmla="*/ 1637607 h 1995104"/>
              <a:gd name="connsiteX40" fmla="*/ 789709 w 2718262"/>
              <a:gd name="connsiteY40" fmla="*/ 1662545 h 1995104"/>
              <a:gd name="connsiteX41" fmla="*/ 764771 w 2718262"/>
              <a:gd name="connsiteY41" fmla="*/ 1687483 h 1995104"/>
              <a:gd name="connsiteX42" fmla="*/ 731520 w 2718262"/>
              <a:gd name="connsiteY42" fmla="*/ 1737360 h 1995104"/>
              <a:gd name="connsiteX43" fmla="*/ 714895 w 2718262"/>
              <a:gd name="connsiteY43" fmla="*/ 1770611 h 1995104"/>
              <a:gd name="connsiteX44" fmla="*/ 615142 w 2718262"/>
              <a:gd name="connsiteY44" fmla="*/ 1853738 h 1995104"/>
              <a:gd name="connsiteX45" fmla="*/ 581891 w 2718262"/>
              <a:gd name="connsiteY45" fmla="*/ 1870363 h 1995104"/>
              <a:gd name="connsiteX46" fmla="*/ 548640 w 2718262"/>
              <a:gd name="connsiteY46" fmla="*/ 1878676 h 1995104"/>
              <a:gd name="connsiteX47" fmla="*/ 523702 w 2718262"/>
              <a:gd name="connsiteY47" fmla="*/ 1903614 h 1995104"/>
              <a:gd name="connsiteX48" fmla="*/ 457200 w 2718262"/>
              <a:gd name="connsiteY48" fmla="*/ 1945178 h 1995104"/>
              <a:gd name="connsiteX49" fmla="*/ 382386 w 2718262"/>
              <a:gd name="connsiteY49" fmla="*/ 1970116 h 1995104"/>
              <a:gd name="connsiteX50" fmla="*/ 357447 w 2718262"/>
              <a:gd name="connsiteY50" fmla="*/ 1978429 h 1995104"/>
              <a:gd name="connsiteX51" fmla="*/ 299258 w 2718262"/>
              <a:gd name="connsiteY51" fmla="*/ 1986742 h 1995104"/>
              <a:gd name="connsiteX52" fmla="*/ 0 w 2718262"/>
              <a:gd name="connsiteY52" fmla="*/ 1995054 h 199510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48640 w 2718262"/>
              <a:gd name="connsiteY46" fmla="*/ 1878676 h 1995054"/>
              <a:gd name="connsiteX47" fmla="*/ 523702 w 2718262"/>
              <a:gd name="connsiteY47" fmla="*/ 1903614 h 1995054"/>
              <a:gd name="connsiteX48" fmla="*/ 457200 w 2718262"/>
              <a:gd name="connsiteY48" fmla="*/ 1945178 h 1995054"/>
              <a:gd name="connsiteX49" fmla="*/ 382386 w 2718262"/>
              <a:gd name="connsiteY49" fmla="*/ 1970116 h 1995054"/>
              <a:gd name="connsiteX50" fmla="*/ 299258 w 2718262"/>
              <a:gd name="connsiteY50" fmla="*/ 1986742 h 1995054"/>
              <a:gd name="connsiteX51" fmla="*/ 0 w 2718262"/>
              <a:gd name="connsiteY5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81891 w 2718262"/>
              <a:gd name="connsiteY45" fmla="*/ 1870363 h 1995054"/>
              <a:gd name="connsiteX46" fmla="*/ 523702 w 2718262"/>
              <a:gd name="connsiteY46" fmla="*/ 1903614 h 1995054"/>
              <a:gd name="connsiteX47" fmla="*/ 457200 w 2718262"/>
              <a:gd name="connsiteY47" fmla="*/ 1945178 h 1995054"/>
              <a:gd name="connsiteX48" fmla="*/ 382386 w 2718262"/>
              <a:gd name="connsiteY48" fmla="*/ 1970116 h 1995054"/>
              <a:gd name="connsiteX49" fmla="*/ 299258 w 2718262"/>
              <a:gd name="connsiteY49" fmla="*/ 1986742 h 1995054"/>
              <a:gd name="connsiteX50" fmla="*/ 0 w 2718262"/>
              <a:gd name="connsiteY5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615142 w 2718262"/>
              <a:gd name="connsiteY44" fmla="*/ 1853738 h 1995054"/>
              <a:gd name="connsiteX45" fmla="*/ 523702 w 2718262"/>
              <a:gd name="connsiteY45" fmla="*/ 1903614 h 1995054"/>
              <a:gd name="connsiteX46" fmla="*/ 457200 w 2718262"/>
              <a:gd name="connsiteY46" fmla="*/ 1945178 h 1995054"/>
              <a:gd name="connsiteX47" fmla="*/ 382386 w 2718262"/>
              <a:gd name="connsiteY47" fmla="*/ 1970116 h 1995054"/>
              <a:gd name="connsiteX48" fmla="*/ 299258 w 2718262"/>
              <a:gd name="connsiteY48" fmla="*/ 1986742 h 1995054"/>
              <a:gd name="connsiteX49" fmla="*/ 0 w 2718262"/>
              <a:gd name="connsiteY4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523702 w 2718262"/>
              <a:gd name="connsiteY44" fmla="*/ 1903614 h 1995054"/>
              <a:gd name="connsiteX45" fmla="*/ 457200 w 2718262"/>
              <a:gd name="connsiteY45" fmla="*/ 1945178 h 1995054"/>
              <a:gd name="connsiteX46" fmla="*/ 382386 w 2718262"/>
              <a:gd name="connsiteY46" fmla="*/ 1970116 h 1995054"/>
              <a:gd name="connsiteX47" fmla="*/ 299258 w 2718262"/>
              <a:gd name="connsiteY47" fmla="*/ 1986742 h 1995054"/>
              <a:gd name="connsiteX48" fmla="*/ 0 w 2718262"/>
              <a:gd name="connsiteY4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57200 w 2718262"/>
              <a:gd name="connsiteY44" fmla="*/ 1945178 h 1995054"/>
              <a:gd name="connsiteX45" fmla="*/ 382386 w 2718262"/>
              <a:gd name="connsiteY45" fmla="*/ 1970116 h 1995054"/>
              <a:gd name="connsiteX46" fmla="*/ 299258 w 2718262"/>
              <a:gd name="connsiteY46" fmla="*/ 1986742 h 1995054"/>
              <a:gd name="connsiteX47" fmla="*/ 0 w 2718262"/>
              <a:gd name="connsiteY4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382386 w 2718262"/>
              <a:gd name="connsiteY44" fmla="*/ 1970116 h 1995054"/>
              <a:gd name="connsiteX45" fmla="*/ 299258 w 2718262"/>
              <a:gd name="connsiteY45" fmla="*/ 1986742 h 1995054"/>
              <a:gd name="connsiteX46" fmla="*/ 0 w 2718262"/>
              <a:gd name="connsiteY46" fmla="*/ 1995054 h 1995054"/>
              <a:gd name="connsiteX0" fmla="*/ 2718262 w 2718262"/>
              <a:gd name="connsiteY0" fmla="*/ 839585 h 2005834"/>
              <a:gd name="connsiteX1" fmla="*/ 2701636 w 2718262"/>
              <a:gd name="connsiteY1" fmla="*/ 232756 h 2005834"/>
              <a:gd name="connsiteX2" fmla="*/ 2676698 w 2718262"/>
              <a:gd name="connsiteY2" fmla="*/ 182880 h 2005834"/>
              <a:gd name="connsiteX3" fmla="*/ 2601884 w 2718262"/>
              <a:gd name="connsiteY3" fmla="*/ 116378 h 2005834"/>
              <a:gd name="connsiteX4" fmla="*/ 2543695 w 2718262"/>
              <a:gd name="connsiteY4" fmla="*/ 91440 h 2005834"/>
              <a:gd name="connsiteX5" fmla="*/ 2510444 w 2718262"/>
              <a:gd name="connsiteY5" fmla="*/ 74814 h 2005834"/>
              <a:gd name="connsiteX6" fmla="*/ 2460567 w 2718262"/>
              <a:gd name="connsiteY6" fmla="*/ 58189 h 2005834"/>
              <a:gd name="connsiteX7" fmla="*/ 2394066 w 2718262"/>
              <a:gd name="connsiteY7" fmla="*/ 33251 h 2005834"/>
              <a:gd name="connsiteX8" fmla="*/ 2360815 w 2718262"/>
              <a:gd name="connsiteY8" fmla="*/ 24938 h 2005834"/>
              <a:gd name="connsiteX9" fmla="*/ 2335876 w 2718262"/>
              <a:gd name="connsiteY9" fmla="*/ 16625 h 2005834"/>
              <a:gd name="connsiteX10" fmla="*/ 2219498 w 2718262"/>
              <a:gd name="connsiteY10" fmla="*/ 0 h 2005834"/>
              <a:gd name="connsiteX11" fmla="*/ 1862051 w 2718262"/>
              <a:gd name="connsiteY11" fmla="*/ 8312 h 2005834"/>
              <a:gd name="connsiteX12" fmla="*/ 1729047 w 2718262"/>
              <a:gd name="connsiteY12" fmla="*/ 33251 h 2005834"/>
              <a:gd name="connsiteX13" fmla="*/ 1679171 w 2718262"/>
              <a:gd name="connsiteY13" fmla="*/ 41563 h 2005834"/>
              <a:gd name="connsiteX14" fmla="*/ 1629295 w 2718262"/>
              <a:gd name="connsiteY14" fmla="*/ 58189 h 2005834"/>
              <a:gd name="connsiteX15" fmla="*/ 1579418 w 2718262"/>
              <a:gd name="connsiteY15" fmla="*/ 66502 h 2005834"/>
              <a:gd name="connsiteX16" fmla="*/ 1537855 w 2718262"/>
              <a:gd name="connsiteY16" fmla="*/ 74814 h 2005834"/>
              <a:gd name="connsiteX17" fmla="*/ 1463040 w 2718262"/>
              <a:gd name="connsiteY17" fmla="*/ 108065 h 2005834"/>
              <a:gd name="connsiteX18" fmla="*/ 1396538 w 2718262"/>
              <a:gd name="connsiteY18" fmla="*/ 141316 h 2005834"/>
              <a:gd name="connsiteX19" fmla="*/ 1321724 w 2718262"/>
              <a:gd name="connsiteY19" fmla="*/ 174567 h 2005834"/>
              <a:gd name="connsiteX20" fmla="*/ 1296786 w 2718262"/>
              <a:gd name="connsiteY20" fmla="*/ 199505 h 2005834"/>
              <a:gd name="connsiteX21" fmla="*/ 1263535 w 2718262"/>
              <a:gd name="connsiteY21" fmla="*/ 224443 h 2005834"/>
              <a:gd name="connsiteX22" fmla="*/ 1246909 w 2718262"/>
              <a:gd name="connsiteY22" fmla="*/ 257694 h 2005834"/>
              <a:gd name="connsiteX23" fmla="*/ 1221971 w 2718262"/>
              <a:gd name="connsiteY23" fmla="*/ 282632 h 2005834"/>
              <a:gd name="connsiteX24" fmla="*/ 1188720 w 2718262"/>
              <a:gd name="connsiteY24" fmla="*/ 349134 h 2005834"/>
              <a:gd name="connsiteX25" fmla="*/ 1155469 w 2718262"/>
              <a:gd name="connsiteY25" fmla="*/ 415636 h 2005834"/>
              <a:gd name="connsiteX26" fmla="*/ 1072342 w 2718262"/>
              <a:gd name="connsiteY26" fmla="*/ 565265 h 2005834"/>
              <a:gd name="connsiteX27" fmla="*/ 1064029 w 2718262"/>
              <a:gd name="connsiteY27" fmla="*/ 590203 h 2005834"/>
              <a:gd name="connsiteX28" fmla="*/ 1047404 w 2718262"/>
              <a:gd name="connsiteY28" fmla="*/ 623454 h 2005834"/>
              <a:gd name="connsiteX29" fmla="*/ 1030778 w 2718262"/>
              <a:gd name="connsiteY29" fmla="*/ 681643 h 2005834"/>
              <a:gd name="connsiteX30" fmla="*/ 1005840 w 2718262"/>
              <a:gd name="connsiteY30" fmla="*/ 814647 h 2005834"/>
              <a:gd name="connsiteX31" fmla="*/ 997527 w 2718262"/>
              <a:gd name="connsiteY31" fmla="*/ 872836 h 2005834"/>
              <a:gd name="connsiteX32" fmla="*/ 980902 w 2718262"/>
              <a:gd name="connsiteY32" fmla="*/ 1014152 h 2005834"/>
              <a:gd name="connsiteX33" fmla="*/ 972589 w 2718262"/>
              <a:gd name="connsiteY33" fmla="*/ 1097280 h 2005834"/>
              <a:gd name="connsiteX34" fmla="*/ 955964 w 2718262"/>
              <a:gd name="connsiteY34" fmla="*/ 1280160 h 2005834"/>
              <a:gd name="connsiteX35" fmla="*/ 922713 w 2718262"/>
              <a:gd name="connsiteY35" fmla="*/ 1454727 h 2005834"/>
              <a:gd name="connsiteX36" fmla="*/ 889462 w 2718262"/>
              <a:gd name="connsiteY36" fmla="*/ 1521229 h 2005834"/>
              <a:gd name="connsiteX37" fmla="*/ 872836 w 2718262"/>
              <a:gd name="connsiteY37" fmla="*/ 1554480 h 2005834"/>
              <a:gd name="connsiteX38" fmla="*/ 831273 w 2718262"/>
              <a:gd name="connsiteY38" fmla="*/ 1612669 h 2005834"/>
              <a:gd name="connsiteX39" fmla="*/ 806335 w 2718262"/>
              <a:gd name="connsiteY39" fmla="*/ 1637607 h 2005834"/>
              <a:gd name="connsiteX40" fmla="*/ 789709 w 2718262"/>
              <a:gd name="connsiteY40" fmla="*/ 1662545 h 2005834"/>
              <a:gd name="connsiteX41" fmla="*/ 764771 w 2718262"/>
              <a:gd name="connsiteY41" fmla="*/ 1687483 h 2005834"/>
              <a:gd name="connsiteX42" fmla="*/ 731520 w 2718262"/>
              <a:gd name="connsiteY42" fmla="*/ 1737360 h 2005834"/>
              <a:gd name="connsiteX43" fmla="*/ 714895 w 2718262"/>
              <a:gd name="connsiteY43" fmla="*/ 1770611 h 2005834"/>
              <a:gd name="connsiteX44" fmla="*/ 299258 w 2718262"/>
              <a:gd name="connsiteY44" fmla="*/ 1986742 h 2005834"/>
              <a:gd name="connsiteX45" fmla="*/ 0 w 2718262"/>
              <a:gd name="connsiteY45" fmla="*/ 1995054 h 200583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89709 w 2718262"/>
              <a:gd name="connsiteY40" fmla="*/ 1662545 h 1995054"/>
              <a:gd name="connsiteX41" fmla="*/ 764771 w 2718262"/>
              <a:gd name="connsiteY41" fmla="*/ 1687483 h 1995054"/>
              <a:gd name="connsiteX42" fmla="*/ 731520 w 2718262"/>
              <a:gd name="connsiteY42" fmla="*/ 1737360 h 1995054"/>
              <a:gd name="connsiteX43" fmla="*/ 714895 w 2718262"/>
              <a:gd name="connsiteY43" fmla="*/ 1770611 h 1995054"/>
              <a:gd name="connsiteX44" fmla="*/ 460623 w 2718262"/>
              <a:gd name="connsiteY44" fmla="*/ 1947623 h 1995054"/>
              <a:gd name="connsiteX45" fmla="*/ 0 w 2718262"/>
              <a:gd name="connsiteY4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64771 w 2718262"/>
              <a:gd name="connsiteY40" fmla="*/ 1687483 h 1995054"/>
              <a:gd name="connsiteX41" fmla="*/ 731520 w 2718262"/>
              <a:gd name="connsiteY41" fmla="*/ 1737360 h 1995054"/>
              <a:gd name="connsiteX42" fmla="*/ 714895 w 2718262"/>
              <a:gd name="connsiteY42" fmla="*/ 1770611 h 1995054"/>
              <a:gd name="connsiteX43" fmla="*/ 460623 w 2718262"/>
              <a:gd name="connsiteY43" fmla="*/ 1947623 h 1995054"/>
              <a:gd name="connsiteX44" fmla="*/ 0 w 2718262"/>
              <a:gd name="connsiteY4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31520 w 2718262"/>
              <a:gd name="connsiteY40" fmla="*/ 1737360 h 1995054"/>
              <a:gd name="connsiteX41" fmla="*/ 714895 w 2718262"/>
              <a:gd name="connsiteY41" fmla="*/ 1770611 h 1995054"/>
              <a:gd name="connsiteX42" fmla="*/ 460623 w 2718262"/>
              <a:gd name="connsiteY42" fmla="*/ 1947623 h 1995054"/>
              <a:gd name="connsiteX43" fmla="*/ 0 w 2718262"/>
              <a:gd name="connsiteY4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806335 w 2718262"/>
              <a:gd name="connsiteY39" fmla="*/ 1637607 h 1995054"/>
              <a:gd name="connsiteX40" fmla="*/ 714895 w 2718262"/>
              <a:gd name="connsiteY40" fmla="*/ 1770611 h 1995054"/>
              <a:gd name="connsiteX41" fmla="*/ 460623 w 2718262"/>
              <a:gd name="connsiteY41" fmla="*/ 1947623 h 1995054"/>
              <a:gd name="connsiteX42" fmla="*/ 0 w 2718262"/>
              <a:gd name="connsiteY4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831273 w 2718262"/>
              <a:gd name="connsiteY38" fmla="*/ 1612669 h 1995054"/>
              <a:gd name="connsiteX39" fmla="*/ 714895 w 2718262"/>
              <a:gd name="connsiteY39" fmla="*/ 1770611 h 1995054"/>
              <a:gd name="connsiteX40" fmla="*/ 460623 w 2718262"/>
              <a:gd name="connsiteY40" fmla="*/ 1947623 h 1995054"/>
              <a:gd name="connsiteX41" fmla="*/ 0 w 2718262"/>
              <a:gd name="connsiteY4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872836 w 2718262"/>
              <a:gd name="connsiteY37" fmla="*/ 1554480 h 1995054"/>
              <a:gd name="connsiteX38" fmla="*/ 714895 w 2718262"/>
              <a:gd name="connsiteY38" fmla="*/ 1770611 h 1995054"/>
              <a:gd name="connsiteX39" fmla="*/ 460623 w 2718262"/>
              <a:gd name="connsiteY39" fmla="*/ 1947623 h 1995054"/>
              <a:gd name="connsiteX40" fmla="*/ 0 w 2718262"/>
              <a:gd name="connsiteY4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889462 w 2718262"/>
              <a:gd name="connsiteY36" fmla="*/ 1521229 h 1995054"/>
              <a:gd name="connsiteX37" fmla="*/ 714895 w 2718262"/>
              <a:gd name="connsiteY37" fmla="*/ 1770611 h 1995054"/>
              <a:gd name="connsiteX38" fmla="*/ 460623 w 2718262"/>
              <a:gd name="connsiteY38" fmla="*/ 1947623 h 1995054"/>
              <a:gd name="connsiteX39" fmla="*/ 0 w 2718262"/>
              <a:gd name="connsiteY3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55964 w 2718262"/>
              <a:gd name="connsiteY34" fmla="*/ 1280160 h 1995054"/>
              <a:gd name="connsiteX35" fmla="*/ 922713 w 2718262"/>
              <a:gd name="connsiteY35" fmla="*/ 1454727 h 1995054"/>
              <a:gd name="connsiteX36" fmla="*/ 714895 w 2718262"/>
              <a:gd name="connsiteY36" fmla="*/ 1770611 h 1995054"/>
              <a:gd name="connsiteX37" fmla="*/ 460623 w 2718262"/>
              <a:gd name="connsiteY37" fmla="*/ 1947623 h 1995054"/>
              <a:gd name="connsiteX38" fmla="*/ 0 w 2718262"/>
              <a:gd name="connsiteY3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72589 w 2718262"/>
              <a:gd name="connsiteY33" fmla="*/ 1097280 h 1995054"/>
              <a:gd name="connsiteX34" fmla="*/ 922713 w 2718262"/>
              <a:gd name="connsiteY34" fmla="*/ 1454727 h 1995054"/>
              <a:gd name="connsiteX35" fmla="*/ 714895 w 2718262"/>
              <a:gd name="connsiteY35" fmla="*/ 1770611 h 1995054"/>
              <a:gd name="connsiteX36" fmla="*/ 460623 w 2718262"/>
              <a:gd name="connsiteY36" fmla="*/ 1947623 h 1995054"/>
              <a:gd name="connsiteX37" fmla="*/ 0 w 2718262"/>
              <a:gd name="connsiteY3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97527 w 2718262"/>
              <a:gd name="connsiteY31" fmla="*/ 872836 h 1995054"/>
              <a:gd name="connsiteX32" fmla="*/ 980902 w 2718262"/>
              <a:gd name="connsiteY32" fmla="*/ 1014152 h 1995054"/>
              <a:gd name="connsiteX33" fmla="*/ 922713 w 2718262"/>
              <a:gd name="connsiteY33" fmla="*/ 1454727 h 1995054"/>
              <a:gd name="connsiteX34" fmla="*/ 714895 w 2718262"/>
              <a:gd name="connsiteY34" fmla="*/ 1770611 h 1995054"/>
              <a:gd name="connsiteX35" fmla="*/ 460623 w 2718262"/>
              <a:gd name="connsiteY35" fmla="*/ 1947623 h 1995054"/>
              <a:gd name="connsiteX36" fmla="*/ 0 w 2718262"/>
              <a:gd name="connsiteY3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1005840 w 2718262"/>
              <a:gd name="connsiteY30" fmla="*/ 814647 h 1995054"/>
              <a:gd name="connsiteX31" fmla="*/ 980902 w 2718262"/>
              <a:gd name="connsiteY31" fmla="*/ 1014152 h 1995054"/>
              <a:gd name="connsiteX32" fmla="*/ 922713 w 2718262"/>
              <a:gd name="connsiteY32" fmla="*/ 1454727 h 1995054"/>
              <a:gd name="connsiteX33" fmla="*/ 714895 w 2718262"/>
              <a:gd name="connsiteY33" fmla="*/ 1770611 h 1995054"/>
              <a:gd name="connsiteX34" fmla="*/ 460623 w 2718262"/>
              <a:gd name="connsiteY34" fmla="*/ 1947623 h 1995054"/>
              <a:gd name="connsiteX35" fmla="*/ 0 w 2718262"/>
              <a:gd name="connsiteY3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1030778 w 2718262"/>
              <a:gd name="connsiteY29" fmla="*/ 681643 h 1995054"/>
              <a:gd name="connsiteX30" fmla="*/ 980902 w 2718262"/>
              <a:gd name="connsiteY30" fmla="*/ 1014152 h 1995054"/>
              <a:gd name="connsiteX31" fmla="*/ 922713 w 2718262"/>
              <a:gd name="connsiteY31" fmla="*/ 1454727 h 1995054"/>
              <a:gd name="connsiteX32" fmla="*/ 714895 w 2718262"/>
              <a:gd name="connsiteY32" fmla="*/ 1770611 h 1995054"/>
              <a:gd name="connsiteX33" fmla="*/ 460623 w 2718262"/>
              <a:gd name="connsiteY33" fmla="*/ 1947623 h 1995054"/>
              <a:gd name="connsiteX34" fmla="*/ 0 w 2718262"/>
              <a:gd name="connsiteY3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64029 w 2718262"/>
              <a:gd name="connsiteY27" fmla="*/ 590203 h 1995054"/>
              <a:gd name="connsiteX28" fmla="*/ 1047404 w 2718262"/>
              <a:gd name="connsiteY28" fmla="*/ 623454 h 1995054"/>
              <a:gd name="connsiteX29" fmla="*/ 980902 w 2718262"/>
              <a:gd name="connsiteY29" fmla="*/ 1014152 h 1995054"/>
              <a:gd name="connsiteX30" fmla="*/ 922713 w 2718262"/>
              <a:gd name="connsiteY30" fmla="*/ 1454727 h 1995054"/>
              <a:gd name="connsiteX31" fmla="*/ 714895 w 2718262"/>
              <a:gd name="connsiteY31" fmla="*/ 1770611 h 1995054"/>
              <a:gd name="connsiteX32" fmla="*/ 460623 w 2718262"/>
              <a:gd name="connsiteY32" fmla="*/ 1947623 h 1995054"/>
              <a:gd name="connsiteX33" fmla="*/ 0 w 2718262"/>
              <a:gd name="connsiteY3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72342 w 2718262"/>
              <a:gd name="connsiteY26" fmla="*/ 565265 h 1995054"/>
              <a:gd name="connsiteX27" fmla="*/ 1047404 w 2718262"/>
              <a:gd name="connsiteY27" fmla="*/ 623454 h 1995054"/>
              <a:gd name="connsiteX28" fmla="*/ 980902 w 2718262"/>
              <a:gd name="connsiteY28" fmla="*/ 1014152 h 1995054"/>
              <a:gd name="connsiteX29" fmla="*/ 922713 w 2718262"/>
              <a:gd name="connsiteY29" fmla="*/ 1454727 h 1995054"/>
              <a:gd name="connsiteX30" fmla="*/ 714895 w 2718262"/>
              <a:gd name="connsiteY30" fmla="*/ 1770611 h 1995054"/>
              <a:gd name="connsiteX31" fmla="*/ 460623 w 2718262"/>
              <a:gd name="connsiteY31" fmla="*/ 1947623 h 1995054"/>
              <a:gd name="connsiteX32" fmla="*/ 0 w 2718262"/>
              <a:gd name="connsiteY3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155469 w 2718262"/>
              <a:gd name="connsiteY25" fmla="*/ 415636 h 1995054"/>
              <a:gd name="connsiteX26" fmla="*/ 1047404 w 2718262"/>
              <a:gd name="connsiteY26" fmla="*/ 623454 h 1995054"/>
              <a:gd name="connsiteX27" fmla="*/ 980902 w 2718262"/>
              <a:gd name="connsiteY27" fmla="*/ 1014152 h 1995054"/>
              <a:gd name="connsiteX28" fmla="*/ 922713 w 2718262"/>
              <a:gd name="connsiteY28" fmla="*/ 1454727 h 1995054"/>
              <a:gd name="connsiteX29" fmla="*/ 714895 w 2718262"/>
              <a:gd name="connsiteY29" fmla="*/ 1770611 h 1995054"/>
              <a:gd name="connsiteX30" fmla="*/ 460623 w 2718262"/>
              <a:gd name="connsiteY30" fmla="*/ 1947623 h 1995054"/>
              <a:gd name="connsiteX31" fmla="*/ 0 w 2718262"/>
              <a:gd name="connsiteY3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188720 w 2718262"/>
              <a:gd name="connsiteY24" fmla="*/ 349134 h 1995054"/>
              <a:gd name="connsiteX25" fmla="*/ 1047404 w 2718262"/>
              <a:gd name="connsiteY25" fmla="*/ 623454 h 1995054"/>
              <a:gd name="connsiteX26" fmla="*/ 980902 w 2718262"/>
              <a:gd name="connsiteY26" fmla="*/ 1014152 h 1995054"/>
              <a:gd name="connsiteX27" fmla="*/ 922713 w 2718262"/>
              <a:gd name="connsiteY27" fmla="*/ 1454727 h 1995054"/>
              <a:gd name="connsiteX28" fmla="*/ 714895 w 2718262"/>
              <a:gd name="connsiteY28" fmla="*/ 1770611 h 1995054"/>
              <a:gd name="connsiteX29" fmla="*/ 460623 w 2718262"/>
              <a:gd name="connsiteY29" fmla="*/ 1947623 h 1995054"/>
              <a:gd name="connsiteX30" fmla="*/ 0 w 2718262"/>
              <a:gd name="connsiteY3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221971 w 2718262"/>
              <a:gd name="connsiteY23" fmla="*/ 282632 h 1995054"/>
              <a:gd name="connsiteX24" fmla="*/ 1047404 w 2718262"/>
              <a:gd name="connsiteY24" fmla="*/ 623454 h 1995054"/>
              <a:gd name="connsiteX25" fmla="*/ 980902 w 2718262"/>
              <a:gd name="connsiteY25" fmla="*/ 1014152 h 1995054"/>
              <a:gd name="connsiteX26" fmla="*/ 922713 w 2718262"/>
              <a:gd name="connsiteY26" fmla="*/ 1454727 h 1995054"/>
              <a:gd name="connsiteX27" fmla="*/ 714895 w 2718262"/>
              <a:gd name="connsiteY27" fmla="*/ 1770611 h 1995054"/>
              <a:gd name="connsiteX28" fmla="*/ 460623 w 2718262"/>
              <a:gd name="connsiteY28" fmla="*/ 1947623 h 1995054"/>
              <a:gd name="connsiteX29" fmla="*/ 0 w 2718262"/>
              <a:gd name="connsiteY2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246909 w 2718262"/>
              <a:gd name="connsiteY22" fmla="*/ 257694 h 1995054"/>
              <a:gd name="connsiteX23" fmla="*/ 1047404 w 2718262"/>
              <a:gd name="connsiteY23" fmla="*/ 623454 h 1995054"/>
              <a:gd name="connsiteX24" fmla="*/ 980902 w 2718262"/>
              <a:gd name="connsiteY24" fmla="*/ 1014152 h 1995054"/>
              <a:gd name="connsiteX25" fmla="*/ 922713 w 2718262"/>
              <a:gd name="connsiteY25" fmla="*/ 1454727 h 1995054"/>
              <a:gd name="connsiteX26" fmla="*/ 714895 w 2718262"/>
              <a:gd name="connsiteY26" fmla="*/ 1770611 h 1995054"/>
              <a:gd name="connsiteX27" fmla="*/ 460623 w 2718262"/>
              <a:gd name="connsiteY27" fmla="*/ 1947623 h 1995054"/>
              <a:gd name="connsiteX28" fmla="*/ 0 w 2718262"/>
              <a:gd name="connsiteY28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96786 w 2718262"/>
              <a:gd name="connsiteY20" fmla="*/ 199505 h 1995054"/>
              <a:gd name="connsiteX21" fmla="*/ 1263535 w 2718262"/>
              <a:gd name="connsiteY21" fmla="*/ 224443 h 1995054"/>
              <a:gd name="connsiteX22" fmla="*/ 1047404 w 2718262"/>
              <a:gd name="connsiteY22" fmla="*/ 623454 h 1995054"/>
              <a:gd name="connsiteX23" fmla="*/ 980902 w 2718262"/>
              <a:gd name="connsiteY23" fmla="*/ 1014152 h 1995054"/>
              <a:gd name="connsiteX24" fmla="*/ 922713 w 2718262"/>
              <a:gd name="connsiteY24" fmla="*/ 1454727 h 1995054"/>
              <a:gd name="connsiteX25" fmla="*/ 714895 w 2718262"/>
              <a:gd name="connsiteY25" fmla="*/ 1770611 h 1995054"/>
              <a:gd name="connsiteX26" fmla="*/ 460623 w 2718262"/>
              <a:gd name="connsiteY26" fmla="*/ 1947623 h 1995054"/>
              <a:gd name="connsiteX27" fmla="*/ 0 w 2718262"/>
              <a:gd name="connsiteY27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321724 w 2718262"/>
              <a:gd name="connsiteY19" fmla="*/ 174567 h 1995054"/>
              <a:gd name="connsiteX20" fmla="*/ 1263535 w 2718262"/>
              <a:gd name="connsiteY20" fmla="*/ 224443 h 1995054"/>
              <a:gd name="connsiteX21" fmla="*/ 1047404 w 2718262"/>
              <a:gd name="connsiteY21" fmla="*/ 623454 h 1995054"/>
              <a:gd name="connsiteX22" fmla="*/ 980902 w 2718262"/>
              <a:gd name="connsiteY22" fmla="*/ 1014152 h 1995054"/>
              <a:gd name="connsiteX23" fmla="*/ 922713 w 2718262"/>
              <a:gd name="connsiteY23" fmla="*/ 1454727 h 1995054"/>
              <a:gd name="connsiteX24" fmla="*/ 714895 w 2718262"/>
              <a:gd name="connsiteY24" fmla="*/ 1770611 h 1995054"/>
              <a:gd name="connsiteX25" fmla="*/ 460623 w 2718262"/>
              <a:gd name="connsiteY25" fmla="*/ 1947623 h 1995054"/>
              <a:gd name="connsiteX26" fmla="*/ 0 w 2718262"/>
              <a:gd name="connsiteY26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396538 w 2718262"/>
              <a:gd name="connsiteY18" fmla="*/ 141316 h 1995054"/>
              <a:gd name="connsiteX19" fmla="*/ 1263535 w 2718262"/>
              <a:gd name="connsiteY19" fmla="*/ 224443 h 1995054"/>
              <a:gd name="connsiteX20" fmla="*/ 1047404 w 2718262"/>
              <a:gd name="connsiteY20" fmla="*/ 623454 h 1995054"/>
              <a:gd name="connsiteX21" fmla="*/ 980902 w 2718262"/>
              <a:gd name="connsiteY21" fmla="*/ 1014152 h 1995054"/>
              <a:gd name="connsiteX22" fmla="*/ 922713 w 2718262"/>
              <a:gd name="connsiteY22" fmla="*/ 1454727 h 1995054"/>
              <a:gd name="connsiteX23" fmla="*/ 714895 w 2718262"/>
              <a:gd name="connsiteY23" fmla="*/ 1770611 h 1995054"/>
              <a:gd name="connsiteX24" fmla="*/ 460623 w 2718262"/>
              <a:gd name="connsiteY24" fmla="*/ 1947623 h 1995054"/>
              <a:gd name="connsiteX25" fmla="*/ 0 w 2718262"/>
              <a:gd name="connsiteY25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463040 w 2718262"/>
              <a:gd name="connsiteY17" fmla="*/ 108065 h 1995054"/>
              <a:gd name="connsiteX18" fmla="*/ 1263535 w 2718262"/>
              <a:gd name="connsiteY18" fmla="*/ 224443 h 1995054"/>
              <a:gd name="connsiteX19" fmla="*/ 1047404 w 2718262"/>
              <a:gd name="connsiteY19" fmla="*/ 623454 h 1995054"/>
              <a:gd name="connsiteX20" fmla="*/ 980902 w 2718262"/>
              <a:gd name="connsiteY20" fmla="*/ 1014152 h 1995054"/>
              <a:gd name="connsiteX21" fmla="*/ 922713 w 2718262"/>
              <a:gd name="connsiteY21" fmla="*/ 1454727 h 1995054"/>
              <a:gd name="connsiteX22" fmla="*/ 714895 w 2718262"/>
              <a:gd name="connsiteY22" fmla="*/ 1770611 h 1995054"/>
              <a:gd name="connsiteX23" fmla="*/ 460623 w 2718262"/>
              <a:gd name="connsiteY23" fmla="*/ 1947623 h 1995054"/>
              <a:gd name="connsiteX24" fmla="*/ 0 w 2718262"/>
              <a:gd name="connsiteY24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537855 w 2718262"/>
              <a:gd name="connsiteY16" fmla="*/ 74814 h 1995054"/>
              <a:gd name="connsiteX17" fmla="*/ 1263535 w 2718262"/>
              <a:gd name="connsiteY17" fmla="*/ 224443 h 1995054"/>
              <a:gd name="connsiteX18" fmla="*/ 1047404 w 2718262"/>
              <a:gd name="connsiteY18" fmla="*/ 623454 h 1995054"/>
              <a:gd name="connsiteX19" fmla="*/ 980902 w 2718262"/>
              <a:gd name="connsiteY19" fmla="*/ 1014152 h 1995054"/>
              <a:gd name="connsiteX20" fmla="*/ 922713 w 2718262"/>
              <a:gd name="connsiteY20" fmla="*/ 1454727 h 1995054"/>
              <a:gd name="connsiteX21" fmla="*/ 714895 w 2718262"/>
              <a:gd name="connsiteY21" fmla="*/ 1770611 h 1995054"/>
              <a:gd name="connsiteX22" fmla="*/ 460623 w 2718262"/>
              <a:gd name="connsiteY22" fmla="*/ 1947623 h 1995054"/>
              <a:gd name="connsiteX23" fmla="*/ 0 w 2718262"/>
              <a:gd name="connsiteY23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579418 w 2718262"/>
              <a:gd name="connsiteY15" fmla="*/ 66502 h 1995054"/>
              <a:gd name="connsiteX16" fmla="*/ 1263535 w 2718262"/>
              <a:gd name="connsiteY16" fmla="*/ 224443 h 1995054"/>
              <a:gd name="connsiteX17" fmla="*/ 1047404 w 2718262"/>
              <a:gd name="connsiteY17" fmla="*/ 623454 h 1995054"/>
              <a:gd name="connsiteX18" fmla="*/ 980902 w 2718262"/>
              <a:gd name="connsiteY18" fmla="*/ 1014152 h 1995054"/>
              <a:gd name="connsiteX19" fmla="*/ 922713 w 2718262"/>
              <a:gd name="connsiteY19" fmla="*/ 1454727 h 1995054"/>
              <a:gd name="connsiteX20" fmla="*/ 714895 w 2718262"/>
              <a:gd name="connsiteY20" fmla="*/ 1770611 h 1995054"/>
              <a:gd name="connsiteX21" fmla="*/ 460623 w 2718262"/>
              <a:gd name="connsiteY21" fmla="*/ 1947623 h 1995054"/>
              <a:gd name="connsiteX22" fmla="*/ 0 w 2718262"/>
              <a:gd name="connsiteY22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629295 w 2718262"/>
              <a:gd name="connsiteY14" fmla="*/ 58189 h 1995054"/>
              <a:gd name="connsiteX15" fmla="*/ 1263535 w 2718262"/>
              <a:gd name="connsiteY15" fmla="*/ 224443 h 1995054"/>
              <a:gd name="connsiteX16" fmla="*/ 1047404 w 2718262"/>
              <a:gd name="connsiteY16" fmla="*/ 623454 h 1995054"/>
              <a:gd name="connsiteX17" fmla="*/ 980902 w 2718262"/>
              <a:gd name="connsiteY17" fmla="*/ 1014152 h 1995054"/>
              <a:gd name="connsiteX18" fmla="*/ 922713 w 2718262"/>
              <a:gd name="connsiteY18" fmla="*/ 1454727 h 1995054"/>
              <a:gd name="connsiteX19" fmla="*/ 714895 w 2718262"/>
              <a:gd name="connsiteY19" fmla="*/ 1770611 h 1995054"/>
              <a:gd name="connsiteX20" fmla="*/ 460623 w 2718262"/>
              <a:gd name="connsiteY20" fmla="*/ 1947623 h 1995054"/>
              <a:gd name="connsiteX21" fmla="*/ 0 w 2718262"/>
              <a:gd name="connsiteY21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729047 w 2718262"/>
              <a:gd name="connsiteY12" fmla="*/ 33251 h 1995054"/>
              <a:gd name="connsiteX13" fmla="*/ 1679171 w 2718262"/>
              <a:gd name="connsiteY13" fmla="*/ 41563 h 1995054"/>
              <a:gd name="connsiteX14" fmla="*/ 1263535 w 2718262"/>
              <a:gd name="connsiteY14" fmla="*/ 224443 h 1995054"/>
              <a:gd name="connsiteX15" fmla="*/ 1047404 w 2718262"/>
              <a:gd name="connsiteY15" fmla="*/ 623454 h 1995054"/>
              <a:gd name="connsiteX16" fmla="*/ 980902 w 2718262"/>
              <a:gd name="connsiteY16" fmla="*/ 1014152 h 1995054"/>
              <a:gd name="connsiteX17" fmla="*/ 922713 w 2718262"/>
              <a:gd name="connsiteY17" fmla="*/ 1454727 h 1995054"/>
              <a:gd name="connsiteX18" fmla="*/ 714895 w 2718262"/>
              <a:gd name="connsiteY18" fmla="*/ 1770611 h 1995054"/>
              <a:gd name="connsiteX19" fmla="*/ 460623 w 2718262"/>
              <a:gd name="connsiteY19" fmla="*/ 1947623 h 1995054"/>
              <a:gd name="connsiteX20" fmla="*/ 0 w 2718262"/>
              <a:gd name="connsiteY20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862051 w 2718262"/>
              <a:gd name="connsiteY11" fmla="*/ 8312 h 1995054"/>
              <a:gd name="connsiteX12" fmla="*/ 1679171 w 2718262"/>
              <a:gd name="connsiteY12" fmla="*/ 41563 h 1995054"/>
              <a:gd name="connsiteX13" fmla="*/ 1263535 w 2718262"/>
              <a:gd name="connsiteY13" fmla="*/ 224443 h 1995054"/>
              <a:gd name="connsiteX14" fmla="*/ 1047404 w 2718262"/>
              <a:gd name="connsiteY14" fmla="*/ 623454 h 1995054"/>
              <a:gd name="connsiteX15" fmla="*/ 980902 w 2718262"/>
              <a:gd name="connsiteY15" fmla="*/ 1014152 h 1995054"/>
              <a:gd name="connsiteX16" fmla="*/ 922713 w 2718262"/>
              <a:gd name="connsiteY16" fmla="*/ 1454727 h 1995054"/>
              <a:gd name="connsiteX17" fmla="*/ 714895 w 2718262"/>
              <a:gd name="connsiteY17" fmla="*/ 1770611 h 1995054"/>
              <a:gd name="connsiteX18" fmla="*/ 460623 w 2718262"/>
              <a:gd name="connsiteY18" fmla="*/ 1947623 h 1995054"/>
              <a:gd name="connsiteX19" fmla="*/ 0 w 2718262"/>
              <a:gd name="connsiteY19" fmla="*/ 1995054 h 1995054"/>
              <a:gd name="connsiteX0" fmla="*/ 2718262 w 2718262"/>
              <a:gd name="connsiteY0" fmla="*/ 839585 h 1995054"/>
              <a:gd name="connsiteX1" fmla="*/ 2701636 w 2718262"/>
              <a:gd name="connsiteY1" fmla="*/ 232756 h 1995054"/>
              <a:gd name="connsiteX2" fmla="*/ 2676698 w 2718262"/>
              <a:gd name="connsiteY2" fmla="*/ 182880 h 1995054"/>
              <a:gd name="connsiteX3" fmla="*/ 2601884 w 2718262"/>
              <a:gd name="connsiteY3" fmla="*/ 116378 h 1995054"/>
              <a:gd name="connsiteX4" fmla="*/ 2543695 w 2718262"/>
              <a:gd name="connsiteY4" fmla="*/ 91440 h 1995054"/>
              <a:gd name="connsiteX5" fmla="*/ 2510444 w 2718262"/>
              <a:gd name="connsiteY5" fmla="*/ 74814 h 1995054"/>
              <a:gd name="connsiteX6" fmla="*/ 2460567 w 2718262"/>
              <a:gd name="connsiteY6" fmla="*/ 58189 h 1995054"/>
              <a:gd name="connsiteX7" fmla="*/ 2394066 w 2718262"/>
              <a:gd name="connsiteY7" fmla="*/ 33251 h 1995054"/>
              <a:gd name="connsiteX8" fmla="*/ 2360815 w 2718262"/>
              <a:gd name="connsiteY8" fmla="*/ 24938 h 1995054"/>
              <a:gd name="connsiteX9" fmla="*/ 2335876 w 2718262"/>
              <a:gd name="connsiteY9" fmla="*/ 16625 h 1995054"/>
              <a:gd name="connsiteX10" fmla="*/ 2219498 w 2718262"/>
              <a:gd name="connsiteY10" fmla="*/ 0 h 1995054"/>
              <a:gd name="connsiteX11" fmla="*/ 1679171 w 2718262"/>
              <a:gd name="connsiteY11" fmla="*/ 41563 h 1995054"/>
              <a:gd name="connsiteX12" fmla="*/ 1263535 w 2718262"/>
              <a:gd name="connsiteY12" fmla="*/ 224443 h 1995054"/>
              <a:gd name="connsiteX13" fmla="*/ 1047404 w 2718262"/>
              <a:gd name="connsiteY13" fmla="*/ 623454 h 1995054"/>
              <a:gd name="connsiteX14" fmla="*/ 980902 w 2718262"/>
              <a:gd name="connsiteY14" fmla="*/ 1014152 h 1995054"/>
              <a:gd name="connsiteX15" fmla="*/ 922713 w 2718262"/>
              <a:gd name="connsiteY15" fmla="*/ 1454727 h 1995054"/>
              <a:gd name="connsiteX16" fmla="*/ 714895 w 2718262"/>
              <a:gd name="connsiteY16" fmla="*/ 1770611 h 1995054"/>
              <a:gd name="connsiteX17" fmla="*/ 460623 w 2718262"/>
              <a:gd name="connsiteY17" fmla="*/ 1947623 h 1995054"/>
              <a:gd name="connsiteX18" fmla="*/ 0 w 2718262"/>
              <a:gd name="connsiteY18" fmla="*/ 1995054 h 1995054"/>
              <a:gd name="connsiteX0" fmla="*/ 2718262 w 2718262"/>
              <a:gd name="connsiteY0" fmla="*/ 839823 h 1995292"/>
              <a:gd name="connsiteX1" fmla="*/ 2701636 w 2718262"/>
              <a:gd name="connsiteY1" fmla="*/ 232994 h 1995292"/>
              <a:gd name="connsiteX2" fmla="*/ 2676698 w 2718262"/>
              <a:gd name="connsiteY2" fmla="*/ 183118 h 1995292"/>
              <a:gd name="connsiteX3" fmla="*/ 2601884 w 2718262"/>
              <a:gd name="connsiteY3" fmla="*/ 116616 h 1995292"/>
              <a:gd name="connsiteX4" fmla="*/ 2543695 w 2718262"/>
              <a:gd name="connsiteY4" fmla="*/ 91678 h 1995292"/>
              <a:gd name="connsiteX5" fmla="*/ 2510444 w 2718262"/>
              <a:gd name="connsiteY5" fmla="*/ 75052 h 1995292"/>
              <a:gd name="connsiteX6" fmla="*/ 2460567 w 2718262"/>
              <a:gd name="connsiteY6" fmla="*/ 58427 h 1995292"/>
              <a:gd name="connsiteX7" fmla="*/ 2394066 w 2718262"/>
              <a:gd name="connsiteY7" fmla="*/ 33489 h 1995292"/>
              <a:gd name="connsiteX8" fmla="*/ 2360815 w 2718262"/>
              <a:gd name="connsiteY8" fmla="*/ 25176 h 1995292"/>
              <a:gd name="connsiteX9" fmla="*/ 2219498 w 2718262"/>
              <a:gd name="connsiteY9" fmla="*/ 238 h 1995292"/>
              <a:gd name="connsiteX10" fmla="*/ 1679171 w 2718262"/>
              <a:gd name="connsiteY10" fmla="*/ 41801 h 1995292"/>
              <a:gd name="connsiteX11" fmla="*/ 1263535 w 2718262"/>
              <a:gd name="connsiteY11" fmla="*/ 224681 h 1995292"/>
              <a:gd name="connsiteX12" fmla="*/ 1047404 w 2718262"/>
              <a:gd name="connsiteY12" fmla="*/ 623692 h 1995292"/>
              <a:gd name="connsiteX13" fmla="*/ 980902 w 2718262"/>
              <a:gd name="connsiteY13" fmla="*/ 1014390 h 1995292"/>
              <a:gd name="connsiteX14" fmla="*/ 922713 w 2718262"/>
              <a:gd name="connsiteY14" fmla="*/ 1454965 h 1995292"/>
              <a:gd name="connsiteX15" fmla="*/ 714895 w 2718262"/>
              <a:gd name="connsiteY15" fmla="*/ 1770849 h 1995292"/>
              <a:gd name="connsiteX16" fmla="*/ 460623 w 2718262"/>
              <a:gd name="connsiteY16" fmla="*/ 1947861 h 1995292"/>
              <a:gd name="connsiteX17" fmla="*/ 0 w 2718262"/>
              <a:gd name="connsiteY17" fmla="*/ 1995292 h 1995292"/>
              <a:gd name="connsiteX0" fmla="*/ 2718262 w 2718262"/>
              <a:gd name="connsiteY0" fmla="*/ 839641 h 1995110"/>
              <a:gd name="connsiteX1" fmla="*/ 2701636 w 2718262"/>
              <a:gd name="connsiteY1" fmla="*/ 232812 h 1995110"/>
              <a:gd name="connsiteX2" fmla="*/ 2676698 w 2718262"/>
              <a:gd name="connsiteY2" fmla="*/ 182936 h 1995110"/>
              <a:gd name="connsiteX3" fmla="*/ 2601884 w 2718262"/>
              <a:gd name="connsiteY3" fmla="*/ 116434 h 1995110"/>
              <a:gd name="connsiteX4" fmla="*/ 2543695 w 2718262"/>
              <a:gd name="connsiteY4" fmla="*/ 91496 h 1995110"/>
              <a:gd name="connsiteX5" fmla="*/ 2510444 w 2718262"/>
              <a:gd name="connsiteY5" fmla="*/ 74870 h 1995110"/>
              <a:gd name="connsiteX6" fmla="*/ 2460567 w 2718262"/>
              <a:gd name="connsiteY6" fmla="*/ 58245 h 1995110"/>
              <a:gd name="connsiteX7" fmla="*/ 2394066 w 2718262"/>
              <a:gd name="connsiteY7" fmla="*/ 33307 h 1995110"/>
              <a:gd name="connsiteX8" fmla="*/ 2219498 w 2718262"/>
              <a:gd name="connsiteY8" fmla="*/ 56 h 1995110"/>
              <a:gd name="connsiteX9" fmla="*/ 1679171 w 2718262"/>
              <a:gd name="connsiteY9" fmla="*/ 41619 h 1995110"/>
              <a:gd name="connsiteX10" fmla="*/ 1263535 w 2718262"/>
              <a:gd name="connsiteY10" fmla="*/ 224499 h 1995110"/>
              <a:gd name="connsiteX11" fmla="*/ 1047404 w 2718262"/>
              <a:gd name="connsiteY11" fmla="*/ 623510 h 1995110"/>
              <a:gd name="connsiteX12" fmla="*/ 980902 w 2718262"/>
              <a:gd name="connsiteY12" fmla="*/ 1014208 h 1995110"/>
              <a:gd name="connsiteX13" fmla="*/ 922713 w 2718262"/>
              <a:gd name="connsiteY13" fmla="*/ 1454783 h 1995110"/>
              <a:gd name="connsiteX14" fmla="*/ 714895 w 2718262"/>
              <a:gd name="connsiteY14" fmla="*/ 1770667 h 1995110"/>
              <a:gd name="connsiteX15" fmla="*/ 460623 w 2718262"/>
              <a:gd name="connsiteY15" fmla="*/ 1947679 h 1995110"/>
              <a:gd name="connsiteX16" fmla="*/ 0 w 2718262"/>
              <a:gd name="connsiteY16" fmla="*/ 1995110 h 1995110"/>
              <a:gd name="connsiteX0" fmla="*/ 2718262 w 2718262"/>
              <a:gd name="connsiteY0" fmla="*/ 840128 h 1995597"/>
              <a:gd name="connsiteX1" fmla="*/ 2701636 w 2718262"/>
              <a:gd name="connsiteY1" fmla="*/ 233299 h 1995597"/>
              <a:gd name="connsiteX2" fmla="*/ 2676698 w 2718262"/>
              <a:gd name="connsiteY2" fmla="*/ 183423 h 1995597"/>
              <a:gd name="connsiteX3" fmla="*/ 2601884 w 2718262"/>
              <a:gd name="connsiteY3" fmla="*/ 116921 h 1995597"/>
              <a:gd name="connsiteX4" fmla="*/ 2543695 w 2718262"/>
              <a:gd name="connsiteY4" fmla="*/ 91983 h 1995597"/>
              <a:gd name="connsiteX5" fmla="*/ 2510444 w 2718262"/>
              <a:gd name="connsiteY5" fmla="*/ 75357 h 1995597"/>
              <a:gd name="connsiteX6" fmla="*/ 2460567 w 2718262"/>
              <a:gd name="connsiteY6" fmla="*/ 58732 h 1995597"/>
              <a:gd name="connsiteX7" fmla="*/ 2219498 w 2718262"/>
              <a:gd name="connsiteY7" fmla="*/ 543 h 1995597"/>
              <a:gd name="connsiteX8" fmla="*/ 1679171 w 2718262"/>
              <a:gd name="connsiteY8" fmla="*/ 42106 h 1995597"/>
              <a:gd name="connsiteX9" fmla="*/ 1263535 w 2718262"/>
              <a:gd name="connsiteY9" fmla="*/ 224986 h 1995597"/>
              <a:gd name="connsiteX10" fmla="*/ 1047404 w 2718262"/>
              <a:gd name="connsiteY10" fmla="*/ 623997 h 1995597"/>
              <a:gd name="connsiteX11" fmla="*/ 980902 w 2718262"/>
              <a:gd name="connsiteY11" fmla="*/ 1014695 h 1995597"/>
              <a:gd name="connsiteX12" fmla="*/ 922713 w 2718262"/>
              <a:gd name="connsiteY12" fmla="*/ 1455270 h 1995597"/>
              <a:gd name="connsiteX13" fmla="*/ 714895 w 2718262"/>
              <a:gd name="connsiteY13" fmla="*/ 1771154 h 1995597"/>
              <a:gd name="connsiteX14" fmla="*/ 460623 w 2718262"/>
              <a:gd name="connsiteY14" fmla="*/ 1948166 h 1995597"/>
              <a:gd name="connsiteX15" fmla="*/ 0 w 2718262"/>
              <a:gd name="connsiteY15" fmla="*/ 1995597 h 1995597"/>
              <a:gd name="connsiteX0" fmla="*/ 2718262 w 2718262"/>
              <a:gd name="connsiteY0" fmla="*/ 841028 h 1996497"/>
              <a:gd name="connsiteX1" fmla="*/ 2701636 w 2718262"/>
              <a:gd name="connsiteY1" fmla="*/ 234199 h 1996497"/>
              <a:gd name="connsiteX2" fmla="*/ 2676698 w 2718262"/>
              <a:gd name="connsiteY2" fmla="*/ 184323 h 1996497"/>
              <a:gd name="connsiteX3" fmla="*/ 2601884 w 2718262"/>
              <a:gd name="connsiteY3" fmla="*/ 117821 h 1996497"/>
              <a:gd name="connsiteX4" fmla="*/ 2543695 w 2718262"/>
              <a:gd name="connsiteY4" fmla="*/ 92883 h 1996497"/>
              <a:gd name="connsiteX5" fmla="*/ 2510444 w 2718262"/>
              <a:gd name="connsiteY5" fmla="*/ 76257 h 1996497"/>
              <a:gd name="connsiteX6" fmla="*/ 2219498 w 2718262"/>
              <a:gd name="connsiteY6" fmla="*/ 1443 h 1996497"/>
              <a:gd name="connsiteX7" fmla="*/ 1679171 w 2718262"/>
              <a:gd name="connsiteY7" fmla="*/ 43006 h 1996497"/>
              <a:gd name="connsiteX8" fmla="*/ 1263535 w 2718262"/>
              <a:gd name="connsiteY8" fmla="*/ 225886 h 1996497"/>
              <a:gd name="connsiteX9" fmla="*/ 1047404 w 2718262"/>
              <a:gd name="connsiteY9" fmla="*/ 624897 h 1996497"/>
              <a:gd name="connsiteX10" fmla="*/ 980902 w 2718262"/>
              <a:gd name="connsiteY10" fmla="*/ 1015595 h 1996497"/>
              <a:gd name="connsiteX11" fmla="*/ 922713 w 2718262"/>
              <a:gd name="connsiteY11" fmla="*/ 1456170 h 1996497"/>
              <a:gd name="connsiteX12" fmla="*/ 714895 w 2718262"/>
              <a:gd name="connsiteY12" fmla="*/ 1772054 h 1996497"/>
              <a:gd name="connsiteX13" fmla="*/ 460623 w 2718262"/>
              <a:gd name="connsiteY13" fmla="*/ 1949066 h 1996497"/>
              <a:gd name="connsiteX14" fmla="*/ 0 w 2718262"/>
              <a:gd name="connsiteY14" fmla="*/ 1996497 h 1996497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601884 w 2718262"/>
              <a:gd name="connsiteY3" fmla="*/ 118839 h 1997515"/>
              <a:gd name="connsiteX4" fmla="*/ 2543695 w 2718262"/>
              <a:gd name="connsiteY4" fmla="*/ 93901 h 1997515"/>
              <a:gd name="connsiteX5" fmla="*/ 2219498 w 2718262"/>
              <a:gd name="connsiteY5" fmla="*/ 2461 h 1997515"/>
              <a:gd name="connsiteX6" fmla="*/ 1679171 w 2718262"/>
              <a:gd name="connsiteY6" fmla="*/ 44024 h 1997515"/>
              <a:gd name="connsiteX7" fmla="*/ 1263535 w 2718262"/>
              <a:gd name="connsiteY7" fmla="*/ 226904 h 1997515"/>
              <a:gd name="connsiteX8" fmla="*/ 1047404 w 2718262"/>
              <a:gd name="connsiteY8" fmla="*/ 625915 h 1997515"/>
              <a:gd name="connsiteX9" fmla="*/ 980902 w 2718262"/>
              <a:gd name="connsiteY9" fmla="*/ 1016613 h 1997515"/>
              <a:gd name="connsiteX10" fmla="*/ 922713 w 2718262"/>
              <a:gd name="connsiteY10" fmla="*/ 1457188 h 1997515"/>
              <a:gd name="connsiteX11" fmla="*/ 714895 w 2718262"/>
              <a:gd name="connsiteY11" fmla="*/ 1773072 h 1997515"/>
              <a:gd name="connsiteX12" fmla="*/ 460623 w 2718262"/>
              <a:gd name="connsiteY12" fmla="*/ 1950084 h 1997515"/>
              <a:gd name="connsiteX13" fmla="*/ 0 w 2718262"/>
              <a:gd name="connsiteY13" fmla="*/ 1997515 h 1997515"/>
              <a:gd name="connsiteX0" fmla="*/ 2718262 w 2718262"/>
              <a:gd name="connsiteY0" fmla="*/ 842046 h 1997515"/>
              <a:gd name="connsiteX1" fmla="*/ 2701636 w 2718262"/>
              <a:gd name="connsiteY1" fmla="*/ 235217 h 1997515"/>
              <a:gd name="connsiteX2" fmla="*/ 2676698 w 2718262"/>
              <a:gd name="connsiteY2" fmla="*/ 185341 h 1997515"/>
              <a:gd name="connsiteX3" fmla="*/ 2543695 w 2718262"/>
              <a:gd name="connsiteY3" fmla="*/ 93901 h 1997515"/>
              <a:gd name="connsiteX4" fmla="*/ 2219498 w 2718262"/>
              <a:gd name="connsiteY4" fmla="*/ 2461 h 1997515"/>
              <a:gd name="connsiteX5" fmla="*/ 1679171 w 2718262"/>
              <a:gd name="connsiteY5" fmla="*/ 44024 h 1997515"/>
              <a:gd name="connsiteX6" fmla="*/ 1263535 w 2718262"/>
              <a:gd name="connsiteY6" fmla="*/ 226904 h 1997515"/>
              <a:gd name="connsiteX7" fmla="*/ 1047404 w 2718262"/>
              <a:gd name="connsiteY7" fmla="*/ 625915 h 1997515"/>
              <a:gd name="connsiteX8" fmla="*/ 980902 w 2718262"/>
              <a:gd name="connsiteY8" fmla="*/ 1016613 h 1997515"/>
              <a:gd name="connsiteX9" fmla="*/ 922713 w 2718262"/>
              <a:gd name="connsiteY9" fmla="*/ 1457188 h 1997515"/>
              <a:gd name="connsiteX10" fmla="*/ 714895 w 2718262"/>
              <a:gd name="connsiteY10" fmla="*/ 1773072 h 1997515"/>
              <a:gd name="connsiteX11" fmla="*/ 460623 w 2718262"/>
              <a:gd name="connsiteY11" fmla="*/ 1950084 h 1997515"/>
              <a:gd name="connsiteX12" fmla="*/ 0 w 2718262"/>
              <a:gd name="connsiteY12" fmla="*/ 1997515 h 1997515"/>
              <a:gd name="connsiteX0" fmla="*/ 2718262 w 2718788"/>
              <a:gd name="connsiteY0" fmla="*/ 842046 h 1997515"/>
              <a:gd name="connsiteX1" fmla="*/ 2701636 w 2718788"/>
              <a:gd name="connsiteY1" fmla="*/ 235217 h 1997515"/>
              <a:gd name="connsiteX2" fmla="*/ 2543695 w 2718788"/>
              <a:gd name="connsiteY2" fmla="*/ 93901 h 1997515"/>
              <a:gd name="connsiteX3" fmla="*/ 2219498 w 2718788"/>
              <a:gd name="connsiteY3" fmla="*/ 2461 h 1997515"/>
              <a:gd name="connsiteX4" fmla="*/ 1679171 w 2718788"/>
              <a:gd name="connsiteY4" fmla="*/ 44024 h 1997515"/>
              <a:gd name="connsiteX5" fmla="*/ 1263535 w 2718788"/>
              <a:gd name="connsiteY5" fmla="*/ 226904 h 1997515"/>
              <a:gd name="connsiteX6" fmla="*/ 1047404 w 2718788"/>
              <a:gd name="connsiteY6" fmla="*/ 625915 h 1997515"/>
              <a:gd name="connsiteX7" fmla="*/ 980902 w 2718788"/>
              <a:gd name="connsiteY7" fmla="*/ 1016613 h 1997515"/>
              <a:gd name="connsiteX8" fmla="*/ 922713 w 2718788"/>
              <a:gd name="connsiteY8" fmla="*/ 1457188 h 1997515"/>
              <a:gd name="connsiteX9" fmla="*/ 714895 w 2718788"/>
              <a:gd name="connsiteY9" fmla="*/ 1773072 h 1997515"/>
              <a:gd name="connsiteX10" fmla="*/ 460623 w 2718788"/>
              <a:gd name="connsiteY10" fmla="*/ 1950084 h 1997515"/>
              <a:gd name="connsiteX11" fmla="*/ 0 w 2718788"/>
              <a:gd name="connsiteY11" fmla="*/ 1997515 h 1997515"/>
              <a:gd name="connsiteX0" fmla="*/ 2718262 w 2718262"/>
              <a:gd name="connsiteY0" fmla="*/ 844171 h 1999640"/>
              <a:gd name="connsiteX1" fmla="*/ 2543695 w 2718262"/>
              <a:gd name="connsiteY1" fmla="*/ 96026 h 1999640"/>
              <a:gd name="connsiteX2" fmla="*/ 2219498 w 2718262"/>
              <a:gd name="connsiteY2" fmla="*/ 4586 h 1999640"/>
              <a:gd name="connsiteX3" fmla="*/ 1679171 w 2718262"/>
              <a:gd name="connsiteY3" fmla="*/ 46149 h 1999640"/>
              <a:gd name="connsiteX4" fmla="*/ 1263535 w 2718262"/>
              <a:gd name="connsiteY4" fmla="*/ 229029 h 1999640"/>
              <a:gd name="connsiteX5" fmla="*/ 1047404 w 2718262"/>
              <a:gd name="connsiteY5" fmla="*/ 628040 h 1999640"/>
              <a:gd name="connsiteX6" fmla="*/ 980902 w 2718262"/>
              <a:gd name="connsiteY6" fmla="*/ 1018738 h 1999640"/>
              <a:gd name="connsiteX7" fmla="*/ 922713 w 2718262"/>
              <a:gd name="connsiteY7" fmla="*/ 1459313 h 1999640"/>
              <a:gd name="connsiteX8" fmla="*/ 714895 w 2718262"/>
              <a:gd name="connsiteY8" fmla="*/ 1775197 h 1999640"/>
              <a:gd name="connsiteX9" fmla="*/ 460623 w 2718262"/>
              <a:gd name="connsiteY9" fmla="*/ 1952209 h 1999640"/>
              <a:gd name="connsiteX10" fmla="*/ 0 w 2718262"/>
              <a:gd name="connsiteY10" fmla="*/ 1999640 h 1999640"/>
              <a:gd name="connsiteX0" fmla="*/ 2718262 w 2718262"/>
              <a:gd name="connsiteY0" fmla="*/ 831346 h 1986815"/>
              <a:gd name="connsiteX1" fmla="*/ 2543695 w 2718262"/>
              <a:gd name="connsiteY1" fmla="*/ 83201 h 1986815"/>
              <a:gd name="connsiteX2" fmla="*/ 1679171 w 2718262"/>
              <a:gd name="connsiteY2" fmla="*/ 33324 h 1986815"/>
              <a:gd name="connsiteX3" fmla="*/ 1263535 w 2718262"/>
              <a:gd name="connsiteY3" fmla="*/ 216204 h 1986815"/>
              <a:gd name="connsiteX4" fmla="*/ 1047404 w 2718262"/>
              <a:gd name="connsiteY4" fmla="*/ 615215 h 1986815"/>
              <a:gd name="connsiteX5" fmla="*/ 980902 w 2718262"/>
              <a:gd name="connsiteY5" fmla="*/ 1005913 h 1986815"/>
              <a:gd name="connsiteX6" fmla="*/ 922713 w 2718262"/>
              <a:gd name="connsiteY6" fmla="*/ 1446488 h 1986815"/>
              <a:gd name="connsiteX7" fmla="*/ 714895 w 2718262"/>
              <a:gd name="connsiteY7" fmla="*/ 1762372 h 1986815"/>
              <a:gd name="connsiteX8" fmla="*/ 460623 w 2718262"/>
              <a:gd name="connsiteY8" fmla="*/ 1939384 h 1986815"/>
              <a:gd name="connsiteX9" fmla="*/ 0 w 2718262"/>
              <a:gd name="connsiteY9" fmla="*/ 1986815 h 1986815"/>
              <a:gd name="connsiteX0" fmla="*/ 2901142 w 2901142"/>
              <a:gd name="connsiteY0" fmla="*/ 584615 h 1972840"/>
              <a:gd name="connsiteX1" fmla="*/ 2543695 w 2901142"/>
              <a:gd name="connsiteY1" fmla="*/ 69226 h 1972840"/>
              <a:gd name="connsiteX2" fmla="*/ 1679171 w 2901142"/>
              <a:gd name="connsiteY2" fmla="*/ 19349 h 1972840"/>
              <a:gd name="connsiteX3" fmla="*/ 1263535 w 2901142"/>
              <a:gd name="connsiteY3" fmla="*/ 202229 h 1972840"/>
              <a:gd name="connsiteX4" fmla="*/ 1047404 w 2901142"/>
              <a:gd name="connsiteY4" fmla="*/ 601240 h 1972840"/>
              <a:gd name="connsiteX5" fmla="*/ 980902 w 2901142"/>
              <a:gd name="connsiteY5" fmla="*/ 991938 h 1972840"/>
              <a:gd name="connsiteX6" fmla="*/ 922713 w 2901142"/>
              <a:gd name="connsiteY6" fmla="*/ 1432513 h 1972840"/>
              <a:gd name="connsiteX7" fmla="*/ 714895 w 2901142"/>
              <a:gd name="connsiteY7" fmla="*/ 1748397 h 1972840"/>
              <a:gd name="connsiteX8" fmla="*/ 460623 w 2901142"/>
              <a:gd name="connsiteY8" fmla="*/ 1925409 h 1972840"/>
              <a:gd name="connsiteX9" fmla="*/ 0 w 2901142"/>
              <a:gd name="connsiteY9" fmla="*/ 1972840 h 1972840"/>
              <a:gd name="connsiteX0" fmla="*/ 2801390 w 2801390"/>
              <a:gd name="connsiteY0" fmla="*/ 619689 h 1974663"/>
              <a:gd name="connsiteX1" fmla="*/ 2543695 w 2801390"/>
              <a:gd name="connsiteY1" fmla="*/ 71049 h 1974663"/>
              <a:gd name="connsiteX2" fmla="*/ 1679171 w 2801390"/>
              <a:gd name="connsiteY2" fmla="*/ 21172 h 1974663"/>
              <a:gd name="connsiteX3" fmla="*/ 1263535 w 2801390"/>
              <a:gd name="connsiteY3" fmla="*/ 204052 h 1974663"/>
              <a:gd name="connsiteX4" fmla="*/ 1047404 w 2801390"/>
              <a:gd name="connsiteY4" fmla="*/ 603063 h 1974663"/>
              <a:gd name="connsiteX5" fmla="*/ 980902 w 2801390"/>
              <a:gd name="connsiteY5" fmla="*/ 993761 h 1974663"/>
              <a:gd name="connsiteX6" fmla="*/ 922713 w 2801390"/>
              <a:gd name="connsiteY6" fmla="*/ 1434336 h 1974663"/>
              <a:gd name="connsiteX7" fmla="*/ 714895 w 2801390"/>
              <a:gd name="connsiteY7" fmla="*/ 1750220 h 1974663"/>
              <a:gd name="connsiteX8" fmla="*/ 460623 w 2801390"/>
              <a:gd name="connsiteY8" fmla="*/ 1927232 h 1974663"/>
              <a:gd name="connsiteX9" fmla="*/ 0 w 2801390"/>
              <a:gd name="connsiteY9" fmla="*/ 1974663 h 1974663"/>
              <a:gd name="connsiteX0" fmla="*/ 2801390 w 2801638"/>
              <a:gd name="connsiteY0" fmla="*/ 619689 h 1974663"/>
              <a:gd name="connsiteX1" fmla="*/ 2543695 w 2801638"/>
              <a:gd name="connsiteY1" fmla="*/ 71049 h 1974663"/>
              <a:gd name="connsiteX2" fmla="*/ 1679171 w 2801638"/>
              <a:gd name="connsiteY2" fmla="*/ 21172 h 1974663"/>
              <a:gd name="connsiteX3" fmla="*/ 1263535 w 2801638"/>
              <a:gd name="connsiteY3" fmla="*/ 204052 h 1974663"/>
              <a:gd name="connsiteX4" fmla="*/ 1047404 w 2801638"/>
              <a:gd name="connsiteY4" fmla="*/ 603063 h 1974663"/>
              <a:gd name="connsiteX5" fmla="*/ 980902 w 2801638"/>
              <a:gd name="connsiteY5" fmla="*/ 993761 h 1974663"/>
              <a:gd name="connsiteX6" fmla="*/ 922713 w 2801638"/>
              <a:gd name="connsiteY6" fmla="*/ 1434336 h 1974663"/>
              <a:gd name="connsiteX7" fmla="*/ 714895 w 2801638"/>
              <a:gd name="connsiteY7" fmla="*/ 1750220 h 1974663"/>
              <a:gd name="connsiteX8" fmla="*/ 460623 w 2801638"/>
              <a:gd name="connsiteY8" fmla="*/ 1927232 h 1974663"/>
              <a:gd name="connsiteX9" fmla="*/ 0 w 2801638"/>
              <a:gd name="connsiteY9" fmla="*/ 1974663 h 1974663"/>
              <a:gd name="connsiteX0" fmla="*/ 2743201 w 2743773"/>
              <a:gd name="connsiteY0" fmla="*/ 637255 h 1975603"/>
              <a:gd name="connsiteX1" fmla="*/ 2543695 w 2743773"/>
              <a:gd name="connsiteY1" fmla="*/ 71989 h 1975603"/>
              <a:gd name="connsiteX2" fmla="*/ 1679171 w 2743773"/>
              <a:gd name="connsiteY2" fmla="*/ 22112 h 1975603"/>
              <a:gd name="connsiteX3" fmla="*/ 1263535 w 2743773"/>
              <a:gd name="connsiteY3" fmla="*/ 204992 h 1975603"/>
              <a:gd name="connsiteX4" fmla="*/ 1047404 w 2743773"/>
              <a:gd name="connsiteY4" fmla="*/ 604003 h 1975603"/>
              <a:gd name="connsiteX5" fmla="*/ 980902 w 2743773"/>
              <a:gd name="connsiteY5" fmla="*/ 994701 h 1975603"/>
              <a:gd name="connsiteX6" fmla="*/ 922713 w 2743773"/>
              <a:gd name="connsiteY6" fmla="*/ 1435276 h 1975603"/>
              <a:gd name="connsiteX7" fmla="*/ 714895 w 2743773"/>
              <a:gd name="connsiteY7" fmla="*/ 1751160 h 1975603"/>
              <a:gd name="connsiteX8" fmla="*/ 460623 w 2743773"/>
              <a:gd name="connsiteY8" fmla="*/ 1928172 h 1975603"/>
              <a:gd name="connsiteX9" fmla="*/ 0 w 2743773"/>
              <a:gd name="connsiteY9" fmla="*/ 1975603 h 1975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773" h="1975603">
                <a:moveTo>
                  <a:pt x="2743201" y="637255"/>
                </a:moveTo>
                <a:cubicBezTo>
                  <a:pt x="2748397" y="473078"/>
                  <a:pt x="2721033" y="174513"/>
                  <a:pt x="2543695" y="71989"/>
                </a:cubicBezTo>
                <a:cubicBezTo>
                  <a:pt x="2366357" y="-30535"/>
                  <a:pt x="1892531" y="-55"/>
                  <a:pt x="1679171" y="22112"/>
                </a:cubicBezTo>
                <a:cubicBezTo>
                  <a:pt x="1465811" y="44279"/>
                  <a:pt x="1368829" y="108010"/>
                  <a:pt x="1263535" y="204992"/>
                </a:cubicBezTo>
                <a:cubicBezTo>
                  <a:pt x="1158241" y="301974"/>
                  <a:pt x="1094510" y="472385"/>
                  <a:pt x="1047404" y="604003"/>
                </a:cubicBezTo>
                <a:cubicBezTo>
                  <a:pt x="1000298" y="735621"/>
                  <a:pt x="1001684" y="856155"/>
                  <a:pt x="980902" y="994701"/>
                </a:cubicBezTo>
                <a:cubicBezTo>
                  <a:pt x="960120" y="1133247"/>
                  <a:pt x="967047" y="1309200"/>
                  <a:pt x="922713" y="1435276"/>
                </a:cubicBezTo>
                <a:cubicBezTo>
                  <a:pt x="878379" y="1561352"/>
                  <a:pt x="791910" y="1669011"/>
                  <a:pt x="714895" y="1751160"/>
                </a:cubicBezTo>
                <a:cubicBezTo>
                  <a:pt x="637880" y="1833309"/>
                  <a:pt x="579772" y="1890765"/>
                  <a:pt x="460623" y="1928172"/>
                </a:cubicBezTo>
                <a:cubicBezTo>
                  <a:pt x="341474" y="1965579"/>
                  <a:pt x="123052" y="1975603"/>
                  <a:pt x="0" y="1975603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1" name="Forme libre 30"/>
          <p:cNvSpPr/>
          <p:nvPr/>
        </p:nvSpPr>
        <p:spPr>
          <a:xfrm rot="15271415">
            <a:off x="9863446" y="766745"/>
            <a:ext cx="1957864" cy="1646881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31365" h="1747045">
                <a:moveTo>
                  <a:pt x="0" y="-1"/>
                </a:moveTo>
                <a:cubicBezTo>
                  <a:pt x="544076" y="308415"/>
                  <a:pt x="1213135" y="465505"/>
                  <a:pt x="1439695" y="756679"/>
                </a:cubicBezTo>
                <a:cubicBezTo>
                  <a:pt x="1666255" y="1047853"/>
                  <a:pt x="1407510" y="1525451"/>
                  <a:pt x="1359360" y="1747045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Forme libre 31"/>
          <p:cNvSpPr/>
          <p:nvPr/>
        </p:nvSpPr>
        <p:spPr>
          <a:xfrm rot="6328585" flipH="1">
            <a:off x="7671139" y="-229987"/>
            <a:ext cx="1791002" cy="3180252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183341 w 1331258"/>
              <a:gd name="connsiteY6" fmla="*/ 1143000 h 1606924"/>
              <a:gd name="connsiteX7" fmla="*/ 1223682 w 1331258"/>
              <a:gd name="connsiteY7" fmla="*/ 1250576 h 1606924"/>
              <a:gd name="connsiteX8" fmla="*/ 1257300 w 1331258"/>
              <a:gd name="connsiteY8" fmla="*/ 1337982 h 1606924"/>
              <a:gd name="connsiteX9" fmla="*/ 1297641 w 1331258"/>
              <a:gd name="connsiteY9" fmla="*/ 1485900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57300 w 1331258"/>
              <a:gd name="connsiteY7" fmla="*/ 1337982 h 1606924"/>
              <a:gd name="connsiteX8" fmla="*/ 1297641 w 1331258"/>
              <a:gd name="connsiteY8" fmla="*/ 1485900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297641 w 1331258"/>
              <a:gd name="connsiteY7" fmla="*/ 14859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035423 w 1331258"/>
              <a:gd name="connsiteY4" fmla="*/ 921124 h 1606924"/>
              <a:gd name="connsiteX5" fmla="*/ 1143000 w 1331258"/>
              <a:gd name="connsiteY5" fmla="*/ 1075765 h 1606924"/>
              <a:gd name="connsiteX6" fmla="*/ 1223682 w 1331258"/>
              <a:gd name="connsiteY6" fmla="*/ 1250576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759758 w 1331258"/>
              <a:gd name="connsiteY2" fmla="*/ 625288 h 1606924"/>
              <a:gd name="connsiteX3" fmla="*/ 927847 w 1331258"/>
              <a:gd name="connsiteY3" fmla="*/ 793376 h 1606924"/>
              <a:gd name="connsiteX4" fmla="*/ 1143000 w 1331258"/>
              <a:gd name="connsiteY4" fmla="*/ 1075765 h 1606924"/>
              <a:gd name="connsiteX5" fmla="*/ 1223682 w 1331258"/>
              <a:gd name="connsiteY5" fmla="*/ 1250576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632011 w 1331258"/>
              <a:gd name="connsiteY1" fmla="*/ 510988 h 1606924"/>
              <a:gd name="connsiteX2" fmla="*/ 927847 w 1331258"/>
              <a:gd name="connsiteY2" fmla="*/ 793376 h 1606924"/>
              <a:gd name="connsiteX3" fmla="*/ 1143000 w 1331258"/>
              <a:gd name="connsiteY3" fmla="*/ 1075765 h 1606924"/>
              <a:gd name="connsiteX4" fmla="*/ 1223682 w 1331258"/>
              <a:gd name="connsiteY4" fmla="*/ 12505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927847 w 1331258"/>
              <a:gd name="connsiteY1" fmla="*/ 793376 h 1606924"/>
              <a:gd name="connsiteX2" fmla="*/ 1143000 w 1331258"/>
              <a:gd name="connsiteY2" fmla="*/ 1075765 h 1606924"/>
              <a:gd name="connsiteX3" fmla="*/ 1223682 w 1331258"/>
              <a:gd name="connsiteY3" fmla="*/ 1250576 h 1606924"/>
              <a:gd name="connsiteX4" fmla="*/ 1331258 w 1331258"/>
              <a:gd name="connsiteY4" fmla="*/ 1606924 h 1606924"/>
              <a:gd name="connsiteX0" fmla="*/ 0 w 1385975"/>
              <a:gd name="connsiteY0" fmla="*/ 0 h 2013244"/>
              <a:gd name="connsiteX1" fmla="*/ 982564 w 1385975"/>
              <a:gd name="connsiteY1" fmla="*/ 1199696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97717 w 1385975"/>
              <a:gd name="connsiteY2" fmla="*/ 1482085 h 2013244"/>
              <a:gd name="connsiteX3" fmla="*/ 1278399 w 1385975"/>
              <a:gd name="connsiteY3" fmla="*/ 1656896 h 2013244"/>
              <a:gd name="connsiteX4" fmla="*/ 1385975 w 1385975"/>
              <a:gd name="connsiteY4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278399 w 1385975"/>
              <a:gd name="connsiteY2" fmla="*/ 1656896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796615 w 1385975"/>
              <a:gd name="connsiteY1" fmla="*/ 886199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656884 w 1385975"/>
              <a:gd name="connsiteY1" fmla="*/ 709584 h 2013244"/>
              <a:gd name="connsiteX2" fmla="*/ 1114648 w 1385975"/>
              <a:gd name="connsiteY2" fmla="*/ 1357475 h 2013244"/>
              <a:gd name="connsiteX3" fmla="*/ 1385975 w 1385975"/>
              <a:gd name="connsiteY3" fmla="*/ 2013244 h 2013244"/>
              <a:gd name="connsiteX0" fmla="*/ 0 w 1385975"/>
              <a:gd name="connsiteY0" fmla="*/ 0 h 2013244"/>
              <a:gd name="connsiteX1" fmla="*/ 1114648 w 1385975"/>
              <a:gd name="connsiteY1" fmla="*/ 1357475 h 2013244"/>
              <a:gd name="connsiteX2" fmla="*/ 1385975 w 1385975"/>
              <a:gd name="connsiteY2" fmla="*/ 2013244 h 2013244"/>
              <a:gd name="connsiteX0" fmla="*/ 0 w 1548143"/>
              <a:gd name="connsiteY0" fmla="*/ 0 h 2013244"/>
              <a:gd name="connsiteX1" fmla="*/ 1466310 w 1548143"/>
              <a:gd name="connsiteY1" fmla="*/ 1022878 h 2013244"/>
              <a:gd name="connsiteX2" fmla="*/ 1385975 w 1548143"/>
              <a:gd name="connsiteY2" fmla="*/ 2013244 h 2013244"/>
              <a:gd name="connsiteX0" fmla="*/ 0 w 1503111"/>
              <a:gd name="connsiteY0" fmla="*/ 0 h 2013244"/>
              <a:gd name="connsiteX1" fmla="*/ 1466310 w 1503111"/>
              <a:gd name="connsiteY1" fmla="*/ 1022878 h 2013244"/>
              <a:gd name="connsiteX2" fmla="*/ 1385975 w 1503111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512573"/>
              <a:gd name="connsiteY0" fmla="*/ 0 h 2013244"/>
              <a:gd name="connsiteX1" fmla="*/ 1466310 w 1512573"/>
              <a:gd name="connsiteY1" fmla="*/ 1022878 h 2013244"/>
              <a:gd name="connsiteX2" fmla="*/ 1385975 w 1512573"/>
              <a:gd name="connsiteY2" fmla="*/ 2013244 h 2013244"/>
              <a:gd name="connsiteX0" fmla="*/ 0 w 1611773"/>
              <a:gd name="connsiteY0" fmla="*/ 0 h 1875827"/>
              <a:gd name="connsiteX1" fmla="*/ 1514603 w 1611773"/>
              <a:gd name="connsiteY1" fmla="*/ 885461 h 1875827"/>
              <a:gd name="connsiteX2" fmla="*/ 1434268 w 1611773"/>
              <a:gd name="connsiteY2" fmla="*/ 1875827 h 1875827"/>
              <a:gd name="connsiteX0" fmla="*/ 0 w 1531365"/>
              <a:gd name="connsiteY0" fmla="*/ -1 h 1747045"/>
              <a:gd name="connsiteX1" fmla="*/ 1439695 w 1531365"/>
              <a:gd name="connsiteY1" fmla="*/ 756679 h 1747045"/>
              <a:gd name="connsiteX2" fmla="*/ 1359360 w 1531365"/>
              <a:gd name="connsiteY2" fmla="*/ 1747045 h 1747045"/>
              <a:gd name="connsiteX0" fmla="*/ 0 w 1465383"/>
              <a:gd name="connsiteY0" fmla="*/ 0 h 3373676"/>
              <a:gd name="connsiteX1" fmla="*/ 1439695 w 1465383"/>
              <a:gd name="connsiteY1" fmla="*/ 756680 h 3373676"/>
              <a:gd name="connsiteX2" fmla="*/ 939579 w 1465383"/>
              <a:gd name="connsiteY2" fmla="*/ 3373676 h 3373676"/>
              <a:gd name="connsiteX0" fmla="*/ 0 w 1410349"/>
              <a:gd name="connsiteY0" fmla="*/ 0 h 3373676"/>
              <a:gd name="connsiteX1" fmla="*/ 1382441 w 1410349"/>
              <a:gd name="connsiteY1" fmla="*/ 1037134 h 3373676"/>
              <a:gd name="connsiteX2" fmla="*/ 939579 w 1410349"/>
              <a:gd name="connsiteY2" fmla="*/ 3373676 h 3373676"/>
              <a:gd name="connsiteX0" fmla="*/ 0 w 1400852"/>
              <a:gd name="connsiteY0" fmla="*/ 0 h 3373676"/>
              <a:gd name="connsiteX1" fmla="*/ 1382441 w 1400852"/>
              <a:gd name="connsiteY1" fmla="*/ 1037134 h 3373676"/>
              <a:gd name="connsiteX2" fmla="*/ 939579 w 1400852"/>
              <a:gd name="connsiteY2" fmla="*/ 3373676 h 3373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852" h="3373676">
                <a:moveTo>
                  <a:pt x="0" y="0"/>
                </a:moveTo>
                <a:cubicBezTo>
                  <a:pt x="544076" y="308416"/>
                  <a:pt x="1230275" y="320966"/>
                  <a:pt x="1382441" y="1037134"/>
                </a:cubicBezTo>
                <a:cubicBezTo>
                  <a:pt x="1503749" y="1608067"/>
                  <a:pt x="987729" y="3152082"/>
                  <a:pt x="939579" y="3373676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11358418" y="474239"/>
            <a:ext cx="2059511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l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3.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Know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5031516" y="469804"/>
            <a:ext cx="2059511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2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2. Know / </a:t>
            </a:r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z="1400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745507" y="3949308"/>
            <a:ext cx="2535603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4.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 / </a:t>
            </a:r>
            <a:r>
              <a:rPr lang="fr-FR" spc="50" dirty="0" err="1">
                <a:solidFill>
                  <a:schemeClr val="tx1">
                    <a:alpha val="50000"/>
                  </a:schemeClr>
                </a:solidFill>
              </a:rPr>
              <a:t>Don’t</a:t>
            </a:r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 know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5178665" y="3949308"/>
            <a:ext cx="1583420" cy="339501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>
            <a:defPPr>
              <a:defRPr lang="fr-FR"/>
            </a:defPPr>
            <a:lvl1pPr algn="ctr">
              <a:defRPr sz="140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1pPr>
          </a:lstStyle>
          <a:p>
            <a:pPr algn="r"/>
            <a:r>
              <a:rPr lang="fr-FR" spc="50" dirty="0">
                <a:solidFill>
                  <a:schemeClr val="tx1">
                    <a:alpha val="50000"/>
                  </a:schemeClr>
                </a:solidFill>
              </a:rPr>
              <a:t>1. Know / Know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4706825" y="4293915"/>
            <a:ext cx="2739751" cy="400403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 fontScale="92500"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</a:t>
            </a: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about the topic</a:t>
            </a:r>
          </a:p>
        </p:txBody>
      </p:sp>
      <p:sp>
        <p:nvSpPr>
          <p:cNvPr id="23" name="ZoneTexte 22"/>
          <p:cNvSpPr txBox="1"/>
          <p:nvPr/>
        </p:nvSpPr>
        <p:spPr>
          <a:xfrm>
            <a:off x="4774888" y="844340"/>
            <a:ext cx="2739751" cy="400403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 fontScale="92500"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about the topic</a:t>
            </a:r>
          </a:p>
        </p:txBody>
      </p:sp>
      <p:sp>
        <p:nvSpPr>
          <p:cNvPr id="26" name="Rectangle à coins arrondis 34"/>
          <p:cNvSpPr/>
          <p:nvPr/>
        </p:nvSpPr>
        <p:spPr>
          <a:xfrm>
            <a:off x="8638016" y="2901261"/>
            <a:ext cx="1837906" cy="135824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793139" y="3440793"/>
            <a:ext cx="1527660" cy="310057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Discussion topic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0573402" y="797027"/>
            <a:ext cx="3995398" cy="447718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knowledge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that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currently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not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using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(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unexploited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team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members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skills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forgotten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resources</a:t>
            </a:r>
            <a:r>
              <a:rPr lang="mr-IN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…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)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11643433" y="4321137"/>
            <a:ext cx="2739751" cy="400403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 fontScale="92500"/>
          </a:bodyPr>
          <a:lstStyle/>
          <a:p>
            <a:pPr algn="ctr"/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How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can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discover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don’t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know?</a:t>
            </a:r>
          </a:p>
        </p:txBody>
      </p:sp>
    </p:spTree>
    <p:extLst>
      <p:ext uri="{BB962C8B-B14F-4D97-AF65-F5344CB8AC3E}">
        <p14:creationId xmlns:p14="http://schemas.microsoft.com/office/powerpoint/2010/main" val="11281325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358088" y="202346"/>
            <a:ext cx="4522958" cy="2479308"/>
          </a:xfrm>
          <a:prstGeom prst="rect">
            <a:avLst/>
          </a:prstGeom>
          <a:solidFill>
            <a:srgbClr val="FFFAE1"/>
          </a:solidFill>
          <a:ln w="19050" cmpd="sng">
            <a:solidFill>
              <a:srgbClr val="FFE844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58088" y="2799611"/>
            <a:ext cx="4522958" cy="2479308"/>
          </a:xfrm>
          <a:prstGeom prst="rect">
            <a:avLst/>
          </a:prstGeom>
          <a:solidFill>
            <a:srgbClr val="FFE5DF"/>
          </a:solidFill>
          <a:ln w="19050" cmpd="sng">
            <a:solidFill>
              <a:srgbClr val="FB9A82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101822" y="202346"/>
            <a:ext cx="4522958" cy="2479308"/>
          </a:xfrm>
          <a:prstGeom prst="rect">
            <a:avLst/>
          </a:prstGeom>
          <a:solidFill>
            <a:srgbClr val="F0FFC9"/>
          </a:solidFill>
          <a:ln w="19050" cmpd="sng">
            <a:solidFill>
              <a:srgbClr val="BCDD81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101822" y="2799611"/>
            <a:ext cx="4522958" cy="2479308"/>
          </a:xfrm>
          <a:prstGeom prst="rect">
            <a:avLst/>
          </a:prstGeom>
          <a:solidFill>
            <a:srgbClr val="FEEBF5"/>
          </a:solidFill>
          <a:ln w="19050" cmpd="sng">
            <a:solidFill>
              <a:srgbClr val="F2BAD8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9828244" y="202346"/>
            <a:ext cx="4522958" cy="2479308"/>
          </a:xfrm>
          <a:prstGeom prst="rect">
            <a:avLst/>
          </a:prstGeom>
          <a:solidFill>
            <a:srgbClr val="F2F8FC"/>
          </a:solidFill>
          <a:ln w="19050" cmpd="sng">
            <a:solidFill>
              <a:srgbClr val="95B3D7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828244" y="2799611"/>
            <a:ext cx="4522958" cy="2479308"/>
          </a:xfrm>
          <a:prstGeom prst="rect">
            <a:avLst/>
          </a:prstGeom>
          <a:solidFill>
            <a:srgbClr val="F2ECFF"/>
          </a:solidFill>
          <a:ln w="19050" cmpd="sng">
            <a:solidFill>
              <a:srgbClr val="D7C3F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4571915" y="202346"/>
            <a:ext cx="4522958" cy="2479308"/>
          </a:xfrm>
          <a:prstGeom prst="rect">
            <a:avLst/>
          </a:prstGeom>
          <a:solidFill>
            <a:srgbClr val="FFF2DE"/>
          </a:solidFill>
          <a:ln w="19050" cmpd="sng">
            <a:solidFill>
              <a:srgbClr val="FFCA7F">
                <a:alpha val="50000"/>
              </a:srgb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4571915" y="2799611"/>
            <a:ext cx="4522958" cy="2479308"/>
          </a:xfrm>
          <a:prstGeom prst="rect">
            <a:avLst/>
          </a:prstGeom>
          <a:solidFill>
            <a:srgbClr val="F2F2F2"/>
          </a:solidFill>
          <a:ln w="19050" cmpd="sng">
            <a:solidFill>
              <a:schemeClr val="bg1">
                <a:lumMod val="75000"/>
                <a:alpha val="50000"/>
              </a:schemeClr>
            </a:solidFill>
            <a:prstDash val="lgDash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ln w="38100" cmpd="sng">
                <a:solidFill>
                  <a:srgbClr val="000000"/>
                </a:solidFill>
                <a:prstDash val="lgDash"/>
              </a:ln>
              <a:latin typeface="Arial"/>
            </a:endParaRPr>
          </a:p>
        </p:txBody>
      </p:sp>
      <p:graphicFrame>
        <p:nvGraphicFramePr>
          <p:cNvPr id="16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3530606"/>
              </p:ext>
            </p:extLst>
          </p:nvPr>
        </p:nvGraphicFramePr>
        <p:xfrm>
          <a:off x="358081" y="5437440"/>
          <a:ext cx="18736726" cy="12891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3672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28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sz="110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Parking lot</a:t>
                      </a: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340">
                <a:tc>
                  <a:txBody>
                    <a:bodyPr/>
                    <a:lstStyle/>
                    <a:p>
                      <a:endParaRPr lang="en-US" sz="1900" dirty="0">
                        <a:latin typeface="Arial"/>
                      </a:endParaRPr>
                    </a:p>
                  </a:txBody>
                  <a:tcPr marL="178968" marR="178968" marT="46081" marB="46081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90847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FB374439-AA33-4544-935C-AF04776AE761}"/>
              </a:ext>
            </a:extLst>
          </p:cNvPr>
          <p:cNvGrpSpPr/>
          <p:nvPr/>
        </p:nvGrpSpPr>
        <p:grpSpPr>
          <a:xfrm>
            <a:off x="1449656" y="1895707"/>
            <a:ext cx="17802619" cy="4918452"/>
            <a:chOff x="1449657" y="1895706"/>
            <a:chExt cx="8360163" cy="2382560"/>
          </a:xfrm>
        </p:grpSpPr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04B998B6-F373-F741-A436-EEDDA7C9D152}"/>
                </a:ext>
              </a:extLst>
            </p:cNvPr>
            <p:cNvSpPr/>
            <p:nvPr/>
          </p:nvSpPr>
          <p:spPr>
            <a:xfrm>
              <a:off x="1449657" y="1895706"/>
              <a:ext cx="419083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DC3093BF-2FBD-174B-B1AC-A8284F3D2ED5}"/>
                </a:ext>
              </a:extLst>
            </p:cNvPr>
            <p:cNvSpPr/>
            <p:nvPr/>
          </p:nvSpPr>
          <p:spPr>
            <a:xfrm>
              <a:off x="5682492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7" name="Rectangle à coins arrondis 34">
            <a:extLst>
              <a:ext uri="{FF2B5EF4-FFF2-40B4-BE49-F238E27FC236}">
                <a16:creationId xmlns:a16="http://schemas.microsoft.com/office/drawing/2014/main" id="{49D759B5-0877-DA45-8334-D97AB15E6AA4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E188AB9D-5AA3-234B-9F80-65CD8B873A9D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85D302D1-CBE2-464D-A33A-E492B9188775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E3EF2D6C-FFD9-B447-A7DC-A579F45B257D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D463BD93-9B95-A246-812B-40BED6E3F46E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88ECFB08-692A-7140-B90B-AD1BE6B4D607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2" name="Connecteur droit 21">
              <a:extLst>
                <a:ext uri="{FF2B5EF4-FFF2-40B4-BE49-F238E27FC236}">
                  <a16:creationId xmlns:a16="http://schemas.microsoft.com/office/drawing/2014/main" id="{509C86AF-F29A-5945-A0DD-D444C831DE82}"/>
                </a:ext>
              </a:extLst>
            </p:cNvPr>
            <p:cNvCxnSpPr>
              <a:cxnSpLocks/>
              <a:stCxn id="21" idx="3"/>
              <a:endCxn id="2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19927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C556AB99-C1CD-1B44-BDB6-C9725029F59A}"/>
              </a:ext>
            </a:extLst>
          </p:cNvPr>
          <p:cNvGrpSpPr/>
          <p:nvPr/>
        </p:nvGrpSpPr>
        <p:grpSpPr>
          <a:xfrm>
            <a:off x="1449656" y="1895706"/>
            <a:ext cx="17802620" cy="4918451"/>
            <a:chOff x="1449656" y="1895706"/>
            <a:chExt cx="8360164" cy="4918451"/>
          </a:xfrm>
        </p:grpSpPr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5A2798CC-7008-FF4C-A203-DC83B370CDFA}"/>
                </a:ext>
              </a:extLst>
            </p:cNvPr>
            <p:cNvSpPr/>
            <p:nvPr/>
          </p:nvSpPr>
          <p:spPr>
            <a:xfrm>
              <a:off x="1449656" y="1895706"/>
              <a:ext cx="4190835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9AE485CA-A789-3747-9132-88AAC470CCC9}"/>
                </a:ext>
              </a:extLst>
            </p:cNvPr>
            <p:cNvSpPr/>
            <p:nvPr/>
          </p:nvSpPr>
          <p:spPr>
            <a:xfrm>
              <a:off x="5682492" y="1895706"/>
              <a:ext cx="4127328" cy="2448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B6126AF2-1910-614D-B5AB-5A340E3A077D}"/>
                </a:ext>
              </a:extLst>
            </p:cNvPr>
            <p:cNvSpPr/>
            <p:nvPr/>
          </p:nvSpPr>
          <p:spPr>
            <a:xfrm>
              <a:off x="1449656" y="4431597"/>
              <a:ext cx="419083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D45861FA-B832-B541-818C-919F82259107}"/>
                </a:ext>
              </a:extLst>
            </p:cNvPr>
            <p:cNvSpPr/>
            <p:nvPr/>
          </p:nvSpPr>
          <p:spPr>
            <a:xfrm>
              <a:off x="5682492" y="4431597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8B7DF80A-BFF4-8848-8831-645F96BFA6FD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68D28CE2-CAC3-D541-9181-B956D32A4820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A31FAA04-FB19-B943-8099-101CA52E2411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C5C7CF7B-0B3F-E34A-9EF7-ADB238C8578C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8" name="Groupe 17">
            <a:extLst>
              <a:ext uri="{FF2B5EF4-FFF2-40B4-BE49-F238E27FC236}">
                <a16:creationId xmlns:a16="http://schemas.microsoft.com/office/drawing/2014/main" id="{519905CC-3FCA-ED40-9BE0-7ABCC119CBCB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9" name="Rectangle à coins arrondis 34">
              <a:extLst>
                <a:ext uri="{FF2B5EF4-FFF2-40B4-BE49-F238E27FC236}">
                  <a16:creationId xmlns:a16="http://schemas.microsoft.com/office/drawing/2014/main" id="{2FC3C873-A2D7-5D42-9B16-8E39A2DAB1C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4EEED8A0-36F9-D742-8987-2F5003B7FCCE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61DCE6F6-C88D-0244-B991-A5B402851CE4}"/>
                </a:ext>
              </a:extLst>
            </p:cNvPr>
            <p:cNvCxnSpPr>
              <a:cxnSpLocks/>
              <a:stCxn id="20" idx="3"/>
              <a:endCxn id="19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4446419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7465F55-2949-174B-9A72-4D15CF31F1CC}"/>
              </a:ext>
            </a:extLst>
          </p:cNvPr>
          <p:cNvGrpSpPr/>
          <p:nvPr/>
        </p:nvGrpSpPr>
        <p:grpSpPr>
          <a:xfrm>
            <a:off x="1449656" y="1895705"/>
            <a:ext cx="17802619" cy="4918453"/>
            <a:chOff x="1449657" y="1895704"/>
            <a:chExt cx="8360163" cy="7439157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D3BBD5CC-BCA1-9C41-943A-7BF6FB82788C}"/>
                </a:ext>
              </a:extLst>
            </p:cNvPr>
            <p:cNvSpPr/>
            <p:nvPr/>
          </p:nvSpPr>
          <p:spPr>
            <a:xfrm>
              <a:off x="1449657" y="1895704"/>
              <a:ext cx="4190836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EABA2338-5D9A-9D4C-83F0-A5376324CC70}"/>
                </a:ext>
              </a:extLst>
            </p:cNvPr>
            <p:cNvSpPr/>
            <p:nvPr/>
          </p:nvSpPr>
          <p:spPr>
            <a:xfrm>
              <a:off x="5682492" y="1895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70CDA9EF-F0EF-0846-9C8D-72EE6831BB60}"/>
                </a:ext>
              </a:extLst>
            </p:cNvPr>
            <p:cNvSpPr/>
            <p:nvPr/>
          </p:nvSpPr>
          <p:spPr>
            <a:xfrm>
              <a:off x="1449657" y="4393704"/>
              <a:ext cx="4190835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C6E7D99-9CF4-0B46-B7DE-8566E493631F}"/>
                </a:ext>
              </a:extLst>
            </p:cNvPr>
            <p:cNvSpPr/>
            <p:nvPr/>
          </p:nvSpPr>
          <p:spPr>
            <a:xfrm>
              <a:off x="5682492" y="4393704"/>
              <a:ext cx="4127328" cy="239579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48C3597F-590F-CD49-95DA-CD126EEA171D}"/>
                </a:ext>
              </a:extLst>
            </p:cNvPr>
            <p:cNvSpPr/>
            <p:nvPr/>
          </p:nvSpPr>
          <p:spPr>
            <a:xfrm>
              <a:off x="1449657" y="6933124"/>
              <a:ext cx="4190835" cy="238256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667E475E-4B09-6042-830C-EC20BB51C124}"/>
                </a:ext>
              </a:extLst>
            </p:cNvPr>
            <p:cNvSpPr/>
            <p:nvPr/>
          </p:nvSpPr>
          <p:spPr>
            <a:xfrm>
              <a:off x="5682492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50270B32-4A77-924F-8B06-86753BF9979C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A9B2B383-2308-F047-BC40-848819972F03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AAE1C014-DA48-1F46-AC74-61557EA90E7D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4F8123E9-F77D-7243-8ACE-6CB60A93363B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E473EC54-624B-6942-AB70-9E5AA3DEC8B5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20BF7DD6-9A39-A74B-AF77-1BA350AAB8D1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ACB19E1C-2ADB-1443-9631-0ADA5BDA7C06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8B357A97-F485-784D-B69D-5778821C4EBE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9" name="Connecteur droit 28">
              <a:extLst>
                <a:ext uri="{FF2B5EF4-FFF2-40B4-BE49-F238E27FC236}">
                  <a16:creationId xmlns:a16="http://schemas.microsoft.com/office/drawing/2014/main" id="{A2A1491C-E850-D84E-A9A1-EC85EFF6E7A8}"/>
                </a:ext>
              </a:extLst>
            </p:cNvPr>
            <p:cNvCxnSpPr>
              <a:cxnSpLocks/>
              <a:stCxn id="28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23928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C0A75DB2-54A5-0C48-959A-5F7C05CECFEE}"/>
              </a:ext>
            </a:extLst>
          </p:cNvPr>
          <p:cNvGrpSpPr/>
          <p:nvPr/>
        </p:nvGrpSpPr>
        <p:grpSpPr>
          <a:xfrm>
            <a:off x="1449658" y="1895706"/>
            <a:ext cx="17802618" cy="4918452"/>
            <a:chOff x="1449658" y="1895706"/>
            <a:chExt cx="8360163" cy="9923982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07755AF5-52C9-5D47-A7BA-A3CDAFBEF956}"/>
                </a:ext>
              </a:extLst>
            </p:cNvPr>
            <p:cNvSpPr/>
            <p:nvPr/>
          </p:nvSpPr>
          <p:spPr>
            <a:xfrm>
              <a:off x="1449658" y="1895706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CBA7C8AA-80E1-4E45-9D61-C63871EC85B9}"/>
                </a:ext>
              </a:extLst>
            </p:cNvPr>
            <p:cNvSpPr/>
            <p:nvPr/>
          </p:nvSpPr>
          <p:spPr>
            <a:xfrm>
              <a:off x="5682493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D9316F2C-ACAD-3443-A3E0-EBED4DF87A64}"/>
                </a:ext>
              </a:extLst>
            </p:cNvPr>
            <p:cNvSpPr/>
            <p:nvPr/>
          </p:nvSpPr>
          <p:spPr>
            <a:xfrm>
              <a:off x="1449658" y="4431597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EED8E81B-32DA-074C-8125-036A746F145D}"/>
                </a:ext>
              </a:extLst>
            </p:cNvPr>
            <p:cNvSpPr/>
            <p:nvPr/>
          </p:nvSpPr>
          <p:spPr>
            <a:xfrm>
              <a:off x="5682493" y="4431598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1C543009-D33E-4642-9143-F406C6F0E2AA}"/>
                </a:ext>
              </a:extLst>
            </p:cNvPr>
            <p:cNvSpPr/>
            <p:nvPr/>
          </p:nvSpPr>
          <p:spPr>
            <a:xfrm>
              <a:off x="1449658" y="6933125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DAC01140-D0E4-0944-9ACC-828C14FB6DBF}"/>
                </a:ext>
              </a:extLst>
            </p:cNvPr>
            <p:cNvSpPr/>
            <p:nvPr/>
          </p:nvSpPr>
          <p:spPr>
            <a:xfrm>
              <a:off x="5682493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BF8C694-5502-CC4C-AD98-231EA63D7E9F}"/>
                </a:ext>
              </a:extLst>
            </p:cNvPr>
            <p:cNvSpPr/>
            <p:nvPr/>
          </p:nvSpPr>
          <p:spPr>
            <a:xfrm>
              <a:off x="1449658" y="9465079"/>
              <a:ext cx="4190836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9CBE5956-2916-6241-AD4B-FB31F79C8FF1}"/>
                </a:ext>
              </a:extLst>
            </p:cNvPr>
            <p:cNvSpPr/>
            <p:nvPr/>
          </p:nvSpPr>
          <p:spPr>
            <a:xfrm>
              <a:off x="5682493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BD275185-47CD-1842-9562-7E1DD65EFB33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BA34D65A-5DDE-654D-8623-35FF9770E280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63D31EB4-96B7-0843-A53A-1D7972AC5146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FDFBC724-9A53-8049-A36B-485F1B96D700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2B1B3529-4A40-5240-B4D9-7AE8984E4895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9FC34AC9-0734-294F-840C-C240A8DAC456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0" name="Groupe 29">
            <a:extLst>
              <a:ext uri="{FF2B5EF4-FFF2-40B4-BE49-F238E27FC236}">
                <a16:creationId xmlns:a16="http://schemas.microsoft.com/office/drawing/2014/main" id="{4884029F-63EB-404A-8F0B-80A0C9C8A3FC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F4CAEA08-5D2F-D54F-9153-AAE4EF27393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C1E020A2-706C-1D4A-A6C7-D515E46A5A8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1266336B-563C-5C4F-BAFF-34E6C4456081}"/>
                </a:ext>
              </a:extLst>
            </p:cNvPr>
            <p:cNvCxnSpPr>
              <a:cxnSpLocks/>
              <a:stCxn id="32" idx="3"/>
              <a:endCxn id="3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2033251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F58C0883-4F16-154C-BEF8-F56117E67544}"/>
              </a:ext>
            </a:extLst>
          </p:cNvPr>
          <p:cNvGrpSpPr/>
          <p:nvPr/>
        </p:nvGrpSpPr>
        <p:grpSpPr>
          <a:xfrm>
            <a:off x="1449656" y="1895706"/>
            <a:ext cx="17802620" cy="4918452"/>
            <a:chOff x="1449657" y="1895706"/>
            <a:chExt cx="8360164" cy="12431050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E234273E-FEB0-9F4B-A61C-FF8DB29BD7F2}"/>
                </a:ext>
              </a:extLst>
            </p:cNvPr>
            <p:cNvSpPr/>
            <p:nvPr/>
          </p:nvSpPr>
          <p:spPr>
            <a:xfrm>
              <a:off x="1449657" y="1895706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B329473D-45B4-3943-BF0C-4A3EF1C43A9B}"/>
                </a:ext>
              </a:extLst>
            </p:cNvPr>
            <p:cNvSpPr/>
            <p:nvPr/>
          </p:nvSpPr>
          <p:spPr>
            <a:xfrm>
              <a:off x="5682493" y="1895706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FFF358A3-8077-2442-A573-00609DC542BD}"/>
                </a:ext>
              </a:extLst>
            </p:cNvPr>
            <p:cNvSpPr/>
            <p:nvPr/>
          </p:nvSpPr>
          <p:spPr>
            <a:xfrm>
              <a:off x="1449657" y="4431597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DF111713-D9CE-3A4D-821F-5E92982EBD4B}"/>
                </a:ext>
              </a:extLst>
            </p:cNvPr>
            <p:cNvSpPr/>
            <p:nvPr/>
          </p:nvSpPr>
          <p:spPr>
            <a:xfrm>
              <a:off x="5682493" y="4431597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DB67CFC-58B8-D841-8897-6287123B6A19}"/>
                </a:ext>
              </a:extLst>
            </p:cNvPr>
            <p:cNvSpPr/>
            <p:nvPr/>
          </p:nvSpPr>
          <p:spPr>
            <a:xfrm>
              <a:off x="1449657" y="6933127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B07F1511-BB69-DF4A-9B6B-C4460963D628}"/>
                </a:ext>
              </a:extLst>
            </p:cNvPr>
            <p:cNvSpPr/>
            <p:nvPr/>
          </p:nvSpPr>
          <p:spPr>
            <a:xfrm>
              <a:off x="5682493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225D6858-AA33-D748-9725-E334CABA9D79}"/>
                </a:ext>
              </a:extLst>
            </p:cNvPr>
            <p:cNvSpPr/>
            <p:nvPr/>
          </p:nvSpPr>
          <p:spPr>
            <a:xfrm>
              <a:off x="1449657" y="9465075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E34F0BEC-C212-9444-B219-CD8B422FF166}"/>
                </a:ext>
              </a:extLst>
            </p:cNvPr>
            <p:cNvSpPr/>
            <p:nvPr/>
          </p:nvSpPr>
          <p:spPr>
            <a:xfrm>
              <a:off x="5682493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C8E67786-2A91-DC4E-8D6A-868F1F352B46}"/>
                </a:ext>
              </a:extLst>
            </p:cNvPr>
            <p:cNvSpPr/>
            <p:nvPr/>
          </p:nvSpPr>
          <p:spPr>
            <a:xfrm>
              <a:off x="1449657" y="12016206"/>
              <a:ext cx="4190836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B7F984FA-A169-7F4C-9B31-B3AC2369387A}"/>
                </a:ext>
              </a:extLst>
            </p:cNvPr>
            <p:cNvSpPr/>
            <p:nvPr/>
          </p:nvSpPr>
          <p:spPr>
            <a:xfrm>
              <a:off x="5682493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E7A5A46E-C171-F14A-ABA9-4FB8D3CAB4E9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B64A486E-7723-B740-835F-E57077C628FE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FBA5AF9E-C3FA-A24A-8DE7-F3582174E021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E5C1B3FF-50AD-1542-A4BE-8E550A7EBD76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A7424290-ECA9-BE4B-A9BA-D148A382A598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87AE885D-77D2-594B-95F1-DF3DB3463F64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04144EBD-BA58-2146-83FF-988C322B0A08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B08E176A-C8F4-1043-9737-C654946BD2D6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7A2B4151-06FF-F342-BCBA-617CE8E9E09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3BE0FD5B-979B-3A4F-B818-79A18500770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C0B6CF2F-0598-1143-AAA4-7CA182CF9333}"/>
                </a:ext>
              </a:extLst>
            </p:cNvPr>
            <p:cNvCxnSpPr>
              <a:cxnSpLocks/>
              <a:stCxn id="34" idx="3"/>
              <a:endCxn id="33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708138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BFCF74A0-B960-A145-82DD-2CA895C60EBD}"/>
              </a:ext>
            </a:extLst>
          </p:cNvPr>
          <p:cNvGrpSpPr/>
          <p:nvPr/>
        </p:nvGrpSpPr>
        <p:grpSpPr>
          <a:xfrm>
            <a:off x="1449658" y="1895706"/>
            <a:ext cx="17802618" cy="4915144"/>
            <a:chOff x="1449658" y="1895706"/>
            <a:chExt cx="8360163" cy="14997593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63588E4C-80BF-CF48-8D98-3882E91461EB}"/>
                </a:ext>
              </a:extLst>
            </p:cNvPr>
            <p:cNvSpPr/>
            <p:nvPr/>
          </p:nvSpPr>
          <p:spPr>
            <a:xfrm>
              <a:off x="1449658" y="1895706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3A6F7895-D366-AE46-A3A6-94C92310F3EF}"/>
                </a:ext>
              </a:extLst>
            </p:cNvPr>
            <p:cNvSpPr/>
            <p:nvPr/>
          </p:nvSpPr>
          <p:spPr>
            <a:xfrm>
              <a:off x="5682493" y="1895706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2B31A04D-EA41-D748-B800-D5DFC4D43274}"/>
                </a:ext>
              </a:extLst>
            </p:cNvPr>
            <p:cNvSpPr/>
            <p:nvPr/>
          </p:nvSpPr>
          <p:spPr>
            <a:xfrm>
              <a:off x="1449658" y="4431595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04C4AB55-617E-714F-8D04-60C1D8710AEB}"/>
                </a:ext>
              </a:extLst>
            </p:cNvPr>
            <p:cNvSpPr/>
            <p:nvPr/>
          </p:nvSpPr>
          <p:spPr>
            <a:xfrm>
              <a:off x="5682493" y="4431595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B658F784-0877-484B-9649-7AEE493E21B5}"/>
                </a:ext>
              </a:extLst>
            </p:cNvPr>
            <p:cNvSpPr/>
            <p:nvPr/>
          </p:nvSpPr>
          <p:spPr>
            <a:xfrm>
              <a:off x="1449658" y="6933126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24CE313B-0DAE-E54B-95E6-5AAF0A104BB3}"/>
                </a:ext>
              </a:extLst>
            </p:cNvPr>
            <p:cNvSpPr/>
            <p:nvPr/>
          </p:nvSpPr>
          <p:spPr>
            <a:xfrm>
              <a:off x="5682493" y="695230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515E1F79-A574-FF49-83F4-EF95D3906893}"/>
                </a:ext>
              </a:extLst>
            </p:cNvPr>
            <p:cNvSpPr/>
            <p:nvPr/>
          </p:nvSpPr>
          <p:spPr>
            <a:xfrm>
              <a:off x="1449658" y="9465079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F1DCA48A-4E75-AE44-AF21-9E0D17DDED2B}"/>
                </a:ext>
              </a:extLst>
            </p:cNvPr>
            <p:cNvSpPr/>
            <p:nvPr/>
          </p:nvSpPr>
          <p:spPr>
            <a:xfrm>
              <a:off x="5682493" y="948425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335DB590-75FB-1E47-9905-DBA55C2FBC0F}"/>
                </a:ext>
              </a:extLst>
            </p:cNvPr>
            <p:cNvSpPr/>
            <p:nvPr/>
          </p:nvSpPr>
          <p:spPr>
            <a:xfrm>
              <a:off x="1449658" y="12016209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D63691B3-9F09-6A44-8D44-CBF5B367E3DC}"/>
                </a:ext>
              </a:extLst>
            </p:cNvPr>
            <p:cNvSpPr/>
            <p:nvPr/>
          </p:nvSpPr>
          <p:spPr>
            <a:xfrm>
              <a:off x="5682493" y="1203538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331EFAAD-60C3-754B-8AA1-2187CC676FE6}"/>
                </a:ext>
              </a:extLst>
            </p:cNvPr>
            <p:cNvSpPr/>
            <p:nvPr/>
          </p:nvSpPr>
          <p:spPr>
            <a:xfrm>
              <a:off x="1449658" y="14567340"/>
              <a:ext cx="4190836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699EE6CB-4A65-6341-BEEF-6ECD212D946A}"/>
                </a:ext>
              </a:extLst>
            </p:cNvPr>
            <p:cNvSpPr/>
            <p:nvPr/>
          </p:nvSpPr>
          <p:spPr>
            <a:xfrm>
              <a:off x="5682493" y="14586514"/>
              <a:ext cx="4127328" cy="230678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2CBED140-695D-DA4E-8DBB-0EBB5378EC46}"/>
              </a:ext>
            </a:extLst>
          </p:cNvPr>
          <p:cNvSpPr/>
          <p:nvPr/>
        </p:nvSpPr>
        <p:spPr>
          <a:xfrm flipV="1">
            <a:off x="10492648" y="831283"/>
            <a:ext cx="875962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9D59A6D5-928B-B24A-A65B-8E1A68858BC5}"/>
              </a:ext>
            </a:extLst>
          </p:cNvPr>
          <p:cNvSpPr/>
          <p:nvPr/>
        </p:nvSpPr>
        <p:spPr>
          <a:xfrm flipV="1">
            <a:off x="1449658" y="831282"/>
            <a:ext cx="8924206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175C1068-D4B5-7148-BAE2-7649EF59F4E2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C2DD1206-21DB-924F-8812-13FF111E251F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A1F3F83C-0A1C-E545-AFFD-A54B0093DE33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A72906C4-FCC1-DD48-9E75-D9847FB00907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256E96C1-2DF7-1648-A378-857B5DE65493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B03F6E08-3D1F-3843-A87D-D41C1E0CC580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2776AFE9-07C5-B44C-9BF3-AB65444A2436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ED0949AB-C0B3-5144-B2C4-16615FA06D33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22DBEA21-666F-5F41-9F3E-4415D5CFD28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A45C9730-D16C-7D43-9648-C22568C44A12}"/>
                </a:ext>
              </a:extLst>
            </p:cNvPr>
            <p:cNvCxnSpPr>
              <a:cxnSpLocks/>
              <a:stCxn id="36" idx="3"/>
              <a:endCxn id="3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879961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201A19E-1C0B-C747-8E6D-3667E5E5BBEF}"/>
              </a:ext>
            </a:extLst>
          </p:cNvPr>
          <p:cNvGrpSpPr/>
          <p:nvPr/>
        </p:nvGrpSpPr>
        <p:grpSpPr>
          <a:xfrm>
            <a:off x="1449657" y="1895707"/>
            <a:ext cx="17802619" cy="4918452"/>
            <a:chOff x="1449657" y="1895706"/>
            <a:chExt cx="12571009" cy="238256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EF03AFC8-E36D-C749-8882-F2CAF2C20D6E}"/>
                </a:ext>
              </a:extLst>
            </p:cNvPr>
            <p:cNvSpPr/>
            <p:nvPr/>
          </p:nvSpPr>
          <p:spPr>
            <a:xfrm>
              <a:off x="1449657" y="1895706"/>
              <a:ext cx="416610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5F7DD350-80BC-964D-B0BA-0A1F818D9F43}"/>
                </a:ext>
              </a:extLst>
            </p:cNvPr>
            <p:cNvSpPr/>
            <p:nvPr/>
          </p:nvSpPr>
          <p:spPr>
            <a:xfrm>
              <a:off x="5682491" y="1895706"/>
              <a:ext cx="416610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4C294AAB-5577-0848-9A7B-5B9123E9B251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9" name="Rectangle à coins arrondis 34">
            <a:extLst>
              <a:ext uri="{FF2B5EF4-FFF2-40B4-BE49-F238E27FC236}">
                <a16:creationId xmlns:a16="http://schemas.microsoft.com/office/drawing/2014/main" id="{B6B2F6E9-464C-F247-8CD9-EAC8864E86BF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1" name="Rectangle à coins arrondis 34">
            <a:extLst>
              <a:ext uri="{FF2B5EF4-FFF2-40B4-BE49-F238E27FC236}">
                <a16:creationId xmlns:a16="http://schemas.microsoft.com/office/drawing/2014/main" id="{FF079AEF-16C5-F846-9CBA-A6B13BF95785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2" name="Rectangle à coins arrondis 34">
            <a:extLst>
              <a:ext uri="{FF2B5EF4-FFF2-40B4-BE49-F238E27FC236}">
                <a16:creationId xmlns:a16="http://schemas.microsoft.com/office/drawing/2014/main" id="{E1E76343-5226-FF4F-8E50-7691DCD7A8A0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3" name="Rectangle à coins arrondis 34">
            <a:extLst>
              <a:ext uri="{FF2B5EF4-FFF2-40B4-BE49-F238E27FC236}">
                <a16:creationId xmlns:a16="http://schemas.microsoft.com/office/drawing/2014/main" id="{7A1F7DD9-0870-FE46-8659-E7F20ED59768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564D489A-5EEC-094F-8FFC-8C75E2ABA37D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18" name="Rectangle à coins arrondis 34">
              <a:extLst>
                <a:ext uri="{FF2B5EF4-FFF2-40B4-BE49-F238E27FC236}">
                  <a16:creationId xmlns:a16="http://schemas.microsoft.com/office/drawing/2014/main" id="{0D556F93-D53D-4D4A-9BB8-F4D8F006D850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0" name="Rectangle à coins arrondis 34">
              <a:extLst>
                <a:ext uri="{FF2B5EF4-FFF2-40B4-BE49-F238E27FC236}">
                  <a16:creationId xmlns:a16="http://schemas.microsoft.com/office/drawing/2014/main" id="{20CAD1B1-0D58-2542-A2AF-25393F728760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1" name="Connecteur droit 20">
              <a:extLst>
                <a:ext uri="{FF2B5EF4-FFF2-40B4-BE49-F238E27FC236}">
                  <a16:creationId xmlns:a16="http://schemas.microsoft.com/office/drawing/2014/main" id="{D39BC7A3-3238-4545-9575-D23461AA93C9}"/>
                </a:ext>
              </a:extLst>
            </p:cNvPr>
            <p:cNvCxnSpPr>
              <a:cxnSpLocks/>
              <a:stCxn id="20" idx="3"/>
              <a:endCxn id="1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8400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4D16BD37-5E89-3741-9D55-1E1FC1C70459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643BE7A2-6FAE-EF4E-96DF-960D7EACB6E8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7" y="1895706"/>
            <a:chExt cx="12589976" cy="4918451"/>
          </a:xfrm>
        </p:grpSpPr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F1D35F30-2322-8F47-B4EA-3349E04773DC}"/>
                </a:ext>
              </a:extLst>
            </p:cNvPr>
            <p:cNvSpPr/>
            <p:nvPr/>
          </p:nvSpPr>
          <p:spPr>
            <a:xfrm>
              <a:off x="1449657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673CB95B-E4C8-304D-9C5F-560FB628837A}"/>
                </a:ext>
              </a:extLst>
            </p:cNvPr>
            <p:cNvSpPr/>
            <p:nvPr/>
          </p:nvSpPr>
          <p:spPr>
            <a:xfrm>
              <a:off x="5682491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215B722D-C28E-5C4C-89F2-0918FAC7CC8B}"/>
                </a:ext>
              </a:extLst>
            </p:cNvPr>
            <p:cNvSpPr/>
            <p:nvPr/>
          </p:nvSpPr>
          <p:spPr>
            <a:xfrm>
              <a:off x="1449657" y="4363655"/>
              <a:ext cx="4172393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7CEA588A-49BA-464B-9588-2007240C6762}"/>
                </a:ext>
              </a:extLst>
            </p:cNvPr>
            <p:cNvSpPr/>
            <p:nvPr/>
          </p:nvSpPr>
          <p:spPr>
            <a:xfrm>
              <a:off x="5682492" y="4363655"/>
              <a:ext cx="4172393" cy="245050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B24FE344-F4DB-5444-8677-D8B28B5FFF18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43617638-7F2E-3F4C-BC2C-0409EBE170D5}"/>
                </a:ext>
              </a:extLst>
            </p:cNvPr>
            <p:cNvSpPr/>
            <p:nvPr/>
          </p:nvSpPr>
          <p:spPr>
            <a:xfrm>
              <a:off x="9912305" y="4363654"/>
              <a:ext cx="4127328" cy="245050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C8682640-B761-8742-BEE4-CFE1A5F52180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19B689A7-1CD2-EA4F-9552-2A17420A01E2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3F972908-F3E9-2E4E-A186-B04E42484822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A8D66A2C-2E75-904C-81F6-70C6AA3B28C5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C1165AC3-633A-934D-89FF-55A7290D4EF3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2" name="Groupe 21">
            <a:extLst>
              <a:ext uri="{FF2B5EF4-FFF2-40B4-BE49-F238E27FC236}">
                <a16:creationId xmlns:a16="http://schemas.microsoft.com/office/drawing/2014/main" id="{5945DD60-D855-D74D-945A-D25F84AE511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6DC2E5F3-9808-3440-AD42-C6972262214E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D06CAB17-36B5-3342-9C50-66D42FE836DC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1" name="Connecteur droit 30">
              <a:extLst>
                <a:ext uri="{FF2B5EF4-FFF2-40B4-BE49-F238E27FC236}">
                  <a16:creationId xmlns:a16="http://schemas.microsoft.com/office/drawing/2014/main" id="{9BCE2309-680C-DA4B-9BBE-0B1E94A0A9FB}"/>
                </a:ext>
              </a:extLst>
            </p:cNvPr>
            <p:cNvCxnSpPr>
              <a:cxnSpLocks/>
              <a:stCxn id="30" idx="3"/>
              <a:endCxn id="29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4310327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571D3D78-865F-1D41-9D23-EA428EF63D09}"/>
              </a:ext>
            </a:extLst>
          </p:cNvPr>
          <p:cNvGrpSpPr/>
          <p:nvPr/>
        </p:nvGrpSpPr>
        <p:grpSpPr>
          <a:xfrm>
            <a:off x="1449656" y="1895706"/>
            <a:ext cx="17802620" cy="4918452"/>
            <a:chOff x="1449657" y="1895706"/>
            <a:chExt cx="12589976" cy="7439155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DCE02086-B948-B941-AFD5-DAC8DC8002D4}"/>
                </a:ext>
              </a:extLst>
            </p:cNvPr>
            <p:cNvSpPr/>
            <p:nvPr/>
          </p:nvSpPr>
          <p:spPr>
            <a:xfrm>
              <a:off x="1449657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A851B2C9-E389-B048-9A30-F5B493EC2A73}"/>
                </a:ext>
              </a:extLst>
            </p:cNvPr>
            <p:cNvSpPr/>
            <p:nvPr/>
          </p:nvSpPr>
          <p:spPr>
            <a:xfrm>
              <a:off x="5682491" y="1895706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479E09AA-3ECD-F546-857B-E09CD50737B3}"/>
                </a:ext>
              </a:extLst>
            </p:cNvPr>
            <p:cNvSpPr/>
            <p:nvPr/>
          </p:nvSpPr>
          <p:spPr>
            <a:xfrm>
              <a:off x="1449657" y="4431597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1A80CE1-C9B4-0E42-9120-1060221540A9}"/>
                </a:ext>
              </a:extLst>
            </p:cNvPr>
            <p:cNvSpPr/>
            <p:nvPr/>
          </p:nvSpPr>
          <p:spPr>
            <a:xfrm>
              <a:off x="5682491" y="4431597"/>
              <a:ext cx="4172393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23A47DB3-3154-554F-B26E-BEB4A5882291}"/>
                </a:ext>
              </a:extLst>
            </p:cNvPr>
            <p:cNvSpPr/>
            <p:nvPr/>
          </p:nvSpPr>
          <p:spPr>
            <a:xfrm>
              <a:off x="1449657" y="6933126"/>
              <a:ext cx="4172393" cy="2382561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25CF8BD0-1F70-E742-BF65-FCAE6C19BE16}"/>
                </a:ext>
              </a:extLst>
            </p:cNvPr>
            <p:cNvSpPr/>
            <p:nvPr/>
          </p:nvSpPr>
          <p:spPr>
            <a:xfrm>
              <a:off x="989333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E16F7F6E-3685-714D-88B2-1BA051886364}"/>
                </a:ext>
              </a:extLst>
            </p:cNvPr>
            <p:cNvSpPr/>
            <p:nvPr/>
          </p:nvSpPr>
          <p:spPr>
            <a:xfrm>
              <a:off x="9912305" y="443159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B427C8DD-3D75-3D49-9D3A-1C862CAF2169}"/>
                </a:ext>
              </a:extLst>
            </p:cNvPr>
            <p:cNvSpPr/>
            <p:nvPr/>
          </p:nvSpPr>
          <p:spPr>
            <a:xfrm>
              <a:off x="5682491" y="6952303"/>
              <a:ext cx="4172393" cy="238255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85EC8483-5C74-9C40-B17F-6937AC3C6547}"/>
                </a:ext>
              </a:extLst>
            </p:cNvPr>
            <p:cNvSpPr/>
            <p:nvPr/>
          </p:nvSpPr>
          <p:spPr>
            <a:xfrm>
              <a:off x="9912305" y="695230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CD0F5910-1AA7-7D4B-93CC-8349D51C2AF1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A76CC72F-AE48-0D4E-88B6-DD0D70BF422E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ADD97812-8E33-124F-8EC2-17737BFBE137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AB47EF18-AD20-E24D-9541-19A46BCA6EC2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EC333EF1-1A89-504D-87DA-DF7FEED797F7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E75FA1B6-13A4-9A41-81C7-BB03143EF339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A02FC9FF-2141-B64E-B160-9EE14C95B45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22C87160-6B43-C54B-A436-F78BE816239B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8ECD9074-119E-2D47-B51E-65B30006983D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680FD49E-6453-AC4F-BC06-1911390148AB}"/>
                </a:ext>
              </a:extLst>
            </p:cNvPr>
            <p:cNvCxnSpPr>
              <a:cxnSpLocks/>
              <a:stCxn id="33" idx="3"/>
              <a:endCxn id="3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13165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154139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86793 w 3144781"/>
              <a:gd name="connsiteY2" fmla="*/ 9960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50192"/>
              <a:gd name="connsiteY0" fmla="*/ 390910 h 2616072"/>
              <a:gd name="connsiteX1" fmla="*/ 13969 w 3150192"/>
              <a:gd name="connsiteY1" fmla="*/ 871 h 2616072"/>
              <a:gd name="connsiteX2" fmla="*/ 3086793 w 3150192"/>
              <a:gd name="connsiteY2" fmla="*/ 9960 h 2616072"/>
              <a:gd name="connsiteX3" fmla="*/ 3146596 w 3150192"/>
              <a:gd name="connsiteY3" fmla="*/ 64081 h 2616072"/>
              <a:gd name="connsiteX4" fmla="*/ 3140095 w 3150192"/>
              <a:gd name="connsiteY4" fmla="*/ 2294333 h 2616072"/>
              <a:gd name="connsiteX5" fmla="*/ 3028693 w 3150192"/>
              <a:gd name="connsiteY5" fmla="*/ 2604314 h 2616072"/>
              <a:gd name="connsiteX6" fmla="*/ 23585 w 3150192"/>
              <a:gd name="connsiteY6" fmla="*/ 2616072 h 2616072"/>
              <a:gd name="connsiteX7" fmla="*/ 63 w 3150192"/>
              <a:gd name="connsiteY7" fmla="*/ 2322108 h 2616072"/>
              <a:gd name="connsiteX8" fmla="*/ 3654 w 3150192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192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86793" y="9960"/>
                </a:lnTo>
                <a:cubicBezTo>
                  <a:pt x="3112773" y="9960"/>
                  <a:pt x="3146596" y="38101"/>
                  <a:pt x="3146596" y="64081"/>
                </a:cubicBezTo>
                <a:cubicBezTo>
                  <a:pt x="3154337" y="828260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5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rot="10800000" flipV="1">
            <a:off x="5712069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991034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27" name="Rectangle à coins arrondis 34"/>
          <p:cNvSpPr/>
          <p:nvPr/>
        </p:nvSpPr>
        <p:spPr>
          <a:xfrm>
            <a:off x="11154139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8" name="Rectangle à coins arrondis 34"/>
          <p:cNvSpPr/>
          <p:nvPr/>
        </p:nvSpPr>
        <p:spPr>
          <a:xfrm rot="10800000">
            <a:off x="8433104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 rot="10800000">
            <a:off x="2991035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6" name="Rectangle à coins arrondis 34"/>
          <p:cNvSpPr/>
          <p:nvPr/>
        </p:nvSpPr>
        <p:spPr>
          <a:xfrm>
            <a:off x="2991034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991034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8" name="Rectangle à coins arrondis 34"/>
          <p:cNvSpPr/>
          <p:nvPr/>
        </p:nvSpPr>
        <p:spPr>
          <a:xfrm rot="10800000">
            <a:off x="5712069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9" name="Rectangle à coins arrondis 34"/>
          <p:cNvSpPr/>
          <p:nvPr/>
        </p:nvSpPr>
        <p:spPr>
          <a:xfrm>
            <a:off x="269999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1" name="Rectangle à coins arrondis 34"/>
          <p:cNvSpPr/>
          <p:nvPr/>
        </p:nvSpPr>
        <p:spPr>
          <a:xfrm>
            <a:off x="269999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2" name="ZoneTexte 41"/>
          <p:cNvSpPr txBox="1"/>
          <p:nvPr/>
        </p:nvSpPr>
        <p:spPr>
          <a:xfrm>
            <a:off x="972066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#1</a:t>
            </a:r>
          </a:p>
        </p:txBody>
      </p:sp>
      <p:sp>
        <p:nvSpPr>
          <p:cNvPr id="43" name="ZoneTexte 42"/>
          <p:cNvSpPr txBox="1"/>
          <p:nvPr/>
        </p:nvSpPr>
        <p:spPr>
          <a:xfrm>
            <a:off x="3693101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#2</a:t>
            </a:r>
          </a:p>
        </p:txBody>
      </p:sp>
      <p:sp>
        <p:nvSpPr>
          <p:cNvPr id="44" name="ZoneTexte 43"/>
          <p:cNvSpPr txBox="1"/>
          <p:nvPr/>
        </p:nvSpPr>
        <p:spPr>
          <a:xfrm>
            <a:off x="6414136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#3</a:t>
            </a:r>
          </a:p>
        </p:txBody>
      </p:sp>
      <p:sp>
        <p:nvSpPr>
          <p:cNvPr id="55" name="Rectangle à coins arrondis 34"/>
          <p:cNvSpPr/>
          <p:nvPr/>
        </p:nvSpPr>
        <p:spPr>
          <a:xfrm>
            <a:off x="8433104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6" name="ZoneTexte 55"/>
          <p:cNvSpPr txBox="1"/>
          <p:nvPr/>
        </p:nvSpPr>
        <p:spPr>
          <a:xfrm>
            <a:off x="9135171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#4</a:t>
            </a:r>
          </a:p>
        </p:txBody>
      </p:sp>
      <p:sp>
        <p:nvSpPr>
          <p:cNvPr id="57" name="ZoneTexte 56"/>
          <p:cNvSpPr txBox="1"/>
          <p:nvPr/>
        </p:nvSpPr>
        <p:spPr>
          <a:xfrm>
            <a:off x="11856206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#5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269999" y="180000"/>
            <a:ext cx="16125175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4781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36913" y="44635"/>
                  <a:pt x="3136913" y="70615"/>
                </a:cubicBezTo>
                <a:cubicBezTo>
                  <a:pt x="3144654" y="834794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59" name="ZoneTexte 58"/>
          <p:cNvSpPr txBox="1"/>
          <p:nvPr/>
        </p:nvSpPr>
        <p:spPr>
          <a:xfrm>
            <a:off x="323696" y="186389"/>
            <a:ext cx="6371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Vision</a:t>
            </a:r>
            <a:endParaRPr lang="fr-FR" sz="12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6596209" y="180000"/>
            <a:ext cx="2520000" cy="72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F5E86711-17AE-8B44-9F7B-E45C0659DDFD}"/>
              </a:ext>
            </a:extLst>
          </p:cNvPr>
          <p:cNvSpPr/>
          <p:nvPr/>
        </p:nvSpPr>
        <p:spPr>
          <a:xfrm>
            <a:off x="16618511" y="186389"/>
            <a:ext cx="66556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Period</a:t>
            </a:r>
          </a:p>
        </p:txBody>
      </p:sp>
      <p:sp>
        <p:nvSpPr>
          <p:cNvPr id="67" name="ZoneTexte 66"/>
          <p:cNvSpPr txBox="1"/>
          <p:nvPr/>
        </p:nvSpPr>
        <p:spPr>
          <a:xfrm>
            <a:off x="917564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68" name="Rectangle à coins arrondis 34"/>
          <p:cNvSpPr/>
          <p:nvPr/>
        </p:nvSpPr>
        <p:spPr>
          <a:xfrm>
            <a:off x="269999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69" name="Rectangle à coins arrondis 34"/>
          <p:cNvSpPr/>
          <p:nvPr/>
        </p:nvSpPr>
        <p:spPr>
          <a:xfrm rot="10800000">
            <a:off x="269999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70" name="ZoneTexte 69"/>
          <p:cNvSpPr txBox="1"/>
          <p:nvPr/>
        </p:nvSpPr>
        <p:spPr>
          <a:xfrm>
            <a:off x="917564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71" name="ZoneTexte 70"/>
          <p:cNvSpPr txBox="1"/>
          <p:nvPr/>
        </p:nvSpPr>
        <p:spPr>
          <a:xfrm>
            <a:off x="917564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72" name="ZoneTexte 71"/>
          <p:cNvSpPr txBox="1"/>
          <p:nvPr/>
        </p:nvSpPr>
        <p:spPr>
          <a:xfrm>
            <a:off x="917564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73" name="Rectangle à coins arrondis 34"/>
          <p:cNvSpPr/>
          <p:nvPr/>
        </p:nvSpPr>
        <p:spPr>
          <a:xfrm>
            <a:off x="2991034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4" name="ZoneTexte 73"/>
          <p:cNvSpPr txBox="1"/>
          <p:nvPr/>
        </p:nvSpPr>
        <p:spPr>
          <a:xfrm>
            <a:off x="3638599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75" name="ZoneTexte 74"/>
          <p:cNvSpPr txBox="1"/>
          <p:nvPr/>
        </p:nvSpPr>
        <p:spPr>
          <a:xfrm>
            <a:off x="3638599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76" name="ZoneTexte 75"/>
          <p:cNvSpPr txBox="1"/>
          <p:nvPr/>
        </p:nvSpPr>
        <p:spPr>
          <a:xfrm>
            <a:off x="3638599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77" name="ZoneTexte 76"/>
          <p:cNvSpPr txBox="1"/>
          <p:nvPr/>
        </p:nvSpPr>
        <p:spPr>
          <a:xfrm>
            <a:off x="3638599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78" name="Rectangle à coins arrondis 34"/>
          <p:cNvSpPr/>
          <p:nvPr/>
        </p:nvSpPr>
        <p:spPr>
          <a:xfrm>
            <a:off x="5712069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5712069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0" name="ZoneTexte 79"/>
          <p:cNvSpPr txBox="1"/>
          <p:nvPr/>
        </p:nvSpPr>
        <p:spPr>
          <a:xfrm>
            <a:off x="6359634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81" name="Rectangle à coins arrondis 34"/>
          <p:cNvSpPr/>
          <p:nvPr/>
        </p:nvSpPr>
        <p:spPr>
          <a:xfrm>
            <a:off x="5712069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2" name="ZoneTexte 81"/>
          <p:cNvSpPr txBox="1"/>
          <p:nvPr/>
        </p:nvSpPr>
        <p:spPr>
          <a:xfrm>
            <a:off x="6359634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83" name="ZoneTexte 82"/>
          <p:cNvSpPr txBox="1"/>
          <p:nvPr/>
        </p:nvSpPr>
        <p:spPr>
          <a:xfrm>
            <a:off x="6359634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84" name="ZoneTexte 83"/>
          <p:cNvSpPr txBox="1"/>
          <p:nvPr/>
        </p:nvSpPr>
        <p:spPr>
          <a:xfrm>
            <a:off x="6359634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85" name="Rectangle à coins arrondis 34"/>
          <p:cNvSpPr/>
          <p:nvPr/>
        </p:nvSpPr>
        <p:spPr>
          <a:xfrm>
            <a:off x="8433104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8433104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7" name="ZoneTexte 86"/>
          <p:cNvSpPr txBox="1"/>
          <p:nvPr/>
        </p:nvSpPr>
        <p:spPr>
          <a:xfrm>
            <a:off x="9080669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88" name="Rectangle à coins arrondis 34"/>
          <p:cNvSpPr/>
          <p:nvPr/>
        </p:nvSpPr>
        <p:spPr>
          <a:xfrm>
            <a:off x="8433104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89" name="ZoneTexte 88"/>
          <p:cNvSpPr txBox="1"/>
          <p:nvPr/>
        </p:nvSpPr>
        <p:spPr>
          <a:xfrm>
            <a:off x="9080669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90" name="ZoneTexte 89"/>
          <p:cNvSpPr txBox="1"/>
          <p:nvPr/>
        </p:nvSpPr>
        <p:spPr>
          <a:xfrm>
            <a:off x="9080669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91" name="ZoneTexte 90"/>
          <p:cNvSpPr txBox="1"/>
          <p:nvPr/>
        </p:nvSpPr>
        <p:spPr>
          <a:xfrm>
            <a:off x="9080669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92" name="Rectangle à coins arrondis 34"/>
          <p:cNvSpPr/>
          <p:nvPr/>
        </p:nvSpPr>
        <p:spPr>
          <a:xfrm>
            <a:off x="11154139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1154139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4" name="ZoneTexte 93"/>
          <p:cNvSpPr txBox="1"/>
          <p:nvPr/>
        </p:nvSpPr>
        <p:spPr>
          <a:xfrm>
            <a:off x="11801704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95" name="Rectangle à coins arrondis 34"/>
          <p:cNvSpPr/>
          <p:nvPr/>
        </p:nvSpPr>
        <p:spPr>
          <a:xfrm rot="10800000">
            <a:off x="11154139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96" name="ZoneTexte 95"/>
          <p:cNvSpPr txBox="1"/>
          <p:nvPr/>
        </p:nvSpPr>
        <p:spPr>
          <a:xfrm>
            <a:off x="11801704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97" name="ZoneTexte 96"/>
          <p:cNvSpPr txBox="1"/>
          <p:nvPr/>
        </p:nvSpPr>
        <p:spPr>
          <a:xfrm>
            <a:off x="11801704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98" name="ZoneTexte 97"/>
          <p:cNvSpPr txBox="1"/>
          <p:nvPr/>
        </p:nvSpPr>
        <p:spPr>
          <a:xfrm>
            <a:off x="11801704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99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6639381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6880"/>
              <a:gd name="connsiteY0" fmla="*/ 390910 h 2616072"/>
              <a:gd name="connsiteX1" fmla="*/ 13969 w 3146880"/>
              <a:gd name="connsiteY1" fmla="*/ 871 h 2616072"/>
              <a:gd name="connsiteX2" fmla="*/ 3028693 w 3146880"/>
              <a:gd name="connsiteY2" fmla="*/ 29561 h 2616072"/>
              <a:gd name="connsiteX3" fmla="*/ 3129879 w 3146880"/>
              <a:gd name="connsiteY3" fmla="*/ 115114 h 2616072"/>
              <a:gd name="connsiteX4" fmla="*/ 3140095 w 3146880"/>
              <a:gd name="connsiteY4" fmla="*/ 2294333 h 2616072"/>
              <a:gd name="connsiteX5" fmla="*/ 3028693 w 3146880"/>
              <a:gd name="connsiteY5" fmla="*/ 2604314 h 2616072"/>
              <a:gd name="connsiteX6" fmla="*/ 23585 w 3146880"/>
              <a:gd name="connsiteY6" fmla="*/ 2616072 h 2616072"/>
              <a:gd name="connsiteX7" fmla="*/ 63 w 3146880"/>
              <a:gd name="connsiteY7" fmla="*/ 2322108 h 2616072"/>
              <a:gd name="connsiteX8" fmla="*/ 3654 w 3146880"/>
              <a:gd name="connsiteY8" fmla="*/ 390910 h 2616072"/>
              <a:gd name="connsiteX0" fmla="*/ 3654 w 3143763"/>
              <a:gd name="connsiteY0" fmla="*/ 390910 h 2616072"/>
              <a:gd name="connsiteX1" fmla="*/ 13969 w 3143763"/>
              <a:gd name="connsiteY1" fmla="*/ 871 h 2616072"/>
              <a:gd name="connsiteX2" fmla="*/ 3028693 w 3143763"/>
              <a:gd name="connsiteY2" fmla="*/ 29561 h 2616072"/>
              <a:gd name="connsiteX3" fmla="*/ 3129879 w 3143763"/>
              <a:gd name="connsiteY3" fmla="*/ 115114 h 2616072"/>
              <a:gd name="connsiteX4" fmla="*/ 3140095 w 3143763"/>
              <a:gd name="connsiteY4" fmla="*/ 2294333 h 2616072"/>
              <a:gd name="connsiteX5" fmla="*/ 3028693 w 3143763"/>
              <a:gd name="connsiteY5" fmla="*/ 2604314 h 2616072"/>
              <a:gd name="connsiteX6" fmla="*/ 23585 w 3143763"/>
              <a:gd name="connsiteY6" fmla="*/ 2616072 h 2616072"/>
              <a:gd name="connsiteX7" fmla="*/ 63 w 3143763"/>
              <a:gd name="connsiteY7" fmla="*/ 2322108 h 2616072"/>
              <a:gd name="connsiteX8" fmla="*/ 3654 w 3143763"/>
              <a:gd name="connsiteY8" fmla="*/ 390910 h 2616072"/>
              <a:gd name="connsiteX0" fmla="*/ 3654 w 3146057"/>
              <a:gd name="connsiteY0" fmla="*/ 390910 h 2616072"/>
              <a:gd name="connsiteX1" fmla="*/ 13969 w 3146057"/>
              <a:gd name="connsiteY1" fmla="*/ 871 h 2616072"/>
              <a:gd name="connsiteX2" fmla="*/ 3028693 w 3146057"/>
              <a:gd name="connsiteY2" fmla="*/ 29561 h 2616072"/>
              <a:gd name="connsiteX3" fmla="*/ 3136913 w 3146057"/>
              <a:gd name="connsiteY3" fmla="*/ 70615 h 2616072"/>
              <a:gd name="connsiteX4" fmla="*/ 3140095 w 3146057"/>
              <a:gd name="connsiteY4" fmla="*/ 2294333 h 2616072"/>
              <a:gd name="connsiteX5" fmla="*/ 3028693 w 3146057"/>
              <a:gd name="connsiteY5" fmla="*/ 2604314 h 2616072"/>
              <a:gd name="connsiteX6" fmla="*/ 23585 w 3146057"/>
              <a:gd name="connsiteY6" fmla="*/ 2616072 h 2616072"/>
              <a:gd name="connsiteX7" fmla="*/ 63 w 3146057"/>
              <a:gd name="connsiteY7" fmla="*/ 2322108 h 2616072"/>
              <a:gd name="connsiteX8" fmla="*/ 3654 w 3146057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28693 w 3144781"/>
              <a:gd name="connsiteY2" fmla="*/ 29561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44781"/>
              <a:gd name="connsiteY0" fmla="*/ 390910 h 2616072"/>
              <a:gd name="connsiteX1" fmla="*/ 13969 w 3144781"/>
              <a:gd name="connsiteY1" fmla="*/ 871 h 2616072"/>
              <a:gd name="connsiteX2" fmla="*/ 3086793 w 3144781"/>
              <a:gd name="connsiteY2" fmla="*/ 9960 h 2616072"/>
              <a:gd name="connsiteX3" fmla="*/ 3136913 w 3144781"/>
              <a:gd name="connsiteY3" fmla="*/ 70615 h 2616072"/>
              <a:gd name="connsiteX4" fmla="*/ 3140095 w 3144781"/>
              <a:gd name="connsiteY4" fmla="*/ 2294333 h 2616072"/>
              <a:gd name="connsiteX5" fmla="*/ 3028693 w 3144781"/>
              <a:gd name="connsiteY5" fmla="*/ 2604314 h 2616072"/>
              <a:gd name="connsiteX6" fmla="*/ 23585 w 3144781"/>
              <a:gd name="connsiteY6" fmla="*/ 2616072 h 2616072"/>
              <a:gd name="connsiteX7" fmla="*/ 63 w 3144781"/>
              <a:gd name="connsiteY7" fmla="*/ 2322108 h 2616072"/>
              <a:gd name="connsiteX8" fmla="*/ 3654 w 3144781"/>
              <a:gd name="connsiteY8" fmla="*/ 390910 h 2616072"/>
              <a:gd name="connsiteX0" fmla="*/ 3654 w 3150192"/>
              <a:gd name="connsiteY0" fmla="*/ 390910 h 2616072"/>
              <a:gd name="connsiteX1" fmla="*/ 13969 w 3150192"/>
              <a:gd name="connsiteY1" fmla="*/ 871 h 2616072"/>
              <a:gd name="connsiteX2" fmla="*/ 3086793 w 3150192"/>
              <a:gd name="connsiteY2" fmla="*/ 9960 h 2616072"/>
              <a:gd name="connsiteX3" fmla="*/ 3146596 w 3150192"/>
              <a:gd name="connsiteY3" fmla="*/ 64081 h 2616072"/>
              <a:gd name="connsiteX4" fmla="*/ 3140095 w 3150192"/>
              <a:gd name="connsiteY4" fmla="*/ 2294333 h 2616072"/>
              <a:gd name="connsiteX5" fmla="*/ 3028693 w 3150192"/>
              <a:gd name="connsiteY5" fmla="*/ 2604314 h 2616072"/>
              <a:gd name="connsiteX6" fmla="*/ 23585 w 3150192"/>
              <a:gd name="connsiteY6" fmla="*/ 2616072 h 2616072"/>
              <a:gd name="connsiteX7" fmla="*/ 63 w 3150192"/>
              <a:gd name="connsiteY7" fmla="*/ 2322108 h 2616072"/>
              <a:gd name="connsiteX8" fmla="*/ 3654 w 3150192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50192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86793" y="9960"/>
                </a:lnTo>
                <a:cubicBezTo>
                  <a:pt x="3112773" y="9960"/>
                  <a:pt x="3146596" y="38101"/>
                  <a:pt x="3146596" y="64081"/>
                </a:cubicBezTo>
                <a:cubicBezTo>
                  <a:pt x="3154337" y="828260"/>
                  <a:pt x="3148374" y="742207"/>
                  <a:pt x="3140095" y="2294333"/>
                </a:cubicBezTo>
                <a:cubicBezTo>
                  <a:pt x="3139128" y="2492796"/>
                  <a:pt x="3151203" y="2637159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0" name="Rectangle à coins arrondis 34"/>
          <p:cNvSpPr/>
          <p:nvPr/>
        </p:nvSpPr>
        <p:spPr>
          <a:xfrm>
            <a:off x="16639381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1" name="Rectangle à coins arrondis 34"/>
          <p:cNvSpPr/>
          <p:nvPr/>
        </p:nvSpPr>
        <p:spPr>
          <a:xfrm rot="10800000">
            <a:off x="13875174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2" name="Rectangle à coins arrondis 34"/>
          <p:cNvSpPr/>
          <p:nvPr/>
        </p:nvSpPr>
        <p:spPr>
          <a:xfrm>
            <a:off x="13875174" y="1111368"/>
            <a:ext cx="2520000" cy="1440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103" name="ZoneTexte 102"/>
          <p:cNvSpPr txBox="1"/>
          <p:nvPr/>
        </p:nvSpPr>
        <p:spPr>
          <a:xfrm>
            <a:off x="14577241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#6</a:t>
            </a:r>
          </a:p>
        </p:txBody>
      </p:sp>
      <p:sp>
        <p:nvSpPr>
          <p:cNvPr id="104" name="ZoneTexte 103"/>
          <p:cNvSpPr txBox="1"/>
          <p:nvPr/>
        </p:nvSpPr>
        <p:spPr>
          <a:xfrm>
            <a:off x="17341448" y="1149468"/>
            <a:ext cx="1115867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Objective #7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5" name="Rectangle à coins arrondis 34"/>
          <p:cNvSpPr/>
          <p:nvPr/>
        </p:nvSpPr>
        <p:spPr>
          <a:xfrm>
            <a:off x="13875174" y="3644374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6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3875174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7" name="ZoneTexte 106"/>
          <p:cNvSpPr txBox="1"/>
          <p:nvPr/>
        </p:nvSpPr>
        <p:spPr>
          <a:xfrm>
            <a:off x="14522739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108" name="Rectangle à coins arrondis 34"/>
          <p:cNvSpPr/>
          <p:nvPr/>
        </p:nvSpPr>
        <p:spPr>
          <a:xfrm>
            <a:off x="13875174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09" name="ZoneTexte 108"/>
          <p:cNvSpPr txBox="1"/>
          <p:nvPr/>
        </p:nvSpPr>
        <p:spPr>
          <a:xfrm>
            <a:off x="14522739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110" name="ZoneTexte 109"/>
          <p:cNvSpPr txBox="1"/>
          <p:nvPr/>
        </p:nvSpPr>
        <p:spPr>
          <a:xfrm>
            <a:off x="14522739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111" name="ZoneTexte 110"/>
          <p:cNvSpPr txBox="1"/>
          <p:nvPr/>
        </p:nvSpPr>
        <p:spPr>
          <a:xfrm>
            <a:off x="14522739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  <p:sp>
        <p:nvSpPr>
          <p:cNvPr id="112" name="Rectangle à coins arrondis 34"/>
          <p:cNvSpPr/>
          <p:nvPr/>
        </p:nvSpPr>
        <p:spPr>
          <a:xfrm>
            <a:off x="16639381" y="4676877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3" name="Rectangle à coins arrondis 34">
            <a:extLst>
              <a:ext uri="{FF2B5EF4-FFF2-40B4-BE49-F238E27FC236}">
                <a16:creationId xmlns:a16="http://schemas.microsoft.com/office/drawing/2014/main" id="{C20D1A42-A256-D14B-BAD3-02ED6B9FF4AA}"/>
              </a:ext>
            </a:extLst>
          </p:cNvPr>
          <p:cNvSpPr/>
          <p:nvPr/>
        </p:nvSpPr>
        <p:spPr>
          <a:xfrm flipV="1">
            <a:off x="16639381" y="2611871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4" name="ZoneTexte 113"/>
          <p:cNvSpPr txBox="1"/>
          <p:nvPr/>
        </p:nvSpPr>
        <p:spPr>
          <a:xfrm>
            <a:off x="17286946" y="2649971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#1</a:t>
            </a:r>
          </a:p>
        </p:txBody>
      </p:sp>
      <p:sp>
        <p:nvSpPr>
          <p:cNvPr id="115" name="Rectangle à coins arrondis 34"/>
          <p:cNvSpPr/>
          <p:nvPr/>
        </p:nvSpPr>
        <p:spPr>
          <a:xfrm rot="10800000">
            <a:off x="16639381" y="5709379"/>
            <a:ext cx="2520000" cy="97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74857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74857 w 3117899"/>
              <a:gd name="connsiteY2" fmla="*/ 18640 h 2586511"/>
              <a:gd name="connsiteX3" fmla="*/ 3106508 w 3117899"/>
              <a:gd name="connsiteY3" fmla="*/ 117591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23581 w 3117899"/>
              <a:gd name="connsiteY8" fmla="*/ 300843 h 2605148"/>
              <a:gd name="connsiteX0" fmla="*/ 4747 w 3117899"/>
              <a:gd name="connsiteY0" fmla="*/ 300843 h 2605148"/>
              <a:gd name="connsiteX1" fmla="*/ 35343 w 3117899"/>
              <a:gd name="connsiteY1" fmla="*/ 18637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  <a:gd name="connsiteX0" fmla="*/ 4747 w 3117899"/>
              <a:gd name="connsiteY0" fmla="*/ 300843 h 2605148"/>
              <a:gd name="connsiteX1" fmla="*/ 20276 w 3117899"/>
              <a:gd name="connsiteY1" fmla="*/ 9513 h 2605148"/>
              <a:gd name="connsiteX2" fmla="*/ 3086398 w 3117899"/>
              <a:gd name="connsiteY2" fmla="*/ 0 h 2605148"/>
              <a:gd name="connsiteX3" fmla="*/ 3106508 w 3117899"/>
              <a:gd name="connsiteY3" fmla="*/ 136228 h 2605148"/>
              <a:gd name="connsiteX4" fmla="*/ 3111012 w 3117899"/>
              <a:gd name="connsiteY4" fmla="*/ 2428766 h 2605148"/>
              <a:gd name="connsiteX5" fmla="*/ 3028692 w 3117899"/>
              <a:gd name="connsiteY5" fmla="*/ 2593390 h 2605148"/>
              <a:gd name="connsiteX6" fmla="*/ 23584 w 3117899"/>
              <a:gd name="connsiteY6" fmla="*/ 2605148 h 2605148"/>
              <a:gd name="connsiteX7" fmla="*/ 62 w 3117899"/>
              <a:gd name="connsiteY7" fmla="*/ 2311184 h 2605148"/>
              <a:gd name="connsiteX8" fmla="*/ 4747 w 3117899"/>
              <a:gd name="connsiteY8" fmla="*/ 300843 h 260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605148">
                <a:moveTo>
                  <a:pt x="4747" y="300843"/>
                </a:moveTo>
                <a:cubicBezTo>
                  <a:pt x="4747" y="274863"/>
                  <a:pt x="-5704" y="9513"/>
                  <a:pt x="20276" y="9513"/>
                </a:cubicBezTo>
                <a:lnTo>
                  <a:pt x="3086398" y="0"/>
                </a:lnTo>
                <a:cubicBezTo>
                  <a:pt x="3112378" y="0"/>
                  <a:pt x="3106508" y="110248"/>
                  <a:pt x="3106508" y="136228"/>
                </a:cubicBezTo>
                <a:cubicBezTo>
                  <a:pt x="3118268" y="900408"/>
                  <a:pt x="3099252" y="1664586"/>
                  <a:pt x="3111012" y="2428766"/>
                </a:cubicBezTo>
                <a:cubicBezTo>
                  <a:pt x="3111012" y="2520438"/>
                  <a:pt x="3153212" y="2626236"/>
                  <a:pt x="3028692" y="2593390"/>
                </a:cubicBezTo>
                <a:lnTo>
                  <a:pt x="23584" y="2605148"/>
                </a:lnTo>
                <a:cubicBezTo>
                  <a:pt x="-2396" y="2605148"/>
                  <a:pt x="62" y="2337164"/>
                  <a:pt x="62" y="2311184"/>
                </a:cubicBezTo>
                <a:cubicBezTo>
                  <a:pt x="1624" y="1641070"/>
                  <a:pt x="3185" y="970957"/>
                  <a:pt x="4747" y="300843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6" name="ZoneTexte 115"/>
          <p:cNvSpPr txBox="1"/>
          <p:nvPr/>
        </p:nvSpPr>
        <p:spPr>
          <a:xfrm>
            <a:off x="17286946" y="3682474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#2</a:t>
            </a:r>
          </a:p>
        </p:txBody>
      </p:sp>
      <p:sp>
        <p:nvSpPr>
          <p:cNvPr id="117" name="ZoneTexte 116"/>
          <p:cNvSpPr txBox="1"/>
          <p:nvPr/>
        </p:nvSpPr>
        <p:spPr>
          <a:xfrm>
            <a:off x="17286946" y="4714977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#3</a:t>
            </a:r>
          </a:p>
        </p:txBody>
      </p:sp>
      <p:sp>
        <p:nvSpPr>
          <p:cNvPr id="118" name="ZoneTexte 117"/>
          <p:cNvSpPr txBox="1"/>
          <p:nvPr/>
        </p:nvSpPr>
        <p:spPr>
          <a:xfrm>
            <a:off x="17286946" y="5747479"/>
            <a:ext cx="1224871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Key </a:t>
            </a:r>
            <a:r>
              <a:rPr lang="fr-FR" sz="1200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Result</a:t>
            </a:r>
            <a:r>
              <a:rPr lang="fr-FR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#4</a:t>
            </a:r>
          </a:p>
        </p:txBody>
      </p:sp>
    </p:spTree>
    <p:extLst>
      <p:ext uri="{BB962C8B-B14F-4D97-AF65-F5344CB8AC3E}">
        <p14:creationId xmlns:p14="http://schemas.microsoft.com/office/powerpoint/2010/main" val="6699001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968317E0-A275-2D4C-B6C6-947EC187F21E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7" y="1895706"/>
            <a:chExt cx="12589976" cy="9923982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1992079F-1777-B84E-93CE-9431D54C4CE4}"/>
                </a:ext>
              </a:extLst>
            </p:cNvPr>
            <p:cNvSpPr/>
            <p:nvPr/>
          </p:nvSpPr>
          <p:spPr>
            <a:xfrm>
              <a:off x="1449657" y="189570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FDB3926-1F46-0445-8575-AD2D85977B98}"/>
                </a:ext>
              </a:extLst>
            </p:cNvPr>
            <p:cNvSpPr/>
            <p:nvPr/>
          </p:nvSpPr>
          <p:spPr>
            <a:xfrm>
              <a:off x="5682492" y="189570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A8716F3D-59CB-7E47-B778-D46E9BF9B8A1}"/>
                </a:ext>
              </a:extLst>
            </p:cNvPr>
            <p:cNvSpPr/>
            <p:nvPr/>
          </p:nvSpPr>
          <p:spPr>
            <a:xfrm>
              <a:off x="1449657" y="4431597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0CE1A55-4AC9-1540-AD9D-4E79E8661A48}"/>
                </a:ext>
              </a:extLst>
            </p:cNvPr>
            <p:cNvSpPr/>
            <p:nvPr/>
          </p:nvSpPr>
          <p:spPr>
            <a:xfrm>
              <a:off x="5682492" y="4431597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53F7C895-93AE-4641-BB37-EBA41BC76C2F}"/>
                </a:ext>
              </a:extLst>
            </p:cNvPr>
            <p:cNvSpPr/>
            <p:nvPr/>
          </p:nvSpPr>
          <p:spPr>
            <a:xfrm>
              <a:off x="1449657" y="6933125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582C1D72-B549-1541-95E1-4137942A7DCA}"/>
                </a:ext>
              </a:extLst>
            </p:cNvPr>
            <p:cNvSpPr/>
            <p:nvPr/>
          </p:nvSpPr>
          <p:spPr>
            <a:xfrm>
              <a:off x="9893338" y="189570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85A85F61-0C4C-4241-B855-023C3B303A03}"/>
                </a:ext>
              </a:extLst>
            </p:cNvPr>
            <p:cNvSpPr/>
            <p:nvPr/>
          </p:nvSpPr>
          <p:spPr>
            <a:xfrm>
              <a:off x="9912305" y="4431596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B034D613-14E9-8E4A-92AF-CFE9E77FC211}"/>
                </a:ext>
              </a:extLst>
            </p:cNvPr>
            <p:cNvSpPr/>
            <p:nvPr/>
          </p:nvSpPr>
          <p:spPr>
            <a:xfrm>
              <a:off x="5682492" y="6952303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F153C9D8-3568-C54F-94E0-A3B264E87072}"/>
                </a:ext>
              </a:extLst>
            </p:cNvPr>
            <p:cNvSpPr/>
            <p:nvPr/>
          </p:nvSpPr>
          <p:spPr>
            <a:xfrm>
              <a:off x="9912305" y="6952303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A005BB25-859D-0F4A-A20C-9F82F7358BCE}"/>
                </a:ext>
              </a:extLst>
            </p:cNvPr>
            <p:cNvSpPr/>
            <p:nvPr/>
          </p:nvSpPr>
          <p:spPr>
            <a:xfrm>
              <a:off x="1449657" y="9465079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4465AB0F-2C83-6243-AE78-EDF96175AABF}"/>
                </a:ext>
              </a:extLst>
            </p:cNvPr>
            <p:cNvSpPr/>
            <p:nvPr/>
          </p:nvSpPr>
          <p:spPr>
            <a:xfrm>
              <a:off x="5682492" y="9484256"/>
              <a:ext cx="4172393" cy="23354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AAF93EE7-3D59-494E-B750-7E53A69C488B}"/>
                </a:ext>
              </a:extLst>
            </p:cNvPr>
            <p:cNvSpPr/>
            <p:nvPr/>
          </p:nvSpPr>
          <p:spPr>
            <a:xfrm>
              <a:off x="9912305" y="9484255"/>
              <a:ext cx="4127328" cy="23354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A28DB1A-0A53-9044-8A05-04B2086B498F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F2ECBE9B-1D90-E442-A107-6F9F5ED8E334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E6AA23D5-0BC6-0D49-BC83-460CEBBDF76F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95779FFD-72DC-1040-9D2A-FD2787FE8472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B0CF8138-5942-064C-92F0-7A7A7AA494CD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D2628ED4-02D0-B640-A696-2BF290D9CCB0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B445F393-1AAD-2548-96B8-9E4E5D35E74C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3D2F4DF1-38A8-8C49-8803-8231991C670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DE2B2C6A-CC06-FC4F-8117-CCAE0845EF7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98E0C1B2-0147-CB4B-BC26-B0729861179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575370CD-2AD5-DD46-9776-8E2C4ACCA9C2}"/>
                </a:ext>
              </a:extLst>
            </p:cNvPr>
            <p:cNvCxnSpPr>
              <a:cxnSpLocks/>
              <a:stCxn id="36" idx="3"/>
              <a:endCxn id="3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4738434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53CFBDC6-E7AA-374D-A2BC-C557B86D5A2A}"/>
              </a:ext>
            </a:extLst>
          </p:cNvPr>
          <p:cNvGrpSpPr/>
          <p:nvPr/>
        </p:nvGrpSpPr>
        <p:grpSpPr>
          <a:xfrm>
            <a:off x="1449657" y="1895705"/>
            <a:ext cx="17802619" cy="4918453"/>
            <a:chOff x="1449657" y="1895703"/>
            <a:chExt cx="12589976" cy="12431053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DE19595A-DAA8-F543-8822-1B73A2714583}"/>
                </a:ext>
              </a:extLst>
            </p:cNvPr>
            <p:cNvSpPr/>
            <p:nvPr/>
          </p:nvSpPr>
          <p:spPr>
            <a:xfrm>
              <a:off x="1449657" y="18957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129A3185-0434-3541-8614-F0D2DFA1F4EE}"/>
                </a:ext>
              </a:extLst>
            </p:cNvPr>
            <p:cNvSpPr/>
            <p:nvPr/>
          </p:nvSpPr>
          <p:spPr>
            <a:xfrm>
              <a:off x="5682492" y="18957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2CEECD38-9028-B448-80A3-9C6BA59B9E3E}"/>
                </a:ext>
              </a:extLst>
            </p:cNvPr>
            <p:cNvSpPr/>
            <p:nvPr/>
          </p:nvSpPr>
          <p:spPr>
            <a:xfrm>
              <a:off x="1449657" y="443159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03C7AE90-6A97-AB44-9076-AE65B586D4D0}"/>
                </a:ext>
              </a:extLst>
            </p:cNvPr>
            <p:cNvSpPr/>
            <p:nvPr/>
          </p:nvSpPr>
          <p:spPr>
            <a:xfrm>
              <a:off x="5682492" y="443159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601AA2A-3271-014C-AFD1-13BE11CED06E}"/>
                </a:ext>
              </a:extLst>
            </p:cNvPr>
            <p:cNvSpPr/>
            <p:nvPr/>
          </p:nvSpPr>
          <p:spPr>
            <a:xfrm>
              <a:off x="1449657" y="6933127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4E485EF3-0D58-A84B-849D-8EBBF67ED613}"/>
                </a:ext>
              </a:extLst>
            </p:cNvPr>
            <p:cNvSpPr/>
            <p:nvPr/>
          </p:nvSpPr>
          <p:spPr>
            <a:xfrm>
              <a:off x="9893338" y="1895703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80DE640F-ADAB-E04E-A4DC-115BCDA9FBB6}"/>
                </a:ext>
              </a:extLst>
            </p:cNvPr>
            <p:cNvSpPr/>
            <p:nvPr/>
          </p:nvSpPr>
          <p:spPr>
            <a:xfrm>
              <a:off x="9912305" y="443159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BD182526-18F0-CB4B-A354-ADD7FCDF3090}"/>
                </a:ext>
              </a:extLst>
            </p:cNvPr>
            <p:cNvSpPr/>
            <p:nvPr/>
          </p:nvSpPr>
          <p:spPr>
            <a:xfrm>
              <a:off x="5682492" y="6952300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43C970BF-4B80-0245-90EA-8299C0CB4B33}"/>
                </a:ext>
              </a:extLst>
            </p:cNvPr>
            <p:cNvSpPr/>
            <p:nvPr/>
          </p:nvSpPr>
          <p:spPr>
            <a:xfrm>
              <a:off x="9912305" y="6952300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06F2D873-5D9F-724A-9542-C450E4104C8A}"/>
                </a:ext>
              </a:extLst>
            </p:cNvPr>
            <p:cNvSpPr/>
            <p:nvPr/>
          </p:nvSpPr>
          <p:spPr>
            <a:xfrm>
              <a:off x="1449657" y="9465077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6FC70104-4178-354B-986C-34CE740E1E41}"/>
                </a:ext>
              </a:extLst>
            </p:cNvPr>
            <p:cNvSpPr/>
            <p:nvPr/>
          </p:nvSpPr>
          <p:spPr>
            <a:xfrm>
              <a:off x="5682492" y="9484255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BBBD815D-E18C-3B4D-8490-069C69FA5C47}"/>
                </a:ext>
              </a:extLst>
            </p:cNvPr>
            <p:cNvSpPr/>
            <p:nvPr/>
          </p:nvSpPr>
          <p:spPr>
            <a:xfrm>
              <a:off x="9912305" y="9484255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1EF1B7E8-7535-5E42-B291-25CAF6D647E1}"/>
                </a:ext>
              </a:extLst>
            </p:cNvPr>
            <p:cNvSpPr/>
            <p:nvPr/>
          </p:nvSpPr>
          <p:spPr>
            <a:xfrm>
              <a:off x="1449657" y="12016206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95F07066-ABEE-D647-A246-42040FDF40FB}"/>
                </a:ext>
              </a:extLst>
            </p:cNvPr>
            <p:cNvSpPr/>
            <p:nvPr/>
          </p:nvSpPr>
          <p:spPr>
            <a:xfrm>
              <a:off x="5682492" y="12035382"/>
              <a:ext cx="4172393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CBE9F001-3FDC-F64C-A2AF-9DD7ED1ACD8C}"/>
                </a:ext>
              </a:extLst>
            </p:cNvPr>
            <p:cNvSpPr/>
            <p:nvPr/>
          </p:nvSpPr>
          <p:spPr>
            <a:xfrm>
              <a:off x="9912305" y="12035382"/>
              <a:ext cx="4127328" cy="229137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FF6E4FBD-4A80-2040-96D7-75FC87D122C9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861D68A6-97BD-5E44-AFF2-C240DB51B025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920145BB-704E-B940-BFD3-327CA321A989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96603EDC-69EF-3D44-AC5B-C7E2B650BD0E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015DD84C-8C4C-1A4B-AA5A-7BDBF2ACEC2B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C163214E-2A73-6745-B0F3-6A49C7111477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2FE1C503-3E93-1D45-BDAB-E78481315678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0EEA6C58-0663-F24E-B64E-B260B2F3610A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A399C551-F196-394C-AF3D-CE2E34AE7406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49E8E135-AE1D-E04D-AA6B-CE01EF3E8112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C9C3669B-00D0-FD40-96E3-5906DABA071A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9927E9D2-3A19-574A-9A42-0500A678C568}"/>
                </a:ext>
              </a:extLst>
            </p:cNvPr>
            <p:cNvCxnSpPr>
              <a:cxnSpLocks/>
              <a:stCxn id="39" idx="3"/>
              <a:endCxn id="38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1997120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DEF334C3-6168-E14A-ACC2-E348A2670646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7" y="1895706"/>
            <a:chExt cx="12589976" cy="15007687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B4C901F6-ECB3-EA49-8498-F6F5BB894860}"/>
                </a:ext>
              </a:extLst>
            </p:cNvPr>
            <p:cNvSpPr/>
            <p:nvPr/>
          </p:nvSpPr>
          <p:spPr>
            <a:xfrm>
              <a:off x="1449657" y="189570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40EFB1F8-E906-E74E-A818-FF8A9FBBE058}"/>
                </a:ext>
              </a:extLst>
            </p:cNvPr>
            <p:cNvSpPr/>
            <p:nvPr/>
          </p:nvSpPr>
          <p:spPr>
            <a:xfrm>
              <a:off x="5682492" y="189570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73E41D06-5B0C-5543-BFEF-EBA06F6D62ED}"/>
                </a:ext>
              </a:extLst>
            </p:cNvPr>
            <p:cNvSpPr/>
            <p:nvPr/>
          </p:nvSpPr>
          <p:spPr>
            <a:xfrm>
              <a:off x="1449657" y="4431595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68C360BF-6DAD-B243-99B6-B59671F03FC5}"/>
                </a:ext>
              </a:extLst>
            </p:cNvPr>
            <p:cNvSpPr/>
            <p:nvPr/>
          </p:nvSpPr>
          <p:spPr>
            <a:xfrm>
              <a:off x="5682492" y="4431595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E68ECD4E-3B4C-F44D-B605-3491F39085AE}"/>
                </a:ext>
              </a:extLst>
            </p:cNvPr>
            <p:cNvSpPr/>
            <p:nvPr/>
          </p:nvSpPr>
          <p:spPr>
            <a:xfrm>
              <a:off x="1449657" y="6933126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FA8633B8-97EA-F24B-BD9D-AC32C58978E2}"/>
                </a:ext>
              </a:extLst>
            </p:cNvPr>
            <p:cNvSpPr/>
            <p:nvPr/>
          </p:nvSpPr>
          <p:spPr>
            <a:xfrm>
              <a:off x="9893338" y="189570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9A2E7B02-227B-A241-B23A-7094D57EF71A}"/>
                </a:ext>
              </a:extLst>
            </p:cNvPr>
            <p:cNvSpPr/>
            <p:nvPr/>
          </p:nvSpPr>
          <p:spPr>
            <a:xfrm>
              <a:off x="9912305" y="4431596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AE7D3C42-31ED-6347-A7F2-2B168DC49763}"/>
                </a:ext>
              </a:extLst>
            </p:cNvPr>
            <p:cNvSpPr/>
            <p:nvPr/>
          </p:nvSpPr>
          <p:spPr>
            <a:xfrm>
              <a:off x="5682492" y="695230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54F35632-5C06-3441-AC34-3D1387F7434D}"/>
                </a:ext>
              </a:extLst>
            </p:cNvPr>
            <p:cNvSpPr/>
            <p:nvPr/>
          </p:nvSpPr>
          <p:spPr>
            <a:xfrm>
              <a:off x="9912305" y="695230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0766C5B0-E25C-E14D-9961-128C8F614F6D}"/>
                </a:ext>
              </a:extLst>
            </p:cNvPr>
            <p:cNvSpPr/>
            <p:nvPr/>
          </p:nvSpPr>
          <p:spPr>
            <a:xfrm>
              <a:off x="1449657" y="9465079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21203A43-86FC-284D-A4BB-A76A58881D36}"/>
                </a:ext>
              </a:extLst>
            </p:cNvPr>
            <p:cNvSpPr/>
            <p:nvPr/>
          </p:nvSpPr>
          <p:spPr>
            <a:xfrm>
              <a:off x="5682492" y="948425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C97C0867-09D2-DC4B-AF69-B67AFFA992A8}"/>
                </a:ext>
              </a:extLst>
            </p:cNvPr>
            <p:cNvSpPr/>
            <p:nvPr/>
          </p:nvSpPr>
          <p:spPr>
            <a:xfrm>
              <a:off x="9912305" y="9484255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4CB9B925-0230-544D-8A33-BDC09951040E}"/>
                </a:ext>
              </a:extLst>
            </p:cNvPr>
            <p:cNvSpPr/>
            <p:nvPr/>
          </p:nvSpPr>
          <p:spPr>
            <a:xfrm>
              <a:off x="1449657" y="12016210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BBD87C27-2E94-B94F-8DD5-76445974ABEA}"/>
                </a:ext>
              </a:extLst>
            </p:cNvPr>
            <p:cNvSpPr/>
            <p:nvPr/>
          </p:nvSpPr>
          <p:spPr>
            <a:xfrm>
              <a:off x="5682492" y="1203538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402A74B8-A6D2-8547-A70A-11395D89914E}"/>
                </a:ext>
              </a:extLst>
            </p:cNvPr>
            <p:cNvSpPr/>
            <p:nvPr/>
          </p:nvSpPr>
          <p:spPr>
            <a:xfrm>
              <a:off x="9912305" y="1203538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06B5FAC4-63BD-5B48-BA0A-D7D1CCE1C406}"/>
                </a:ext>
              </a:extLst>
            </p:cNvPr>
            <p:cNvSpPr/>
            <p:nvPr/>
          </p:nvSpPr>
          <p:spPr>
            <a:xfrm>
              <a:off x="1449657" y="14567340"/>
              <a:ext cx="4172393" cy="231688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7B97030A-0A4A-534C-AEAE-2B447048C5A6}"/>
                </a:ext>
              </a:extLst>
            </p:cNvPr>
            <p:cNvSpPr/>
            <p:nvPr/>
          </p:nvSpPr>
          <p:spPr>
            <a:xfrm>
              <a:off x="5682492" y="14586514"/>
              <a:ext cx="4172393" cy="231687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14731B98-AEF6-AF42-9797-764CA918F580}"/>
                </a:ext>
              </a:extLst>
            </p:cNvPr>
            <p:cNvSpPr/>
            <p:nvPr/>
          </p:nvSpPr>
          <p:spPr>
            <a:xfrm>
              <a:off x="9912305" y="14586513"/>
              <a:ext cx="4127328" cy="231688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3F6AC4D7-3105-2F4D-9262-B1F31D8DB0B3}"/>
              </a:ext>
            </a:extLst>
          </p:cNvPr>
          <p:cNvSpPr/>
          <p:nvPr/>
        </p:nvSpPr>
        <p:spPr>
          <a:xfrm flipV="1">
            <a:off x="7444047" y="831283"/>
            <a:ext cx="5899895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0D1F3ADA-1696-964C-89C2-D235BA0EE3C9}"/>
              </a:ext>
            </a:extLst>
          </p:cNvPr>
          <p:cNvSpPr/>
          <p:nvPr/>
        </p:nvSpPr>
        <p:spPr>
          <a:xfrm flipV="1">
            <a:off x="1449658" y="831282"/>
            <a:ext cx="589989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38CC06BA-731A-724D-B168-CBF497239966}"/>
              </a:ext>
            </a:extLst>
          </p:cNvPr>
          <p:cNvSpPr/>
          <p:nvPr/>
        </p:nvSpPr>
        <p:spPr>
          <a:xfrm flipV="1">
            <a:off x="13438437" y="831283"/>
            <a:ext cx="581383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48232C50-C16B-8B47-99CA-1545EB96B2CF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D7FBED6A-220E-DF41-A7B6-BD5BC93BB39D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2D2AA21E-1518-744D-BDF7-A25B7F2A6B36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17268B9C-125C-2241-B0DA-CF21B8EC4763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2CABF763-7355-A046-A591-B443BA68DC80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EE5AE75E-88BC-F94C-B26C-3275AB4EC6A3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2959FA0B-941F-2F4C-8814-8A83B7CB38B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057DC6CD-D363-8746-9825-62344FE316D1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D1BAF393-78D9-034F-8E4D-CF7973EA4251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55D522CE-BB21-C94E-8CCC-665BA8533D20}"/>
                </a:ext>
              </a:extLst>
            </p:cNvPr>
            <p:cNvCxnSpPr>
              <a:cxnSpLocks/>
              <a:stCxn id="42" idx="3"/>
              <a:endCxn id="4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3484250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" name="Rectangle à coins arrondis 34">
            <a:extLst>
              <a:ext uri="{FF2B5EF4-FFF2-40B4-BE49-F238E27FC236}">
                <a16:creationId xmlns:a16="http://schemas.microsoft.com/office/drawing/2014/main" id="{53F8C299-84C7-8E43-81C1-A419986D45B9}"/>
              </a:ext>
            </a:extLst>
          </p:cNvPr>
          <p:cNvSpPr/>
          <p:nvPr/>
        </p:nvSpPr>
        <p:spPr>
          <a:xfrm>
            <a:off x="1449659" y="1895707"/>
            <a:ext cx="12926741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" name="Groupe 13">
            <a:extLst>
              <a:ext uri="{FF2B5EF4-FFF2-40B4-BE49-F238E27FC236}">
                <a16:creationId xmlns:a16="http://schemas.microsoft.com/office/drawing/2014/main" id="{C44839CD-1429-1B42-BBC8-937EDF05E643}"/>
              </a:ext>
            </a:extLst>
          </p:cNvPr>
          <p:cNvGrpSpPr/>
          <p:nvPr/>
        </p:nvGrpSpPr>
        <p:grpSpPr>
          <a:xfrm>
            <a:off x="1449658" y="1895707"/>
            <a:ext cx="17802618" cy="4918452"/>
            <a:chOff x="1449658" y="1895706"/>
            <a:chExt cx="16946418" cy="2382560"/>
          </a:xfrm>
        </p:grpSpPr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B32FA05-EF6E-714C-AAD0-9D18884D7CE0}"/>
                </a:ext>
              </a:extLst>
            </p:cNvPr>
            <p:cNvSpPr/>
            <p:nvPr/>
          </p:nvSpPr>
          <p:spPr>
            <a:xfrm>
              <a:off x="1449658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F08FD402-13B1-174A-BD1A-E9B1119A49BA}"/>
                </a:ext>
              </a:extLst>
            </p:cNvPr>
            <p:cNvSpPr/>
            <p:nvPr/>
          </p:nvSpPr>
          <p:spPr>
            <a:xfrm>
              <a:off x="5733257" y="1895706"/>
              <a:ext cx="4127328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D2770470-1D83-6443-B694-32B4A96E992E}"/>
                </a:ext>
              </a:extLst>
            </p:cNvPr>
            <p:cNvSpPr/>
            <p:nvPr/>
          </p:nvSpPr>
          <p:spPr>
            <a:xfrm>
              <a:off x="9994866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C064C105-049A-2948-832F-08E212C6E58D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4" name="Rectangle à coins arrondis 34">
            <a:extLst>
              <a:ext uri="{FF2B5EF4-FFF2-40B4-BE49-F238E27FC236}">
                <a16:creationId xmlns:a16="http://schemas.microsoft.com/office/drawing/2014/main" id="{1CF03567-EF0F-C946-8F7A-88E7B331178D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FC5D6DF7-A4AE-864E-95BB-DF5632C83DCF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46D036D4-965A-D04C-B5D6-07E907F6237D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C3FE91AB-6EAD-EB4C-9ED5-A0661057B940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A89A294D-F5B3-4B4B-812D-5E9C24F959DE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A6D84C06-F542-F74C-B017-B9D5D3513A2A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1" name="Rectangle à coins arrondis 34">
              <a:extLst>
                <a:ext uri="{FF2B5EF4-FFF2-40B4-BE49-F238E27FC236}">
                  <a16:creationId xmlns:a16="http://schemas.microsoft.com/office/drawing/2014/main" id="{5139BA12-266E-AF4C-8A73-B5B1F85DED6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F92A1DCF-C5E7-F644-87E0-569A465485F8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7" name="Connecteur droit 26">
              <a:extLst>
                <a:ext uri="{FF2B5EF4-FFF2-40B4-BE49-F238E27FC236}">
                  <a16:creationId xmlns:a16="http://schemas.microsoft.com/office/drawing/2014/main" id="{23AF8604-B7C7-E34E-AE23-11490B103AC2}"/>
                </a:ext>
              </a:extLst>
            </p:cNvPr>
            <p:cNvCxnSpPr>
              <a:cxnSpLocks/>
              <a:stCxn id="22" idx="3"/>
              <a:endCxn id="21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50980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A40ACFE9-5436-BF44-BA07-65410E135510}"/>
              </a:ext>
            </a:extLst>
          </p:cNvPr>
          <p:cNvGrpSpPr/>
          <p:nvPr/>
        </p:nvGrpSpPr>
        <p:grpSpPr>
          <a:xfrm>
            <a:off x="1449657" y="1895707"/>
            <a:ext cx="17802619" cy="4918451"/>
            <a:chOff x="1449657" y="1895706"/>
            <a:chExt cx="16946419" cy="4861126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20E7D437-9EF6-A44B-855F-DEB0E6F973B8}"/>
                </a:ext>
              </a:extLst>
            </p:cNvPr>
            <p:cNvSpPr/>
            <p:nvPr/>
          </p:nvSpPr>
          <p:spPr>
            <a:xfrm>
              <a:off x="1449657" y="1895706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1ED1FB8A-AB88-3B4F-BC34-0E65A19BDF75}"/>
                </a:ext>
              </a:extLst>
            </p:cNvPr>
            <p:cNvSpPr/>
            <p:nvPr/>
          </p:nvSpPr>
          <p:spPr>
            <a:xfrm>
              <a:off x="5733256" y="1895706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5BA2E8EE-9C6D-5A45-B85E-9205B9E85115}"/>
                </a:ext>
              </a:extLst>
            </p:cNvPr>
            <p:cNvSpPr/>
            <p:nvPr/>
          </p:nvSpPr>
          <p:spPr>
            <a:xfrm>
              <a:off x="9994865" y="1895706"/>
              <a:ext cx="4153115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51F5BAE6-12EE-2F46-B66F-36E4ADBA7CA6}"/>
                </a:ext>
              </a:extLst>
            </p:cNvPr>
            <p:cNvSpPr/>
            <p:nvPr/>
          </p:nvSpPr>
          <p:spPr>
            <a:xfrm>
              <a:off x="14268748" y="1895706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D03E0C43-C2EB-584C-9FFA-D187F9683B71}"/>
                </a:ext>
              </a:extLst>
            </p:cNvPr>
            <p:cNvSpPr/>
            <p:nvPr/>
          </p:nvSpPr>
          <p:spPr>
            <a:xfrm>
              <a:off x="1449657" y="4374272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E98164EF-B3DD-B349-9829-08D54C42B6E1}"/>
                </a:ext>
              </a:extLst>
            </p:cNvPr>
            <p:cNvSpPr/>
            <p:nvPr/>
          </p:nvSpPr>
          <p:spPr>
            <a:xfrm>
              <a:off x="5733255" y="4374272"/>
              <a:ext cx="4153115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2FEAB838-69F2-234D-B0DD-470C65749BD8}"/>
                </a:ext>
              </a:extLst>
            </p:cNvPr>
            <p:cNvSpPr/>
            <p:nvPr/>
          </p:nvSpPr>
          <p:spPr>
            <a:xfrm>
              <a:off x="9994865" y="4374272"/>
              <a:ext cx="4153115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F8641D07-8E0A-5C4E-86BF-31F726EEC4A7}"/>
                </a:ext>
              </a:extLst>
            </p:cNvPr>
            <p:cNvSpPr/>
            <p:nvPr/>
          </p:nvSpPr>
          <p:spPr>
            <a:xfrm>
              <a:off x="14268748" y="4374272"/>
              <a:ext cx="4127328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019FD9B0-5A8D-3342-8F2F-E7F931DBA859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2812500F-CAB6-0D45-8D26-FC5B3DD34CB0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A8254BB7-DBC8-4240-B869-A655DCFDD2B2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B87A3D0D-CEDA-974B-AE4D-8D59B01DB744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61C6422E-C180-5C47-BA13-30C07DDAFA2D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9AF69578-950B-CD47-84CF-6FF02E0B3467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9" name="Groupe 28">
            <a:extLst>
              <a:ext uri="{FF2B5EF4-FFF2-40B4-BE49-F238E27FC236}">
                <a16:creationId xmlns:a16="http://schemas.microsoft.com/office/drawing/2014/main" id="{BDA70B54-EEE2-F64C-AC3B-F7ACE99C1CC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2AD2DE16-8878-EB4F-91C4-5572A4458BE9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AE91CFAD-954C-354A-92E6-A0C5C18BE173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2" name="Connecteur droit 31">
              <a:extLst>
                <a:ext uri="{FF2B5EF4-FFF2-40B4-BE49-F238E27FC236}">
                  <a16:creationId xmlns:a16="http://schemas.microsoft.com/office/drawing/2014/main" id="{70CCA018-05FD-8242-88F9-F00665007069}"/>
                </a:ext>
              </a:extLst>
            </p:cNvPr>
            <p:cNvCxnSpPr>
              <a:cxnSpLocks/>
              <a:stCxn id="31" idx="3"/>
              <a:endCxn id="30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9065134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3BA91454-0C04-CD4C-A48E-324A9B9D7ED1}"/>
              </a:ext>
            </a:extLst>
          </p:cNvPr>
          <p:cNvGrpSpPr/>
          <p:nvPr/>
        </p:nvGrpSpPr>
        <p:grpSpPr>
          <a:xfrm>
            <a:off x="1449657" y="1895707"/>
            <a:ext cx="17802619" cy="4918451"/>
            <a:chOff x="1449657" y="1895706"/>
            <a:chExt cx="16946419" cy="732090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92DE4FF0-4B08-3B41-AAA7-6AD156465809}"/>
                </a:ext>
              </a:extLst>
            </p:cNvPr>
            <p:cNvSpPr/>
            <p:nvPr/>
          </p:nvSpPr>
          <p:spPr>
            <a:xfrm>
              <a:off x="1449657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7D588393-5B58-5B49-A033-869F9BBDAE93}"/>
                </a:ext>
              </a:extLst>
            </p:cNvPr>
            <p:cNvSpPr/>
            <p:nvPr/>
          </p:nvSpPr>
          <p:spPr>
            <a:xfrm>
              <a:off x="5733255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DB3F12F3-67EB-DD46-9FB6-E045C564EA22}"/>
                </a:ext>
              </a:extLst>
            </p:cNvPr>
            <p:cNvSpPr/>
            <p:nvPr/>
          </p:nvSpPr>
          <p:spPr>
            <a:xfrm>
              <a:off x="9994865" y="1895706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93BB054C-B3FC-CA4A-BB21-F8BE09FBF7EB}"/>
                </a:ext>
              </a:extLst>
            </p:cNvPr>
            <p:cNvSpPr/>
            <p:nvPr/>
          </p:nvSpPr>
          <p:spPr>
            <a:xfrm>
              <a:off x="14268748" y="1895706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CE4465B6-2E05-1B46-8115-1D08509267B5}"/>
                </a:ext>
              </a:extLst>
            </p:cNvPr>
            <p:cNvSpPr/>
            <p:nvPr/>
          </p:nvSpPr>
          <p:spPr>
            <a:xfrm>
              <a:off x="1449657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249D802B-670B-A048-B9BB-60055E936A78}"/>
                </a:ext>
              </a:extLst>
            </p:cNvPr>
            <p:cNvSpPr/>
            <p:nvPr/>
          </p:nvSpPr>
          <p:spPr>
            <a:xfrm>
              <a:off x="5733255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9902C21D-737C-064A-BF06-6A204A9E080A}"/>
                </a:ext>
              </a:extLst>
            </p:cNvPr>
            <p:cNvSpPr/>
            <p:nvPr/>
          </p:nvSpPr>
          <p:spPr>
            <a:xfrm>
              <a:off x="9994865" y="4374273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43357279-2FAD-654C-B65F-59404FC98407}"/>
                </a:ext>
              </a:extLst>
            </p:cNvPr>
            <p:cNvSpPr/>
            <p:nvPr/>
          </p:nvSpPr>
          <p:spPr>
            <a:xfrm>
              <a:off x="14268748" y="4374273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ED30DF18-288A-2E4A-BA46-7B3A6E171B98}"/>
                </a:ext>
              </a:extLst>
            </p:cNvPr>
            <p:cNvSpPr/>
            <p:nvPr/>
          </p:nvSpPr>
          <p:spPr>
            <a:xfrm>
              <a:off x="1449657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218F88AD-000B-904C-AEE4-8F24252A747A}"/>
                </a:ext>
              </a:extLst>
            </p:cNvPr>
            <p:cNvSpPr/>
            <p:nvPr/>
          </p:nvSpPr>
          <p:spPr>
            <a:xfrm>
              <a:off x="5733255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27EBC06D-3F06-1D40-8DC9-3BB02E6673AE}"/>
                </a:ext>
              </a:extLst>
            </p:cNvPr>
            <p:cNvSpPr/>
            <p:nvPr/>
          </p:nvSpPr>
          <p:spPr>
            <a:xfrm>
              <a:off x="9994865" y="6852839"/>
              <a:ext cx="4153115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D2916E5D-0F6D-174A-8FC1-94A8BE03936B}"/>
                </a:ext>
              </a:extLst>
            </p:cNvPr>
            <p:cNvSpPr/>
            <p:nvPr/>
          </p:nvSpPr>
          <p:spPr>
            <a:xfrm>
              <a:off x="14268748" y="6852839"/>
              <a:ext cx="4127328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44F51E94-50D1-D944-B43B-2A58C7355F9E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4D4867F9-1883-BC4D-9AE9-42ABB65B61EE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CE3E4A32-E622-9845-903F-B03CA1DE758E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6" name="Rectangle à coins arrondis 34">
            <a:extLst>
              <a:ext uri="{FF2B5EF4-FFF2-40B4-BE49-F238E27FC236}">
                <a16:creationId xmlns:a16="http://schemas.microsoft.com/office/drawing/2014/main" id="{1BBAC1FF-B752-BE48-A48B-71D14738E9AF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5B95EF84-B5F2-7148-95EB-E36E3E7F5ECB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2" name="Rectangle à coins arrondis 34">
            <a:extLst>
              <a:ext uri="{FF2B5EF4-FFF2-40B4-BE49-F238E27FC236}">
                <a16:creationId xmlns:a16="http://schemas.microsoft.com/office/drawing/2014/main" id="{29A677B0-3191-EA48-BF39-CA77618B41CF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AD668685-6B01-3248-A8E5-09039E7B31EE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3" name="Groupe 32">
            <a:extLst>
              <a:ext uri="{FF2B5EF4-FFF2-40B4-BE49-F238E27FC236}">
                <a16:creationId xmlns:a16="http://schemas.microsoft.com/office/drawing/2014/main" id="{752F12F2-99D0-AD44-9500-1E3BF85C282A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D7AB39DD-BAEA-D946-89A7-6EE90E23C9D6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BE57DDBF-8D1D-B04D-81A9-EBD083918EF3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6" name="Connecteur droit 35">
              <a:extLst>
                <a:ext uri="{FF2B5EF4-FFF2-40B4-BE49-F238E27FC236}">
                  <a16:creationId xmlns:a16="http://schemas.microsoft.com/office/drawing/2014/main" id="{B143933D-DBC1-3141-A17D-789576C9F5D7}"/>
                </a:ext>
              </a:extLst>
            </p:cNvPr>
            <p:cNvCxnSpPr>
              <a:cxnSpLocks/>
              <a:stCxn id="35" idx="3"/>
              <a:endCxn id="34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141873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FCD2DC5B-A61C-9443-A428-A56E1DC98A66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7" y="1895704"/>
            <a:chExt cx="16946419" cy="973093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14F57AAD-FD7C-C248-95F5-3C86BA229E6B}"/>
                </a:ext>
              </a:extLst>
            </p:cNvPr>
            <p:cNvSpPr/>
            <p:nvPr/>
          </p:nvSpPr>
          <p:spPr>
            <a:xfrm>
              <a:off x="1449657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05024682-3BD8-D448-9A71-3825C438E886}"/>
                </a:ext>
              </a:extLst>
            </p:cNvPr>
            <p:cNvSpPr/>
            <p:nvPr/>
          </p:nvSpPr>
          <p:spPr>
            <a:xfrm>
              <a:off x="5733255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568524EE-05C2-E845-BC14-68C95F6DEA63}"/>
                </a:ext>
              </a:extLst>
            </p:cNvPr>
            <p:cNvSpPr/>
            <p:nvPr/>
          </p:nvSpPr>
          <p:spPr>
            <a:xfrm>
              <a:off x="9994865" y="1895704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8D2376F8-DC8E-4840-AC88-24383A189C7F}"/>
                </a:ext>
              </a:extLst>
            </p:cNvPr>
            <p:cNvSpPr/>
            <p:nvPr/>
          </p:nvSpPr>
          <p:spPr>
            <a:xfrm>
              <a:off x="14268748" y="1895704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44A599DE-C6DE-0449-A8B2-4B0ADA002A2F}"/>
                </a:ext>
              </a:extLst>
            </p:cNvPr>
            <p:cNvSpPr/>
            <p:nvPr/>
          </p:nvSpPr>
          <p:spPr>
            <a:xfrm>
              <a:off x="1449657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3230476D-08D6-4D49-8390-E53673D6D220}"/>
                </a:ext>
              </a:extLst>
            </p:cNvPr>
            <p:cNvSpPr/>
            <p:nvPr/>
          </p:nvSpPr>
          <p:spPr>
            <a:xfrm>
              <a:off x="5733255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B11364F8-58A7-4C4B-8F9E-493C047FFEDE}"/>
                </a:ext>
              </a:extLst>
            </p:cNvPr>
            <p:cNvSpPr/>
            <p:nvPr/>
          </p:nvSpPr>
          <p:spPr>
            <a:xfrm>
              <a:off x="9994865" y="4374270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D24A351B-B0A3-3647-B121-68C20C37EFB6}"/>
                </a:ext>
              </a:extLst>
            </p:cNvPr>
            <p:cNvSpPr/>
            <p:nvPr/>
          </p:nvSpPr>
          <p:spPr>
            <a:xfrm>
              <a:off x="14268748" y="4374271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E4E855A1-8111-8C42-88E8-8C88BE3C2898}"/>
                </a:ext>
              </a:extLst>
            </p:cNvPr>
            <p:cNvSpPr/>
            <p:nvPr/>
          </p:nvSpPr>
          <p:spPr>
            <a:xfrm>
              <a:off x="1449657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E631BAC2-894B-2E4A-9E17-BDB5545649A4}"/>
                </a:ext>
              </a:extLst>
            </p:cNvPr>
            <p:cNvSpPr/>
            <p:nvPr/>
          </p:nvSpPr>
          <p:spPr>
            <a:xfrm>
              <a:off x="5733255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FCF2528F-47C1-6648-96F7-28984A8EFA36}"/>
                </a:ext>
              </a:extLst>
            </p:cNvPr>
            <p:cNvSpPr/>
            <p:nvPr/>
          </p:nvSpPr>
          <p:spPr>
            <a:xfrm>
              <a:off x="9994865" y="6852837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391FECA1-0D68-E94D-9310-12B39FB1C8F9}"/>
                </a:ext>
              </a:extLst>
            </p:cNvPr>
            <p:cNvSpPr/>
            <p:nvPr/>
          </p:nvSpPr>
          <p:spPr>
            <a:xfrm>
              <a:off x="14268748" y="6852837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E977AE3E-0561-9E46-8FD7-FB08E98AD1F1}"/>
                </a:ext>
              </a:extLst>
            </p:cNvPr>
            <p:cNvSpPr/>
            <p:nvPr/>
          </p:nvSpPr>
          <p:spPr>
            <a:xfrm>
              <a:off x="1449657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29A9B990-FD59-4C4B-B020-32572D19B468}"/>
                </a:ext>
              </a:extLst>
            </p:cNvPr>
            <p:cNvSpPr/>
            <p:nvPr/>
          </p:nvSpPr>
          <p:spPr>
            <a:xfrm>
              <a:off x="5733255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E1FDD2D9-1706-0948-BABC-B23668896194}"/>
                </a:ext>
              </a:extLst>
            </p:cNvPr>
            <p:cNvSpPr/>
            <p:nvPr/>
          </p:nvSpPr>
          <p:spPr>
            <a:xfrm>
              <a:off x="9994865" y="9331405"/>
              <a:ext cx="4153115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DB79BF59-D861-EF42-A3F6-5741DE15398A}"/>
                </a:ext>
              </a:extLst>
            </p:cNvPr>
            <p:cNvSpPr/>
            <p:nvPr/>
          </p:nvSpPr>
          <p:spPr>
            <a:xfrm>
              <a:off x="14268748" y="9331406"/>
              <a:ext cx="4127328" cy="229523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C75B40CB-B974-6543-8FD3-871FF63EC3CB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5D89FA78-40F2-AD4A-81FD-B5C0974B70AE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0D80FF3D-784F-1D44-82BD-F6F226A9CAAF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3E649FDA-F768-F940-B832-9D44850A6968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DBC6C472-42FD-3043-8914-D6D61DDAD351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27F20924-07C8-974C-83B9-8A6DCCA5BC63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04991A20-9668-144D-A751-131C829D67C9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CD07FB07-DE26-E941-81E1-A9CD8FEC4DA4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FEC9644E-8905-D34D-AB55-2D62F092F953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B223E4D3-1725-7A4E-85E8-B5D167453D44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45219FB2-9B46-8147-AB1D-D0CCA6C040C0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177D7ECF-A88B-3D4C-9FE4-20CC57D68B31}"/>
                </a:ext>
              </a:extLst>
            </p:cNvPr>
            <p:cNvCxnSpPr>
              <a:cxnSpLocks/>
              <a:stCxn id="53" idx="3"/>
              <a:endCxn id="35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4966991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A882DF12-741D-4541-B7A6-4C405468EF73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7" y="1895704"/>
            <a:chExt cx="16946419" cy="12143353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0BEBB25-096B-684D-8646-A588D418A0C7}"/>
                </a:ext>
              </a:extLst>
            </p:cNvPr>
            <p:cNvSpPr/>
            <p:nvPr/>
          </p:nvSpPr>
          <p:spPr>
            <a:xfrm>
              <a:off x="1449657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103C73D4-0063-EF48-A401-BB100BE03647}"/>
                </a:ext>
              </a:extLst>
            </p:cNvPr>
            <p:cNvSpPr/>
            <p:nvPr/>
          </p:nvSpPr>
          <p:spPr>
            <a:xfrm>
              <a:off x="5733255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E4AFB21C-27FF-1A4E-BC46-A5AC6B1DB0DE}"/>
                </a:ext>
              </a:extLst>
            </p:cNvPr>
            <p:cNvSpPr/>
            <p:nvPr/>
          </p:nvSpPr>
          <p:spPr>
            <a:xfrm>
              <a:off x="9994865" y="189570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A772CF90-CD15-AA48-B79A-64CE734DE8B7}"/>
                </a:ext>
              </a:extLst>
            </p:cNvPr>
            <p:cNvSpPr/>
            <p:nvPr/>
          </p:nvSpPr>
          <p:spPr>
            <a:xfrm>
              <a:off x="14268748" y="1895704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5501BC21-DF6F-7944-85AA-E47DEBA9CD9C}"/>
                </a:ext>
              </a:extLst>
            </p:cNvPr>
            <p:cNvSpPr/>
            <p:nvPr/>
          </p:nvSpPr>
          <p:spPr>
            <a:xfrm>
              <a:off x="1449657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BB258EA-4AAC-9C4D-AF97-A648DE931C8D}"/>
                </a:ext>
              </a:extLst>
            </p:cNvPr>
            <p:cNvSpPr/>
            <p:nvPr/>
          </p:nvSpPr>
          <p:spPr>
            <a:xfrm>
              <a:off x="5733255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830E8C93-B85E-FB46-9388-0F9224FC927A}"/>
                </a:ext>
              </a:extLst>
            </p:cNvPr>
            <p:cNvSpPr/>
            <p:nvPr/>
          </p:nvSpPr>
          <p:spPr>
            <a:xfrm>
              <a:off x="9994865" y="4374271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99A89174-2529-AB48-BBC2-FAEB3FD96E20}"/>
                </a:ext>
              </a:extLst>
            </p:cNvPr>
            <p:cNvSpPr/>
            <p:nvPr/>
          </p:nvSpPr>
          <p:spPr>
            <a:xfrm>
              <a:off x="14268748" y="4374272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F752F312-D1CF-4C45-8427-F5408826D91E}"/>
                </a:ext>
              </a:extLst>
            </p:cNvPr>
            <p:cNvSpPr/>
            <p:nvPr/>
          </p:nvSpPr>
          <p:spPr>
            <a:xfrm>
              <a:off x="1449657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0CAE9810-753C-234F-8461-A0BA28C522DB}"/>
                </a:ext>
              </a:extLst>
            </p:cNvPr>
            <p:cNvSpPr/>
            <p:nvPr/>
          </p:nvSpPr>
          <p:spPr>
            <a:xfrm>
              <a:off x="5733255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995A6A34-8291-E143-AEF8-C43B3D2DCFE8}"/>
                </a:ext>
              </a:extLst>
            </p:cNvPr>
            <p:cNvSpPr/>
            <p:nvPr/>
          </p:nvSpPr>
          <p:spPr>
            <a:xfrm>
              <a:off x="9994865" y="6852838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F6022099-AF53-8B48-B556-261059E2E3D2}"/>
                </a:ext>
              </a:extLst>
            </p:cNvPr>
            <p:cNvSpPr/>
            <p:nvPr/>
          </p:nvSpPr>
          <p:spPr>
            <a:xfrm>
              <a:off x="14268748" y="6852837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9C5CD8DB-70DF-9F47-900E-3B173694CC2D}"/>
                </a:ext>
              </a:extLst>
            </p:cNvPr>
            <p:cNvSpPr/>
            <p:nvPr/>
          </p:nvSpPr>
          <p:spPr>
            <a:xfrm>
              <a:off x="1449657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4F547C0F-B64A-C34A-AB9D-F99BD2CF634D}"/>
                </a:ext>
              </a:extLst>
            </p:cNvPr>
            <p:cNvSpPr/>
            <p:nvPr/>
          </p:nvSpPr>
          <p:spPr>
            <a:xfrm>
              <a:off x="5733255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F4F1E3BC-1A79-804E-A5B8-8B802431D347}"/>
                </a:ext>
              </a:extLst>
            </p:cNvPr>
            <p:cNvSpPr/>
            <p:nvPr/>
          </p:nvSpPr>
          <p:spPr>
            <a:xfrm>
              <a:off x="9994865" y="9331405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A15549A6-FEA2-6A4F-B64D-3DCE8B250002}"/>
                </a:ext>
              </a:extLst>
            </p:cNvPr>
            <p:cNvSpPr/>
            <p:nvPr/>
          </p:nvSpPr>
          <p:spPr>
            <a:xfrm>
              <a:off x="14268748" y="9331405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852A5469-6077-9745-9A82-E005E49921A2}"/>
                </a:ext>
              </a:extLst>
            </p:cNvPr>
            <p:cNvSpPr/>
            <p:nvPr/>
          </p:nvSpPr>
          <p:spPr>
            <a:xfrm>
              <a:off x="1449657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68AA8AAE-FC8B-6049-A45A-E7644438689A}"/>
                </a:ext>
              </a:extLst>
            </p:cNvPr>
            <p:cNvSpPr/>
            <p:nvPr/>
          </p:nvSpPr>
          <p:spPr>
            <a:xfrm>
              <a:off x="5733255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2E9DC561-5E55-1646-847A-AE20DC29714F}"/>
                </a:ext>
              </a:extLst>
            </p:cNvPr>
            <p:cNvSpPr/>
            <p:nvPr/>
          </p:nvSpPr>
          <p:spPr>
            <a:xfrm>
              <a:off x="9994865" y="11809974"/>
              <a:ext cx="4153115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1822F91F-673F-704C-A234-41B21A0F15B0}"/>
                </a:ext>
              </a:extLst>
            </p:cNvPr>
            <p:cNvSpPr/>
            <p:nvPr/>
          </p:nvSpPr>
          <p:spPr>
            <a:xfrm>
              <a:off x="14268748" y="11809973"/>
              <a:ext cx="4127328" cy="2229084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8D38FFA1-2755-F54E-A624-DE9FC188B126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220DE235-CBD5-C94D-BA6F-6F3C27F2F5AC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C5741C85-D019-6A4A-9D72-7950F5C25961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8874D342-1178-4B48-B3CF-78012F304FD8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2AE3826A-4B80-0343-A5EA-26B9435185A3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87E8008E-C259-AB4D-877A-292C711AE2F8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52CC6CF3-B6AF-2441-A566-DAB8F584E783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28F7C7B5-833D-C449-8354-F1471FA0991C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5756E531-FA2C-1148-941D-6E5F2B5B0B62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DBF779EE-7059-1041-9E73-1479D99A3B8E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43474775-0E9F-924C-A2D3-6E91C53BAF6A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C30A35F2-0146-7F44-8E1D-90FDEE45FBE4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7E71724C-C054-9C4A-9A1C-4AE9A11C4B87}"/>
                </a:ext>
              </a:extLst>
            </p:cNvPr>
            <p:cNvCxnSpPr>
              <a:cxnSpLocks/>
              <a:stCxn id="43" idx="3"/>
              <a:endCxn id="4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82807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AD56FC6D-9B55-3548-BCC2-E9EAF3606093}"/>
              </a:ext>
            </a:extLst>
          </p:cNvPr>
          <p:cNvGrpSpPr/>
          <p:nvPr/>
        </p:nvGrpSpPr>
        <p:grpSpPr>
          <a:xfrm>
            <a:off x="1449656" y="1895706"/>
            <a:ext cx="17802619" cy="4918452"/>
            <a:chOff x="1449657" y="1895704"/>
            <a:chExt cx="16946419" cy="14704137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26308801-6F8D-7B4E-8630-599949A5342B}"/>
                </a:ext>
              </a:extLst>
            </p:cNvPr>
            <p:cNvSpPr/>
            <p:nvPr/>
          </p:nvSpPr>
          <p:spPr>
            <a:xfrm>
              <a:off x="1449657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2A290F8B-202E-3B48-8A97-3679AF9C4C98}"/>
                </a:ext>
              </a:extLst>
            </p:cNvPr>
            <p:cNvSpPr/>
            <p:nvPr/>
          </p:nvSpPr>
          <p:spPr>
            <a:xfrm>
              <a:off x="5733254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29185348-B883-B640-8CD0-D56987CFAFB4}"/>
                </a:ext>
              </a:extLst>
            </p:cNvPr>
            <p:cNvSpPr/>
            <p:nvPr/>
          </p:nvSpPr>
          <p:spPr>
            <a:xfrm>
              <a:off x="9994864" y="189570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71C18AF0-D833-BF41-AAFA-B0E154339B61}"/>
                </a:ext>
              </a:extLst>
            </p:cNvPr>
            <p:cNvSpPr/>
            <p:nvPr/>
          </p:nvSpPr>
          <p:spPr>
            <a:xfrm>
              <a:off x="14268749" y="1895704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C67D6A47-E646-9F4F-A674-21FD30C08AB0}"/>
                </a:ext>
              </a:extLst>
            </p:cNvPr>
            <p:cNvSpPr/>
            <p:nvPr/>
          </p:nvSpPr>
          <p:spPr>
            <a:xfrm>
              <a:off x="1449657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6CBAA594-840B-DB42-85F6-8E41E9D9F3A1}"/>
                </a:ext>
              </a:extLst>
            </p:cNvPr>
            <p:cNvSpPr/>
            <p:nvPr/>
          </p:nvSpPr>
          <p:spPr>
            <a:xfrm>
              <a:off x="5733254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56947C73-CEAA-EA4F-8A7B-87C3D0FC7883}"/>
                </a:ext>
              </a:extLst>
            </p:cNvPr>
            <p:cNvSpPr/>
            <p:nvPr/>
          </p:nvSpPr>
          <p:spPr>
            <a:xfrm>
              <a:off x="9994864" y="4374271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ADF3064C-CE59-4F44-A114-25E1A4F77446}"/>
                </a:ext>
              </a:extLst>
            </p:cNvPr>
            <p:cNvSpPr/>
            <p:nvPr/>
          </p:nvSpPr>
          <p:spPr>
            <a:xfrm>
              <a:off x="14268749" y="4374271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48DFC4D1-2C7F-E241-8410-5B875A564D19}"/>
                </a:ext>
              </a:extLst>
            </p:cNvPr>
            <p:cNvSpPr/>
            <p:nvPr/>
          </p:nvSpPr>
          <p:spPr>
            <a:xfrm>
              <a:off x="1449657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A8D1DAAF-C5A5-344B-BE1D-B5D2D50D619D}"/>
                </a:ext>
              </a:extLst>
            </p:cNvPr>
            <p:cNvSpPr/>
            <p:nvPr/>
          </p:nvSpPr>
          <p:spPr>
            <a:xfrm>
              <a:off x="5733254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AD3B98EE-5EB4-7547-96A0-8E796C151D38}"/>
                </a:ext>
              </a:extLst>
            </p:cNvPr>
            <p:cNvSpPr/>
            <p:nvPr/>
          </p:nvSpPr>
          <p:spPr>
            <a:xfrm>
              <a:off x="9994864" y="685283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542DDF8A-A661-6545-B3C8-472AE3C1DFC4}"/>
                </a:ext>
              </a:extLst>
            </p:cNvPr>
            <p:cNvSpPr/>
            <p:nvPr/>
          </p:nvSpPr>
          <p:spPr>
            <a:xfrm>
              <a:off x="14268749" y="6852836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70F2B799-7672-C64A-8029-51B7E78CB2B4}"/>
                </a:ext>
              </a:extLst>
            </p:cNvPr>
            <p:cNvSpPr/>
            <p:nvPr/>
          </p:nvSpPr>
          <p:spPr>
            <a:xfrm>
              <a:off x="1449657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8B9935DC-C42D-6642-944E-BF6C47FD504C}"/>
                </a:ext>
              </a:extLst>
            </p:cNvPr>
            <p:cNvSpPr/>
            <p:nvPr/>
          </p:nvSpPr>
          <p:spPr>
            <a:xfrm>
              <a:off x="5733254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5E84FF51-28B3-5F4D-A000-5CDD141A0FAE}"/>
                </a:ext>
              </a:extLst>
            </p:cNvPr>
            <p:cNvSpPr/>
            <p:nvPr/>
          </p:nvSpPr>
          <p:spPr>
            <a:xfrm>
              <a:off x="9994864" y="9331406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C974ABE3-EFBA-8D47-936D-8E33824E30A3}"/>
                </a:ext>
              </a:extLst>
            </p:cNvPr>
            <p:cNvSpPr/>
            <p:nvPr/>
          </p:nvSpPr>
          <p:spPr>
            <a:xfrm>
              <a:off x="14268749" y="9331406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BE532B1F-E7EA-8B4A-98E2-A97575D15B17}"/>
                </a:ext>
              </a:extLst>
            </p:cNvPr>
            <p:cNvSpPr/>
            <p:nvPr/>
          </p:nvSpPr>
          <p:spPr>
            <a:xfrm>
              <a:off x="1449657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C8AB207D-1F15-3F4F-8F2F-7A0F75BB92C1}"/>
                </a:ext>
              </a:extLst>
            </p:cNvPr>
            <p:cNvSpPr/>
            <p:nvPr/>
          </p:nvSpPr>
          <p:spPr>
            <a:xfrm>
              <a:off x="5733254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38948511-9C6D-6745-8A1F-7E135ECCF089}"/>
                </a:ext>
              </a:extLst>
            </p:cNvPr>
            <p:cNvSpPr/>
            <p:nvPr/>
          </p:nvSpPr>
          <p:spPr>
            <a:xfrm>
              <a:off x="9994864" y="11809974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5F474B6D-D44B-5C49-B08A-030781FCE9BC}"/>
                </a:ext>
              </a:extLst>
            </p:cNvPr>
            <p:cNvSpPr/>
            <p:nvPr/>
          </p:nvSpPr>
          <p:spPr>
            <a:xfrm>
              <a:off x="14268749" y="11809974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F5BA6EF5-979D-F34A-A805-28716617780A}"/>
                </a:ext>
              </a:extLst>
            </p:cNvPr>
            <p:cNvSpPr/>
            <p:nvPr/>
          </p:nvSpPr>
          <p:spPr>
            <a:xfrm>
              <a:off x="1449657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4F1CFD69-E292-A448-B9E8-C4262A41E2FF}"/>
                </a:ext>
              </a:extLst>
            </p:cNvPr>
            <p:cNvSpPr/>
            <p:nvPr/>
          </p:nvSpPr>
          <p:spPr>
            <a:xfrm>
              <a:off x="5733254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B9C235E2-D025-7646-9092-A8CD77999249}"/>
                </a:ext>
              </a:extLst>
            </p:cNvPr>
            <p:cNvSpPr/>
            <p:nvPr/>
          </p:nvSpPr>
          <p:spPr>
            <a:xfrm>
              <a:off x="9994864" y="14343848"/>
              <a:ext cx="4153115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CADA528D-D0CF-2C4A-8F0C-11E89C8C0D72}"/>
                </a:ext>
              </a:extLst>
            </p:cNvPr>
            <p:cNvSpPr/>
            <p:nvPr/>
          </p:nvSpPr>
          <p:spPr>
            <a:xfrm>
              <a:off x="14268747" y="14343848"/>
              <a:ext cx="4127327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FD983CD9-6FCB-2E41-8170-8C1EF5AB849E}"/>
              </a:ext>
            </a:extLst>
          </p:cNvPr>
          <p:cNvSpPr/>
          <p:nvPr/>
        </p:nvSpPr>
        <p:spPr>
          <a:xfrm flipV="1">
            <a:off x="5949681" y="831283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9" name="Rectangle à coins arrondis 34">
            <a:extLst>
              <a:ext uri="{FF2B5EF4-FFF2-40B4-BE49-F238E27FC236}">
                <a16:creationId xmlns:a16="http://schemas.microsoft.com/office/drawing/2014/main" id="{76A4D655-34C0-F74D-A56F-E3773AFC6E0C}"/>
              </a:ext>
            </a:extLst>
          </p:cNvPr>
          <p:cNvSpPr/>
          <p:nvPr/>
        </p:nvSpPr>
        <p:spPr>
          <a:xfrm flipV="1">
            <a:off x="1449658" y="831282"/>
            <a:ext cx="43358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0" name="Rectangle à coins arrondis 34">
            <a:extLst>
              <a:ext uri="{FF2B5EF4-FFF2-40B4-BE49-F238E27FC236}">
                <a16:creationId xmlns:a16="http://schemas.microsoft.com/office/drawing/2014/main" id="{DB8723BD-A2E5-9A49-A45A-EA5C386B9FBF}"/>
              </a:ext>
            </a:extLst>
          </p:cNvPr>
          <p:cNvSpPr/>
          <p:nvPr/>
        </p:nvSpPr>
        <p:spPr>
          <a:xfrm flipV="1">
            <a:off x="10449704" y="831283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1" name="Rectangle à coins arrondis 34">
            <a:extLst>
              <a:ext uri="{FF2B5EF4-FFF2-40B4-BE49-F238E27FC236}">
                <a16:creationId xmlns:a16="http://schemas.microsoft.com/office/drawing/2014/main" id="{54070812-1772-FB4F-83F6-06B8497A0A89}"/>
              </a:ext>
            </a:extLst>
          </p:cNvPr>
          <p:cNvSpPr/>
          <p:nvPr/>
        </p:nvSpPr>
        <p:spPr>
          <a:xfrm flipV="1">
            <a:off x="14926627" y="855111"/>
            <a:ext cx="4312757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D4DE50E6-421B-ED44-BC52-3E9B543C13A2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4C2614C0-F714-F342-B0CF-181AFFB335C8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311BFE8B-D24A-6C49-AA99-39D2E9E7AFB6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591766AD-DF3B-2B45-BB6F-950956394C2B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961C1ADA-DC03-9F46-B703-1C8C4868EAF7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C44FDEBD-E020-8B41-B63A-4097B1C314C4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5423A2D8-D88F-A34F-817F-ED5454A74E46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2FE215F7-F2EF-5B42-A013-31E05046327D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DA5BD8C9-C9CE-FE4D-80BB-7DC56FF7D667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8" name="Connecteur droit 47">
              <a:extLst>
                <a:ext uri="{FF2B5EF4-FFF2-40B4-BE49-F238E27FC236}">
                  <a16:creationId xmlns:a16="http://schemas.microsoft.com/office/drawing/2014/main" id="{40ECC8B7-4A5F-F644-8FA4-A75993D7E871}"/>
                </a:ext>
              </a:extLst>
            </p:cNvPr>
            <p:cNvCxnSpPr>
              <a:cxnSpLocks/>
              <a:stCxn id="47" idx="3"/>
              <a:endCxn id="46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7929721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1958FCBD-D851-D14D-9ADA-FBF129F2576C}"/>
              </a:ext>
            </a:extLst>
          </p:cNvPr>
          <p:cNvGrpSpPr/>
          <p:nvPr/>
        </p:nvGrpSpPr>
        <p:grpSpPr>
          <a:xfrm>
            <a:off x="1449657" y="1895707"/>
            <a:ext cx="17802619" cy="4918452"/>
            <a:chOff x="1449656" y="1895706"/>
            <a:chExt cx="21114875" cy="2382560"/>
          </a:xfrm>
        </p:grpSpPr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647C7E38-881F-CA49-961A-7970FD6696E1}"/>
                </a:ext>
              </a:extLst>
            </p:cNvPr>
            <p:cNvSpPr/>
            <p:nvPr/>
          </p:nvSpPr>
          <p:spPr>
            <a:xfrm>
              <a:off x="1449656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CB82A123-ECA8-3E40-8442-43EE05211494}"/>
                </a:ext>
              </a:extLst>
            </p:cNvPr>
            <p:cNvSpPr/>
            <p:nvPr/>
          </p:nvSpPr>
          <p:spPr>
            <a:xfrm>
              <a:off x="5733256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35B37C48-3F21-6A49-8C13-1DDC2BB3D78A}"/>
                </a:ext>
              </a:extLst>
            </p:cNvPr>
            <p:cNvSpPr/>
            <p:nvPr/>
          </p:nvSpPr>
          <p:spPr>
            <a:xfrm>
              <a:off x="9994865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BC5CF3DE-ADC6-A842-A1D5-95E5B8638047}"/>
                </a:ext>
              </a:extLst>
            </p:cNvPr>
            <p:cNvSpPr/>
            <p:nvPr/>
          </p:nvSpPr>
          <p:spPr>
            <a:xfrm>
              <a:off x="14268744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8B742DE5-5E25-444E-82CA-77F0B861E7BD}"/>
                </a:ext>
              </a:extLst>
            </p:cNvPr>
            <p:cNvSpPr/>
            <p:nvPr/>
          </p:nvSpPr>
          <p:spPr>
            <a:xfrm>
              <a:off x="18542629" y="1895706"/>
              <a:ext cx="4021902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5" name="Rectangle à coins arrondis 34">
            <a:extLst>
              <a:ext uri="{FF2B5EF4-FFF2-40B4-BE49-F238E27FC236}">
                <a16:creationId xmlns:a16="http://schemas.microsoft.com/office/drawing/2014/main" id="{8490F7CC-FA57-9B48-BC0F-B7FF5B1690CE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6" name="Rectangle à coins arrondis 34">
            <a:extLst>
              <a:ext uri="{FF2B5EF4-FFF2-40B4-BE49-F238E27FC236}">
                <a16:creationId xmlns:a16="http://schemas.microsoft.com/office/drawing/2014/main" id="{54803834-479C-AD44-A63D-5E8AAFBFCA1B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7" name="Rectangle à coins arrondis 34">
            <a:extLst>
              <a:ext uri="{FF2B5EF4-FFF2-40B4-BE49-F238E27FC236}">
                <a16:creationId xmlns:a16="http://schemas.microsoft.com/office/drawing/2014/main" id="{ECD9BE77-AF9A-2D4D-8105-834181A92111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8" name="Rectangle à coins arrondis 34">
            <a:extLst>
              <a:ext uri="{FF2B5EF4-FFF2-40B4-BE49-F238E27FC236}">
                <a16:creationId xmlns:a16="http://schemas.microsoft.com/office/drawing/2014/main" id="{EEA01AE1-64F9-F044-8614-CE07F16D418F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39" name="Rectangle à coins arrondis 34">
            <a:extLst>
              <a:ext uri="{FF2B5EF4-FFF2-40B4-BE49-F238E27FC236}">
                <a16:creationId xmlns:a16="http://schemas.microsoft.com/office/drawing/2014/main" id="{D1D1C75F-C248-FD46-BD51-3CD2DAB79071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0" name="Rectangle à coins arrondis 34">
            <a:extLst>
              <a:ext uri="{FF2B5EF4-FFF2-40B4-BE49-F238E27FC236}">
                <a16:creationId xmlns:a16="http://schemas.microsoft.com/office/drawing/2014/main" id="{9E24B97C-4458-C94A-A9EB-926AF2462282}"/>
              </a:ext>
            </a:extLst>
          </p:cNvPr>
          <p:cNvSpPr/>
          <p:nvPr/>
        </p:nvSpPr>
        <p:spPr>
          <a:xfrm flipV="1">
            <a:off x="98939" y="1895706"/>
            <a:ext cx="1247650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21" name="Groupe 20">
            <a:extLst>
              <a:ext uri="{FF2B5EF4-FFF2-40B4-BE49-F238E27FC236}">
                <a16:creationId xmlns:a16="http://schemas.microsoft.com/office/drawing/2014/main" id="{3F1306E5-BD5C-B040-ADF6-BF71B674BF8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22" name="Rectangle à coins arrondis 34">
              <a:extLst>
                <a:ext uri="{FF2B5EF4-FFF2-40B4-BE49-F238E27FC236}">
                  <a16:creationId xmlns:a16="http://schemas.microsoft.com/office/drawing/2014/main" id="{99AC2945-FB95-5948-A20D-9518BC87B906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4EF78B16-DE26-D941-89CA-0DA4032D43AF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70A3BB98-9AF7-3344-B31A-5D426ACE2547}"/>
                </a:ext>
              </a:extLst>
            </p:cNvPr>
            <p:cNvCxnSpPr>
              <a:cxnSpLocks/>
              <a:stCxn id="27" idx="3"/>
              <a:endCxn id="2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448841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>
            <a:extLst>
              <a:ext uri="{FF2B5EF4-FFF2-40B4-BE49-F238E27FC236}">
                <a16:creationId xmlns:a16="http://schemas.microsoft.com/office/drawing/2014/main" id="{E4B40D29-C696-1A4E-B2CB-63AB2148AD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8633" y="2198687"/>
            <a:ext cx="15735300" cy="2514600"/>
          </a:xfrm>
          <a:prstGeom prst="rect">
            <a:avLst/>
          </a:prstGeom>
        </p:spPr>
      </p:pic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102" name="ZoneTexte 101"/>
          <p:cNvSpPr txBox="1">
            <a:spLocks noChangeArrowheads="1"/>
          </p:cNvSpPr>
          <p:nvPr/>
        </p:nvSpPr>
        <p:spPr bwMode="auto">
          <a:xfrm>
            <a:off x="9203588" y="853148"/>
            <a:ext cx="80502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CH" sz="1100" dirty="0" err="1">
                <a:solidFill>
                  <a:srgbClr val="00B0F0"/>
                </a:solidFill>
                <a:latin typeface="Arial"/>
                <a:ea typeface="Arial"/>
                <a:cs typeface="Arial"/>
              </a:rPr>
              <a:t>Economic</a:t>
            </a:r>
            <a:endParaRPr lang="fr-CH" sz="1100" dirty="0">
              <a:solidFill>
                <a:srgbClr val="00B0F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03" name="Rectangle 102"/>
          <p:cNvSpPr>
            <a:spLocks noChangeArrowheads="1"/>
          </p:cNvSpPr>
          <p:nvPr/>
        </p:nvSpPr>
        <p:spPr bwMode="auto">
          <a:xfrm>
            <a:off x="9126637" y="5838016"/>
            <a:ext cx="1087156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FF6666"/>
                </a:solidFill>
                <a:latin typeface="Arial"/>
                <a:cs typeface="Arial"/>
              </a:rPr>
              <a:t>Environmental</a:t>
            </a:r>
            <a:endParaRPr lang="fr-CH" sz="1100" dirty="0">
              <a:solidFill>
                <a:srgbClr val="FF6666"/>
              </a:solidFill>
              <a:latin typeface="Arial"/>
              <a:cs typeface="Arial"/>
            </a:endParaRPr>
          </a:p>
        </p:txBody>
      </p:sp>
      <p:sp>
        <p:nvSpPr>
          <p:cNvPr id="104" name="Rectangle 103"/>
          <p:cNvSpPr>
            <a:spLocks noChangeArrowheads="1"/>
          </p:cNvSpPr>
          <p:nvPr/>
        </p:nvSpPr>
        <p:spPr bwMode="auto">
          <a:xfrm>
            <a:off x="13512612" y="5840007"/>
            <a:ext cx="53091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030A0"/>
                </a:solidFill>
                <a:latin typeface="Arial"/>
                <a:cs typeface="Arial"/>
              </a:rPr>
              <a:t>Legal</a:t>
            </a:r>
            <a:endParaRPr lang="fr-CH" sz="1100" dirty="0">
              <a:solidFill>
                <a:srgbClr val="7030A0"/>
              </a:solidFill>
              <a:latin typeface="Arial"/>
              <a:cs typeface="Arial"/>
            </a:endParaRPr>
          </a:p>
        </p:txBody>
      </p:sp>
      <p:cxnSp>
        <p:nvCxnSpPr>
          <p:cNvPr id="105" name="Connecteur droit 104"/>
          <p:cNvCxnSpPr/>
          <p:nvPr/>
        </p:nvCxnSpPr>
        <p:spPr>
          <a:xfrm flipH="1" flipV="1">
            <a:off x="5612347" y="1219814"/>
            <a:ext cx="1486868" cy="2165733"/>
          </a:xfrm>
          <a:prstGeom prst="line">
            <a:avLst/>
          </a:prstGeom>
          <a:ln w="12700" cmpd="sng">
            <a:solidFill>
              <a:srgbClr val="00B05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6" name="Connecteur droit 105"/>
          <p:cNvCxnSpPr/>
          <p:nvPr/>
        </p:nvCxnSpPr>
        <p:spPr>
          <a:xfrm flipH="1" flipV="1">
            <a:off x="9601048" y="1202085"/>
            <a:ext cx="1543999" cy="2145140"/>
          </a:xfrm>
          <a:prstGeom prst="line">
            <a:avLst/>
          </a:prstGeom>
          <a:ln w="12700" cmpd="sng">
            <a:solidFill>
              <a:srgbClr val="00B0F0"/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8" name="ZoneTexte 107"/>
          <p:cNvSpPr txBox="1">
            <a:spLocks noChangeArrowheads="1"/>
          </p:cNvSpPr>
          <p:nvPr/>
        </p:nvSpPr>
        <p:spPr bwMode="auto">
          <a:xfrm>
            <a:off x="5289844" y="867436"/>
            <a:ext cx="67358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1100" dirty="0">
                <a:solidFill>
                  <a:srgbClr val="00B050"/>
                </a:solidFill>
                <a:latin typeface="Arial"/>
                <a:ea typeface="Arial"/>
                <a:cs typeface="Arial"/>
              </a:rPr>
              <a:t>Political</a:t>
            </a:r>
            <a:endParaRPr lang="fr-CH" sz="1100" dirty="0">
              <a:solidFill>
                <a:srgbClr val="00B050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09" name="Rectangle 108"/>
          <p:cNvSpPr>
            <a:spLocks noChangeArrowheads="1"/>
          </p:cNvSpPr>
          <p:nvPr/>
        </p:nvSpPr>
        <p:spPr bwMode="auto">
          <a:xfrm>
            <a:off x="5100057" y="5838016"/>
            <a:ext cx="105830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fr-CH" sz="1100" dirty="0" err="1">
                <a:solidFill>
                  <a:srgbClr val="7F7F7F"/>
                </a:solidFill>
                <a:latin typeface="Arial"/>
                <a:cs typeface="Arial"/>
              </a:rPr>
              <a:t>Technological</a:t>
            </a:r>
            <a:endParaRPr lang="fr-CH" sz="1100" dirty="0">
              <a:solidFill>
                <a:srgbClr val="7F7F7F"/>
              </a:solidFill>
              <a:latin typeface="Arial"/>
              <a:cs typeface="Arial"/>
            </a:endParaRPr>
          </a:p>
        </p:txBody>
      </p:sp>
      <p:sp>
        <p:nvSpPr>
          <p:cNvPr id="110" name="ZoneTexte 109"/>
          <p:cNvSpPr txBox="1">
            <a:spLocks noChangeArrowheads="1"/>
          </p:cNvSpPr>
          <p:nvPr/>
        </p:nvSpPr>
        <p:spPr bwMode="auto">
          <a:xfrm>
            <a:off x="13472538" y="867436"/>
            <a:ext cx="57098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100" dirty="0">
                <a:solidFill>
                  <a:schemeClr val="accent4">
                    <a:lumMod val="90000"/>
                  </a:schemeClr>
                </a:solidFill>
                <a:latin typeface="Arial"/>
                <a:ea typeface="Arial"/>
                <a:cs typeface="Arial"/>
              </a:rPr>
              <a:t>Social</a:t>
            </a:r>
            <a:endParaRPr lang="fr-CH" sz="1100" dirty="0">
              <a:solidFill>
                <a:schemeClr val="accent4">
                  <a:lumMod val="90000"/>
                </a:schemeClr>
              </a:solidFill>
              <a:latin typeface="Arial"/>
              <a:ea typeface="Arial"/>
              <a:cs typeface="Arial"/>
            </a:endParaRPr>
          </a:p>
        </p:txBody>
      </p:sp>
      <p:cxnSp>
        <p:nvCxnSpPr>
          <p:cNvPr id="113" name="Connecteur droit 112"/>
          <p:cNvCxnSpPr/>
          <p:nvPr/>
        </p:nvCxnSpPr>
        <p:spPr>
          <a:xfrm flipV="1">
            <a:off x="5612347" y="3557755"/>
            <a:ext cx="1491021" cy="2194533"/>
          </a:xfrm>
          <a:prstGeom prst="line">
            <a:avLst/>
          </a:prstGeom>
          <a:ln w="12700" cmpd="sng">
            <a:solidFill>
              <a:srgbClr val="7F7F7F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4" name="Rectangle 113"/>
          <p:cNvSpPr/>
          <p:nvPr/>
        </p:nvSpPr>
        <p:spPr>
          <a:xfrm>
            <a:off x="15808817" y="3113177"/>
            <a:ext cx="12399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50000"/>
                  </a:schemeClr>
                </a:solidFill>
              </a:rPr>
              <a:t>PESTEL</a:t>
            </a:r>
          </a:p>
          <a:p>
            <a:pPr algn="ctr"/>
            <a:r>
              <a:rPr lang="fr-FR" b="1" spc="50" dirty="0" err="1">
                <a:solidFill>
                  <a:schemeClr val="tx1">
                    <a:alpha val="50000"/>
                  </a:schemeClr>
                </a:solidFill>
              </a:rPr>
              <a:t>Analysis</a:t>
            </a:r>
            <a:endParaRPr lang="fr-FR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5" name="Grouper 114"/>
          <p:cNvGrpSpPr/>
          <p:nvPr/>
        </p:nvGrpSpPr>
        <p:grpSpPr>
          <a:xfrm>
            <a:off x="2743200" y="1413686"/>
            <a:ext cx="12039600" cy="1761386"/>
            <a:chOff x="860836" y="1389286"/>
            <a:chExt cx="6476616" cy="1747631"/>
          </a:xfrm>
        </p:grpSpPr>
        <p:grpSp>
          <p:nvGrpSpPr>
            <p:cNvPr id="116" name="Grouper 115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31" name="Connecteur droit avec flèche 13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2" name="Connecteur droit avec flèche 13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3" name="Connecteur droit avec flèche 13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4" name="Connecteur droit avec flèche 13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avec flèche 13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avec flèche 13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17" name="Grouper 116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25" name="Connecteur droit avec flèche 124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6" name="Connecteur droit avec flèche 125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avec flèche 126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avec flèche 127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avec flèche 128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avec flèche 129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18" name="Grouper 117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19" name="Connecteur droit avec flèche 118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0" name="Connecteur droit avec flèche 119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1" name="Connecteur droit avec flèche 120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2" name="Connecteur droit avec flèche 121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3" name="Connecteur droit avec flèche 122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24" name="Connecteur droit avec flèche 123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7" name="Grouper 136"/>
          <p:cNvGrpSpPr/>
          <p:nvPr/>
        </p:nvGrpSpPr>
        <p:grpSpPr>
          <a:xfrm flipV="1">
            <a:off x="2743201" y="3776290"/>
            <a:ext cx="12039600" cy="1761386"/>
            <a:chOff x="860836" y="1389286"/>
            <a:chExt cx="6476616" cy="1747631"/>
          </a:xfrm>
        </p:grpSpPr>
        <p:grpSp>
          <p:nvGrpSpPr>
            <p:cNvPr id="138" name="Grouper 137"/>
            <p:cNvGrpSpPr/>
            <p:nvPr/>
          </p:nvGrpSpPr>
          <p:grpSpPr>
            <a:xfrm>
              <a:off x="860836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53" name="Connecteur droit avec flèche 152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avec flèche 153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avec flèche 154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avec flèche 155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avec flèche 156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8" name="Connecteur droit avec flèche 157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Grouper 138"/>
            <p:cNvGrpSpPr/>
            <p:nvPr/>
          </p:nvGrpSpPr>
          <p:grpSpPr>
            <a:xfrm>
              <a:off x="3032168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7" name="Connecteur droit avec flèche 146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8" name="Connecteur droit avec flèche 147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9" name="Connecteur droit avec flèche 148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0" name="Connecteur droit avec flèche 149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1" name="Connecteur droit avec flèche 150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52" name="Connecteur droit avec flèche 151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er 139"/>
            <p:cNvGrpSpPr/>
            <p:nvPr/>
          </p:nvGrpSpPr>
          <p:grpSpPr>
            <a:xfrm>
              <a:off x="5203499" y="1389286"/>
              <a:ext cx="2133953" cy="1747631"/>
              <a:chOff x="860836" y="1389286"/>
              <a:chExt cx="2133953" cy="1747631"/>
            </a:xfrm>
          </p:grpSpPr>
          <p:cxnSp>
            <p:nvCxnSpPr>
              <p:cNvPr id="141" name="Connecteur droit avec flèche 140"/>
              <p:cNvCxnSpPr/>
              <p:nvPr/>
            </p:nvCxnSpPr>
            <p:spPr>
              <a:xfrm flipH="1">
                <a:off x="860836" y="1389286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Connecteur droit avec flèche 141"/>
              <p:cNvCxnSpPr/>
              <p:nvPr/>
            </p:nvCxnSpPr>
            <p:spPr>
              <a:xfrm flipH="1">
                <a:off x="989631" y="1738812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3" name="Connecteur droit avec flèche 142"/>
              <p:cNvCxnSpPr/>
              <p:nvPr/>
            </p:nvCxnSpPr>
            <p:spPr>
              <a:xfrm flipH="1">
                <a:off x="1118426" y="2088338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avec flèche 143"/>
              <p:cNvCxnSpPr/>
              <p:nvPr/>
            </p:nvCxnSpPr>
            <p:spPr>
              <a:xfrm flipH="1">
                <a:off x="1247221" y="2437864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avec flèche 144"/>
              <p:cNvCxnSpPr/>
              <p:nvPr/>
            </p:nvCxnSpPr>
            <p:spPr>
              <a:xfrm flipH="1">
                <a:off x="1376016" y="2787390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avec flèche 145"/>
              <p:cNvCxnSpPr/>
              <p:nvPr/>
            </p:nvCxnSpPr>
            <p:spPr>
              <a:xfrm flipH="1">
                <a:off x="1504812" y="3136917"/>
                <a:ext cx="1489977" cy="0"/>
              </a:xfrm>
              <a:prstGeom prst="straightConnector1">
                <a:avLst/>
              </a:prstGeom>
              <a:ln w="6350" cmpd="sng">
                <a:solidFill>
                  <a:schemeClr val="bg1">
                    <a:lumMod val="75000"/>
                  </a:schemeClr>
                </a:solidFill>
                <a:prstDash val="dash"/>
                <a:headEnd type="triangle" w="med" len="sm"/>
                <a:tailEnd type="none" w="sm" len="sm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59" name="Connecteur droit 158"/>
          <p:cNvCxnSpPr/>
          <p:nvPr/>
        </p:nvCxnSpPr>
        <p:spPr>
          <a:xfrm flipH="1" flipV="1">
            <a:off x="13743745" y="1202085"/>
            <a:ext cx="1543999" cy="2145140"/>
          </a:xfrm>
          <a:prstGeom prst="line">
            <a:avLst/>
          </a:prstGeom>
          <a:ln w="12700" cmpd="sng">
            <a:solidFill>
              <a:schemeClr val="accent4">
                <a:lumMod val="90000"/>
              </a:schemeClr>
            </a:solidFill>
            <a:headEnd type="arrow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0" name="Connecteur droit 159"/>
          <p:cNvCxnSpPr/>
          <p:nvPr/>
        </p:nvCxnSpPr>
        <p:spPr>
          <a:xfrm flipV="1">
            <a:off x="9670215" y="3557755"/>
            <a:ext cx="1491021" cy="2194533"/>
          </a:xfrm>
          <a:prstGeom prst="line">
            <a:avLst/>
          </a:prstGeom>
          <a:ln w="12700" cmpd="sng">
            <a:solidFill>
              <a:srgbClr val="FF0000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1" name="Connecteur droit 160"/>
          <p:cNvCxnSpPr/>
          <p:nvPr/>
        </p:nvCxnSpPr>
        <p:spPr>
          <a:xfrm flipV="1">
            <a:off x="13770233" y="3557755"/>
            <a:ext cx="1491021" cy="2194533"/>
          </a:xfrm>
          <a:prstGeom prst="line">
            <a:avLst/>
          </a:prstGeom>
          <a:ln w="12700" cmpd="sng">
            <a:solidFill>
              <a:srgbClr val="7030A0"/>
            </a:solidFill>
            <a:headEnd type="none"/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788041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F8145624-1E31-1F4E-B507-AFFF09B764E2}"/>
              </a:ext>
            </a:extLst>
          </p:cNvPr>
          <p:cNvGrpSpPr/>
          <p:nvPr/>
        </p:nvGrpSpPr>
        <p:grpSpPr>
          <a:xfrm>
            <a:off x="1449658" y="1895707"/>
            <a:ext cx="17802618" cy="4918451"/>
            <a:chOff x="1449658" y="1895706"/>
            <a:chExt cx="21113582" cy="4861126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A483CDF1-FC26-E040-B535-E07FE7E81A21}"/>
                </a:ext>
              </a:extLst>
            </p:cNvPr>
            <p:cNvSpPr/>
            <p:nvPr/>
          </p:nvSpPr>
          <p:spPr>
            <a:xfrm>
              <a:off x="1449658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DCC6694E-11EB-9844-863B-09FD59CD7212}"/>
                </a:ext>
              </a:extLst>
            </p:cNvPr>
            <p:cNvSpPr/>
            <p:nvPr/>
          </p:nvSpPr>
          <p:spPr>
            <a:xfrm>
              <a:off x="5733258" y="1895706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32CA6EB5-49F9-5341-97DD-CD409B82C47A}"/>
                </a:ext>
              </a:extLst>
            </p:cNvPr>
            <p:cNvSpPr/>
            <p:nvPr/>
          </p:nvSpPr>
          <p:spPr>
            <a:xfrm>
              <a:off x="9994868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22EF9E96-9739-B24C-9090-94C96F8FFD59}"/>
                </a:ext>
              </a:extLst>
            </p:cNvPr>
            <p:cNvSpPr/>
            <p:nvPr/>
          </p:nvSpPr>
          <p:spPr>
            <a:xfrm>
              <a:off x="14268747" y="1895706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359A754-2882-DE41-8770-7D1E8862F95E}"/>
                </a:ext>
              </a:extLst>
            </p:cNvPr>
            <p:cNvSpPr/>
            <p:nvPr/>
          </p:nvSpPr>
          <p:spPr>
            <a:xfrm>
              <a:off x="1449658" y="4374272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BA0136DE-E890-2D40-B6F6-0A8C1BBB5CD3}"/>
                </a:ext>
              </a:extLst>
            </p:cNvPr>
            <p:cNvSpPr/>
            <p:nvPr/>
          </p:nvSpPr>
          <p:spPr>
            <a:xfrm>
              <a:off x="5733256" y="4374272"/>
              <a:ext cx="4115981" cy="238256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DF49D0BE-D77A-5C46-AE67-64F0DCCD0BB4}"/>
                </a:ext>
              </a:extLst>
            </p:cNvPr>
            <p:cNvSpPr/>
            <p:nvPr/>
          </p:nvSpPr>
          <p:spPr>
            <a:xfrm>
              <a:off x="9994868" y="4374272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B54180AD-CE95-FB45-93F7-BA357B2F43B3}"/>
                </a:ext>
              </a:extLst>
            </p:cNvPr>
            <p:cNvSpPr/>
            <p:nvPr/>
          </p:nvSpPr>
          <p:spPr>
            <a:xfrm>
              <a:off x="14268747" y="4374272"/>
              <a:ext cx="411598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4988D2DF-1CE9-794D-9C55-1728BA4A01FE}"/>
                </a:ext>
              </a:extLst>
            </p:cNvPr>
            <p:cNvSpPr/>
            <p:nvPr/>
          </p:nvSpPr>
          <p:spPr>
            <a:xfrm>
              <a:off x="18542629" y="1895706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709E1F58-BCCF-DD49-BC49-0B4AE97FBF6C}"/>
                </a:ext>
              </a:extLst>
            </p:cNvPr>
            <p:cNvSpPr/>
            <p:nvPr/>
          </p:nvSpPr>
          <p:spPr>
            <a:xfrm>
              <a:off x="18542629" y="4374272"/>
              <a:ext cx="4020611" cy="2382559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" name="Rectangle à coins arrondis 34">
            <a:extLst>
              <a:ext uri="{FF2B5EF4-FFF2-40B4-BE49-F238E27FC236}">
                <a16:creationId xmlns:a16="http://schemas.microsoft.com/office/drawing/2014/main" id="{54F320AB-53E9-8E48-9399-19738F470D9D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527B5EF7-ECE1-9041-ADB0-FAC81006229D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C9DE758-F08C-0D44-BCAC-A2F66D08D8FB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4" name="Rectangle à coins arrondis 34">
            <a:extLst>
              <a:ext uri="{FF2B5EF4-FFF2-40B4-BE49-F238E27FC236}">
                <a16:creationId xmlns:a16="http://schemas.microsoft.com/office/drawing/2014/main" id="{E5BB35DF-2275-BB49-B796-4118F47AEEE4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5" name="Rectangle à coins arrondis 34">
            <a:extLst>
              <a:ext uri="{FF2B5EF4-FFF2-40B4-BE49-F238E27FC236}">
                <a16:creationId xmlns:a16="http://schemas.microsoft.com/office/drawing/2014/main" id="{79CA613A-7299-9A48-91F7-C2236F70DB68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E307C0F5-75B8-7048-83D6-F6B84C268BD0}"/>
              </a:ext>
            </a:extLst>
          </p:cNvPr>
          <p:cNvSpPr/>
          <p:nvPr/>
        </p:nvSpPr>
        <p:spPr>
          <a:xfrm flipV="1">
            <a:off x="98939" y="1895706"/>
            <a:ext cx="1247650" cy="24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80CA5540-50A6-9B42-A02F-437C04200D2E}"/>
              </a:ext>
            </a:extLst>
          </p:cNvPr>
          <p:cNvSpPr/>
          <p:nvPr/>
        </p:nvSpPr>
        <p:spPr>
          <a:xfrm flipV="1">
            <a:off x="98939" y="4431597"/>
            <a:ext cx="1247650" cy="238256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1" name="Groupe 30">
            <a:extLst>
              <a:ext uri="{FF2B5EF4-FFF2-40B4-BE49-F238E27FC236}">
                <a16:creationId xmlns:a16="http://schemas.microsoft.com/office/drawing/2014/main" id="{A11477AF-EB50-0045-B5D1-3513501E5B8D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90C5C7A0-F97A-1545-9635-8402723A167E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B4F398C8-42D8-2248-AB25-7C532F2D4472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E352D781-787B-9949-96DE-43768A2B545D}"/>
                </a:ext>
              </a:extLst>
            </p:cNvPr>
            <p:cNvCxnSpPr>
              <a:cxnSpLocks/>
              <a:stCxn id="33" idx="3"/>
              <a:endCxn id="3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2466330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2B6B772A-9B2A-E246-8F4A-5C318BBC526D}"/>
              </a:ext>
            </a:extLst>
          </p:cNvPr>
          <p:cNvGrpSpPr/>
          <p:nvPr/>
        </p:nvGrpSpPr>
        <p:grpSpPr>
          <a:xfrm>
            <a:off x="1449657" y="1895707"/>
            <a:ext cx="17802619" cy="4918451"/>
            <a:chOff x="1449656" y="1895706"/>
            <a:chExt cx="21113587" cy="7320900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4D146EF-FE12-4540-B886-B6C11033B595}"/>
                </a:ext>
              </a:extLst>
            </p:cNvPr>
            <p:cNvSpPr/>
            <p:nvPr/>
          </p:nvSpPr>
          <p:spPr>
            <a:xfrm>
              <a:off x="1449656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54121FCD-6C56-8D40-829B-27B3D8F8651C}"/>
                </a:ext>
              </a:extLst>
            </p:cNvPr>
            <p:cNvSpPr/>
            <p:nvPr/>
          </p:nvSpPr>
          <p:spPr>
            <a:xfrm>
              <a:off x="5733255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722CB9E5-FFC0-6147-A77D-F701531F3887}"/>
                </a:ext>
              </a:extLst>
            </p:cNvPr>
            <p:cNvSpPr/>
            <p:nvPr/>
          </p:nvSpPr>
          <p:spPr>
            <a:xfrm>
              <a:off x="9994864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2CCCD136-71DE-E148-B51F-6C8748046E5E}"/>
                </a:ext>
              </a:extLst>
            </p:cNvPr>
            <p:cNvSpPr/>
            <p:nvPr/>
          </p:nvSpPr>
          <p:spPr>
            <a:xfrm>
              <a:off x="14268746" y="1895706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C27E689-50B7-E34E-98F5-49C3386DD4B6}"/>
                </a:ext>
              </a:extLst>
            </p:cNvPr>
            <p:cNvSpPr/>
            <p:nvPr/>
          </p:nvSpPr>
          <p:spPr>
            <a:xfrm>
              <a:off x="1449656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A7EA2F41-D26A-DE4F-868B-7133CBDA1FC6}"/>
                </a:ext>
              </a:extLst>
            </p:cNvPr>
            <p:cNvSpPr/>
            <p:nvPr/>
          </p:nvSpPr>
          <p:spPr>
            <a:xfrm>
              <a:off x="5733255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634ACCCB-89DC-CF49-8916-7954AAC39B11}"/>
                </a:ext>
              </a:extLst>
            </p:cNvPr>
            <p:cNvSpPr/>
            <p:nvPr/>
          </p:nvSpPr>
          <p:spPr>
            <a:xfrm>
              <a:off x="9994864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ADEB65BF-AB45-8541-B795-5622D15EADAE}"/>
                </a:ext>
              </a:extLst>
            </p:cNvPr>
            <p:cNvSpPr/>
            <p:nvPr/>
          </p:nvSpPr>
          <p:spPr>
            <a:xfrm>
              <a:off x="14268746" y="4374273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336FDB90-5C6C-8246-B780-1898DD496B66}"/>
                </a:ext>
              </a:extLst>
            </p:cNvPr>
            <p:cNvSpPr/>
            <p:nvPr/>
          </p:nvSpPr>
          <p:spPr>
            <a:xfrm>
              <a:off x="1449656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F7DCD0A6-971D-034A-B520-7A31A481E704}"/>
                </a:ext>
              </a:extLst>
            </p:cNvPr>
            <p:cNvSpPr/>
            <p:nvPr/>
          </p:nvSpPr>
          <p:spPr>
            <a:xfrm>
              <a:off x="5733255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3949132B-C903-9C40-A247-27D21E30902E}"/>
                </a:ext>
              </a:extLst>
            </p:cNvPr>
            <p:cNvSpPr/>
            <p:nvPr/>
          </p:nvSpPr>
          <p:spPr>
            <a:xfrm>
              <a:off x="9994864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576ECF7A-9F82-434D-BF65-F90FD3FDB543}"/>
                </a:ext>
              </a:extLst>
            </p:cNvPr>
            <p:cNvSpPr/>
            <p:nvPr/>
          </p:nvSpPr>
          <p:spPr>
            <a:xfrm>
              <a:off x="14268746" y="6852839"/>
              <a:ext cx="4115982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EA813DB6-50D7-7A48-9875-362690A3A219}"/>
                </a:ext>
              </a:extLst>
            </p:cNvPr>
            <p:cNvSpPr/>
            <p:nvPr/>
          </p:nvSpPr>
          <p:spPr>
            <a:xfrm>
              <a:off x="18542632" y="1895706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ECC88C24-188B-2448-8610-AED764E89001}"/>
                </a:ext>
              </a:extLst>
            </p:cNvPr>
            <p:cNvSpPr/>
            <p:nvPr/>
          </p:nvSpPr>
          <p:spPr>
            <a:xfrm>
              <a:off x="18542632" y="4374273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42CCF568-644D-0744-B36C-A5E1FAEF866A}"/>
                </a:ext>
              </a:extLst>
            </p:cNvPr>
            <p:cNvSpPr/>
            <p:nvPr/>
          </p:nvSpPr>
          <p:spPr>
            <a:xfrm>
              <a:off x="18542632" y="6852839"/>
              <a:ext cx="4020611" cy="2363767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7" name="Rectangle à coins arrondis 34">
            <a:extLst>
              <a:ext uri="{FF2B5EF4-FFF2-40B4-BE49-F238E27FC236}">
                <a16:creationId xmlns:a16="http://schemas.microsoft.com/office/drawing/2014/main" id="{7BC1E28E-11FC-014D-BFD2-AB617FDCC062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8" name="Rectangle à coins arrondis 34">
            <a:extLst>
              <a:ext uri="{FF2B5EF4-FFF2-40B4-BE49-F238E27FC236}">
                <a16:creationId xmlns:a16="http://schemas.microsoft.com/office/drawing/2014/main" id="{E5A51115-6FC3-B64B-91C6-684CAFA34AB0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49" name="Rectangle à coins arrondis 34">
            <a:extLst>
              <a:ext uri="{FF2B5EF4-FFF2-40B4-BE49-F238E27FC236}">
                <a16:creationId xmlns:a16="http://schemas.microsoft.com/office/drawing/2014/main" id="{7D8F2237-0116-AC4E-83C3-30D89460FEB3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0" name="Rectangle à coins arrondis 34">
            <a:extLst>
              <a:ext uri="{FF2B5EF4-FFF2-40B4-BE49-F238E27FC236}">
                <a16:creationId xmlns:a16="http://schemas.microsoft.com/office/drawing/2014/main" id="{1D3478D4-B425-C74A-81C4-950392BC081E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1" name="Rectangle à coins arrondis 34">
            <a:extLst>
              <a:ext uri="{FF2B5EF4-FFF2-40B4-BE49-F238E27FC236}">
                <a16:creationId xmlns:a16="http://schemas.microsoft.com/office/drawing/2014/main" id="{C2F0D484-79FE-154B-8FC1-2164D8DB1486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FF8C1EEF-6C78-6A44-AC7A-6F9308D50800}"/>
              </a:ext>
            </a:extLst>
          </p:cNvPr>
          <p:cNvSpPr/>
          <p:nvPr/>
        </p:nvSpPr>
        <p:spPr>
          <a:xfrm flipV="1">
            <a:off x="98939" y="189570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469524C8-F942-2F4B-9F24-FC775755BC48}"/>
              </a:ext>
            </a:extLst>
          </p:cNvPr>
          <p:cNvSpPr/>
          <p:nvPr/>
        </p:nvSpPr>
        <p:spPr>
          <a:xfrm flipV="1">
            <a:off x="89290" y="3547276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8" name="Rectangle à coins arrondis 34">
            <a:extLst>
              <a:ext uri="{FF2B5EF4-FFF2-40B4-BE49-F238E27FC236}">
                <a16:creationId xmlns:a16="http://schemas.microsoft.com/office/drawing/2014/main" id="{76C23CA0-C128-4149-B99F-88F9912C23A5}"/>
              </a:ext>
            </a:extLst>
          </p:cNvPr>
          <p:cNvSpPr/>
          <p:nvPr/>
        </p:nvSpPr>
        <p:spPr>
          <a:xfrm flipV="1">
            <a:off x="98939" y="5234535"/>
            <a:ext cx="1247650" cy="1583999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8587C54E-3298-4742-809F-460A9E78F13C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25E894EA-90D4-F348-845D-9160135D6895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033A9C64-DF01-6D4A-81C8-3655ECBDB119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0C4FBF0A-91C8-C745-8CC2-F78ACAA015B9}"/>
                </a:ext>
              </a:extLst>
            </p:cNvPr>
            <p:cNvCxnSpPr>
              <a:cxnSpLocks/>
              <a:stCxn id="38" idx="3"/>
              <a:endCxn id="3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012625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08500FF7-91C5-7E42-92D6-44839D134B42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6" y="1895704"/>
            <a:chExt cx="21142078" cy="9730934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78B4704B-2DE8-344C-A17A-8817A3B80282}"/>
                </a:ext>
              </a:extLst>
            </p:cNvPr>
            <p:cNvSpPr/>
            <p:nvPr/>
          </p:nvSpPr>
          <p:spPr>
            <a:xfrm>
              <a:off x="1449656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CC869345-59D6-C44B-AA44-87214365276A}"/>
                </a:ext>
              </a:extLst>
            </p:cNvPr>
            <p:cNvSpPr/>
            <p:nvPr/>
          </p:nvSpPr>
          <p:spPr>
            <a:xfrm>
              <a:off x="5733253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A11438CC-5A98-0A43-8208-86F14E528FB9}"/>
                </a:ext>
              </a:extLst>
            </p:cNvPr>
            <p:cNvSpPr/>
            <p:nvPr/>
          </p:nvSpPr>
          <p:spPr>
            <a:xfrm>
              <a:off x="9994864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6ADBEF6E-26CA-DC4D-97F5-C1FAB5D0C391}"/>
                </a:ext>
              </a:extLst>
            </p:cNvPr>
            <p:cNvSpPr/>
            <p:nvPr/>
          </p:nvSpPr>
          <p:spPr>
            <a:xfrm>
              <a:off x="14268745" y="1895704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A17F3C32-9EE2-3B40-B251-18A4176C1694}"/>
                </a:ext>
              </a:extLst>
            </p:cNvPr>
            <p:cNvSpPr/>
            <p:nvPr/>
          </p:nvSpPr>
          <p:spPr>
            <a:xfrm>
              <a:off x="1449656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BB4F8FD1-6903-6341-9326-C051A0A13D51}"/>
                </a:ext>
              </a:extLst>
            </p:cNvPr>
            <p:cNvSpPr/>
            <p:nvPr/>
          </p:nvSpPr>
          <p:spPr>
            <a:xfrm>
              <a:off x="5733253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D156C2FF-AF03-A541-AA40-1EEF0ACC67A3}"/>
                </a:ext>
              </a:extLst>
            </p:cNvPr>
            <p:cNvSpPr/>
            <p:nvPr/>
          </p:nvSpPr>
          <p:spPr>
            <a:xfrm>
              <a:off x="9994864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17AD68CE-978E-FF40-8C11-065B5ADF0822}"/>
                </a:ext>
              </a:extLst>
            </p:cNvPr>
            <p:cNvSpPr/>
            <p:nvPr/>
          </p:nvSpPr>
          <p:spPr>
            <a:xfrm>
              <a:off x="14268745" y="4374270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95E8260B-3F13-F340-99CC-9A2E6DA01F27}"/>
                </a:ext>
              </a:extLst>
            </p:cNvPr>
            <p:cNvSpPr/>
            <p:nvPr/>
          </p:nvSpPr>
          <p:spPr>
            <a:xfrm>
              <a:off x="1449656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47B31833-159E-F14E-8B89-B611C0A1104B}"/>
                </a:ext>
              </a:extLst>
            </p:cNvPr>
            <p:cNvSpPr/>
            <p:nvPr/>
          </p:nvSpPr>
          <p:spPr>
            <a:xfrm>
              <a:off x="5733253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8C69E6D8-19A3-9542-B122-894F236605B8}"/>
                </a:ext>
              </a:extLst>
            </p:cNvPr>
            <p:cNvSpPr/>
            <p:nvPr/>
          </p:nvSpPr>
          <p:spPr>
            <a:xfrm>
              <a:off x="9994864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56C17998-3E51-B548-BF13-463E6D32C1DD}"/>
                </a:ext>
              </a:extLst>
            </p:cNvPr>
            <p:cNvSpPr/>
            <p:nvPr/>
          </p:nvSpPr>
          <p:spPr>
            <a:xfrm>
              <a:off x="14268745" y="6852837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9EF570C6-C745-2149-BD35-F8CA964A5256}"/>
                </a:ext>
              </a:extLst>
            </p:cNvPr>
            <p:cNvSpPr/>
            <p:nvPr/>
          </p:nvSpPr>
          <p:spPr>
            <a:xfrm>
              <a:off x="1449656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F2B221BF-7EBA-CE44-8C15-2CC71D8E6987}"/>
                </a:ext>
              </a:extLst>
            </p:cNvPr>
            <p:cNvSpPr/>
            <p:nvPr/>
          </p:nvSpPr>
          <p:spPr>
            <a:xfrm>
              <a:off x="5733253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3BDEE335-CEBA-9A4C-AF19-FB677E8DC525}"/>
                </a:ext>
              </a:extLst>
            </p:cNvPr>
            <p:cNvSpPr/>
            <p:nvPr/>
          </p:nvSpPr>
          <p:spPr>
            <a:xfrm>
              <a:off x="9994864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D4809326-7213-EF4C-80E3-C79D73AAC8DD}"/>
                </a:ext>
              </a:extLst>
            </p:cNvPr>
            <p:cNvSpPr/>
            <p:nvPr/>
          </p:nvSpPr>
          <p:spPr>
            <a:xfrm>
              <a:off x="14268745" y="9331405"/>
              <a:ext cx="4121536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81DA2B9C-ED32-114C-9EED-026E977EFF65}"/>
                </a:ext>
              </a:extLst>
            </p:cNvPr>
            <p:cNvSpPr/>
            <p:nvPr/>
          </p:nvSpPr>
          <p:spPr>
            <a:xfrm>
              <a:off x="18566585" y="1895704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C6F6F006-23F5-9A4F-8235-C5444C0C0E32}"/>
                </a:ext>
              </a:extLst>
            </p:cNvPr>
            <p:cNvSpPr/>
            <p:nvPr/>
          </p:nvSpPr>
          <p:spPr>
            <a:xfrm>
              <a:off x="18566585" y="4374270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29435DFD-9F8D-0645-A00F-04AE3E04736F}"/>
                </a:ext>
              </a:extLst>
            </p:cNvPr>
            <p:cNvSpPr/>
            <p:nvPr/>
          </p:nvSpPr>
          <p:spPr>
            <a:xfrm>
              <a:off x="18566585" y="6852837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58A271B5-FC9C-7349-894A-165007DA2403}"/>
                </a:ext>
              </a:extLst>
            </p:cNvPr>
            <p:cNvSpPr/>
            <p:nvPr/>
          </p:nvSpPr>
          <p:spPr>
            <a:xfrm>
              <a:off x="18566585" y="9331405"/>
              <a:ext cx="4025149" cy="229523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53" name="Rectangle à coins arrondis 34">
            <a:extLst>
              <a:ext uri="{FF2B5EF4-FFF2-40B4-BE49-F238E27FC236}">
                <a16:creationId xmlns:a16="http://schemas.microsoft.com/office/drawing/2014/main" id="{868C161E-0A53-E04C-9DE0-E677058E36BA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4" name="Rectangle à coins arrondis 34">
            <a:extLst>
              <a:ext uri="{FF2B5EF4-FFF2-40B4-BE49-F238E27FC236}">
                <a16:creationId xmlns:a16="http://schemas.microsoft.com/office/drawing/2014/main" id="{7FF8F318-FC61-CB46-8A46-D6127AA783F3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5" name="Rectangle à coins arrondis 34">
            <a:extLst>
              <a:ext uri="{FF2B5EF4-FFF2-40B4-BE49-F238E27FC236}">
                <a16:creationId xmlns:a16="http://schemas.microsoft.com/office/drawing/2014/main" id="{7B7639AB-BE1A-0644-8B0A-58D3938AEB2C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6" name="Rectangle à coins arrondis 34">
            <a:extLst>
              <a:ext uri="{FF2B5EF4-FFF2-40B4-BE49-F238E27FC236}">
                <a16:creationId xmlns:a16="http://schemas.microsoft.com/office/drawing/2014/main" id="{1F4C6978-6AFB-6340-A851-D55F9B71B87A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57" name="Rectangle à coins arrondis 34">
            <a:extLst>
              <a:ext uri="{FF2B5EF4-FFF2-40B4-BE49-F238E27FC236}">
                <a16:creationId xmlns:a16="http://schemas.microsoft.com/office/drawing/2014/main" id="{BE79A628-2BE9-2746-B599-411869213942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1A441323-2BAF-3E41-9B41-1609E3F3EDB4}"/>
              </a:ext>
            </a:extLst>
          </p:cNvPr>
          <p:cNvSpPr/>
          <p:nvPr/>
        </p:nvSpPr>
        <p:spPr>
          <a:xfrm flipV="1">
            <a:off x="98939" y="1895704"/>
            <a:ext cx="1247650" cy="115747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B9FB396E-541F-0448-980A-24819F265475}"/>
              </a:ext>
            </a:extLst>
          </p:cNvPr>
          <p:cNvSpPr/>
          <p:nvPr/>
        </p:nvSpPr>
        <p:spPr>
          <a:xfrm flipV="1">
            <a:off x="89290" y="3152526"/>
            <a:ext cx="1247650" cy="115747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41CCE909-A93F-DC49-88DF-800A987705A1}"/>
              </a:ext>
            </a:extLst>
          </p:cNvPr>
          <p:cNvSpPr/>
          <p:nvPr/>
        </p:nvSpPr>
        <p:spPr>
          <a:xfrm flipV="1">
            <a:off x="98939" y="4409347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457ADB84-B026-6946-84C1-27EB57FDB025}"/>
              </a:ext>
            </a:extLst>
          </p:cNvPr>
          <p:cNvSpPr/>
          <p:nvPr/>
        </p:nvSpPr>
        <p:spPr>
          <a:xfrm flipV="1">
            <a:off x="98939" y="5655700"/>
            <a:ext cx="1247650" cy="114043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AEFDB541-DB16-4C44-8A5E-74D1495FC0EF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9F54F1D4-87CD-8649-8C86-B44DAAA111AF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124964AF-9851-D348-ACD2-865DB697C3F6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B53D93D4-BE04-CE4C-8990-0083674FBE1C}"/>
                </a:ext>
              </a:extLst>
            </p:cNvPr>
            <p:cNvCxnSpPr>
              <a:cxnSpLocks/>
              <a:stCxn id="43" idx="3"/>
              <a:endCxn id="4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2267571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10744731-B13D-B641-BF81-8023AC69A1E3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6" y="1895704"/>
            <a:chExt cx="21113587" cy="12143353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D81F83BD-66F1-6247-970B-00A59839C722}"/>
                </a:ext>
              </a:extLst>
            </p:cNvPr>
            <p:cNvSpPr/>
            <p:nvPr/>
          </p:nvSpPr>
          <p:spPr>
            <a:xfrm>
              <a:off x="1449656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79D36B0E-2732-FD49-873E-C3A8E39E4FE2}"/>
                </a:ext>
              </a:extLst>
            </p:cNvPr>
            <p:cNvSpPr/>
            <p:nvPr/>
          </p:nvSpPr>
          <p:spPr>
            <a:xfrm>
              <a:off x="5733255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E988A9B6-1F2E-D041-9263-4AD945FAA462}"/>
                </a:ext>
              </a:extLst>
            </p:cNvPr>
            <p:cNvSpPr/>
            <p:nvPr/>
          </p:nvSpPr>
          <p:spPr>
            <a:xfrm>
              <a:off x="9994865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9362316D-3000-084F-99CC-BAD56526D82F}"/>
                </a:ext>
              </a:extLst>
            </p:cNvPr>
            <p:cNvSpPr/>
            <p:nvPr/>
          </p:nvSpPr>
          <p:spPr>
            <a:xfrm>
              <a:off x="14268746" y="189570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4A473774-FC0E-354D-BAA4-9DFD1BD7136B}"/>
                </a:ext>
              </a:extLst>
            </p:cNvPr>
            <p:cNvSpPr/>
            <p:nvPr/>
          </p:nvSpPr>
          <p:spPr>
            <a:xfrm>
              <a:off x="1449656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77919669-DDAD-974F-9451-B4EF20B25DBF}"/>
                </a:ext>
              </a:extLst>
            </p:cNvPr>
            <p:cNvSpPr/>
            <p:nvPr/>
          </p:nvSpPr>
          <p:spPr>
            <a:xfrm>
              <a:off x="5733255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8C2C670D-A876-DC4D-82A0-DB7D742E9440}"/>
                </a:ext>
              </a:extLst>
            </p:cNvPr>
            <p:cNvSpPr/>
            <p:nvPr/>
          </p:nvSpPr>
          <p:spPr>
            <a:xfrm>
              <a:off x="9994865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0B06576A-E010-B24A-B627-A70D5F3A2651}"/>
                </a:ext>
              </a:extLst>
            </p:cNvPr>
            <p:cNvSpPr/>
            <p:nvPr/>
          </p:nvSpPr>
          <p:spPr>
            <a:xfrm>
              <a:off x="14268746" y="4374271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28E0F638-3352-7F4A-959D-4F8DAA7A34A8}"/>
                </a:ext>
              </a:extLst>
            </p:cNvPr>
            <p:cNvSpPr/>
            <p:nvPr/>
          </p:nvSpPr>
          <p:spPr>
            <a:xfrm>
              <a:off x="1449656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61865353-21B3-4348-A27B-37CDB512FBC5}"/>
                </a:ext>
              </a:extLst>
            </p:cNvPr>
            <p:cNvSpPr/>
            <p:nvPr/>
          </p:nvSpPr>
          <p:spPr>
            <a:xfrm>
              <a:off x="5733255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EF88E3AB-0966-DA46-9D5E-A2E9F7B510CC}"/>
                </a:ext>
              </a:extLst>
            </p:cNvPr>
            <p:cNvSpPr/>
            <p:nvPr/>
          </p:nvSpPr>
          <p:spPr>
            <a:xfrm>
              <a:off x="9994865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9AD53E64-36CF-F04E-9EDD-6BDBAEB70F12}"/>
                </a:ext>
              </a:extLst>
            </p:cNvPr>
            <p:cNvSpPr/>
            <p:nvPr/>
          </p:nvSpPr>
          <p:spPr>
            <a:xfrm>
              <a:off x="14268746" y="6852838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5D0B6C16-0E10-7040-9792-6FDA8B797B35}"/>
                </a:ext>
              </a:extLst>
            </p:cNvPr>
            <p:cNvSpPr/>
            <p:nvPr/>
          </p:nvSpPr>
          <p:spPr>
            <a:xfrm>
              <a:off x="1449656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9F646600-D522-414B-85E6-13247034994C}"/>
                </a:ext>
              </a:extLst>
            </p:cNvPr>
            <p:cNvSpPr/>
            <p:nvPr/>
          </p:nvSpPr>
          <p:spPr>
            <a:xfrm>
              <a:off x="5733255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ED55B07B-B7D7-1F4C-AF39-49533AABABA9}"/>
                </a:ext>
              </a:extLst>
            </p:cNvPr>
            <p:cNvSpPr/>
            <p:nvPr/>
          </p:nvSpPr>
          <p:spPr>
            <a:xfrm>
              <a:off x="9994865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9769DDF6-B5C7-7943-B358-394E0BEBA9B1}"/>
                </a:ext>
              </a:extLst>
            </p:cNvPr>
            <p:cNvSpPr/>
            <p:nvPr/>
          </p:nvSpPr>
          <p:spPr>
            <a:xfrm>
              <a:off x="14268746" y="9331405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376B95F5-37EF-4949-8CE8-D3E0230E8CDD}"/>
                </a:ext>
              </a:extLst>
            </p:cNvPr>
            <p:cNvSpPr/>
            <p:nvPr/>
          </p:nvSpPr>
          <p:spPr>
            <a:xfrm>
              <a:off x="1449656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48C370D4-8C96-4043-8AD3-2761BC4C5FB1}"/>
                </a:ext>
              </a:extLst>
            </p:cNvPr>
            <p:cNvSpPr/>
            <p:nvPr/>
          </p:nvSpPr>
          <p:spPr>
            <a:xfrm>
              <a:off x="5733255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BF6C7B89-97C3-6D44-8F36-0B9E42A17221}"/>
                </a:ext>
              </a:extLst>
            </p:cNvPr>
            <p:cNvSpPr/>
            <p:nvPr/>
          </p:nvSpPr>
          <p:spPr>
            <a:xfrm>
              <a:off x="9994865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060586E3-A8A6-B548-A3EB-0DB81D591191}"/>
                </a:ext>
              </a:extLst>
            </p:cNvPr>
            <p:cNvSpPr/>
            <p:nvPr/>
          </p:nvSpPr>
          <p:spPr>
            <a:xfrm>
              <a:off x="14268746" y="11809974"/>
              <a:ext cx="4115982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BDCAA9C4-294E-A445-AE42-4CDBE75B2D59}"/>
                </a:ext>
              </a:extLst>
            </p:cNvPr>
            <p:cNvSpPr/>
            <p:nvPr/>
          </p:nvSpPr>
          <p:spPr>
            <a:xfrm>
              <a:off x="18542632" y="189570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2BF5CABD-6C02-3447-B67A-02FB62CC5689}"/>
                </a:ext>
              </a:extLst>
            </p:cNvPr>
            <p:cNvSpPr/>
            <p:nvPr/>
          </p:nvSpPr>
          <p:spPr>
            <a:xfrm>
              <a:off x="18542632" y="4374271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0D5B6298-A554-7A41-BBF9-EDBC1D7D69EF}"/>
                </a:ext>
              </a:extLst>
            </p:cNvPr>
            <p:cNvSpPr/>
            <p:nvPr/>
          </p:nvSpPr>
          <p:spPr>
            <a:xfrm>
              <a:off x="18542632" y="6852838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32B43B5B-7BA2-FB47-90F2-EC30FC04A930}"/>
                </a:ext>
              </a:extLst>
            </p:cNvPr>
            <p:cNvSpPr/>
            <p:nvPr/>
          </p:nvSpPr>
          <p:spPr>
            <a:xfrm>
              <a:off x="18542632" y="9331405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FF94FD5A-E1CA-D440-BE78-5963518A8CC9}"/>
                </a:ext>
              </a:extLst>
            </p:cNvPr>
            <p:cNvSpPr/>
            <p:nvPr/>
          </p:nvSpPr>
          <p:spPr>
            <a:xfrm>
              <a:off x="18542632" y="11809974"/>
              <a:ext cx="4020611" cy="222908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62C0B8CD-A9B9-D740-83B5-AE00D48EFBCC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0790EFE6-2EB0-334D-8650-1430823B1EE2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06C09BC1-A316-9F4C-AEBF-ABBA8F9D9B6D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7" name="Rectangle à coins arrondis 34">
            <a:extLst>
              <a:ext uri="{FF2B5EF4-FFF2-40B4-BE49-F238E27FC236}">
                <a16:creationId xmlns:a16="http://schemas.microsoft.com/office/drawing/2014/main" id="{7C9E765D-180D-5E48-8E30-C82E4E4DC690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8" name="Rectangle à coins arrondis 34">
            <a:extLst>
              <a:ext uri="{FF2B5EF4-FFF2-40B4-BE49-F238E27FC236}">
                <a16:creationId xmlns:a16="http://schemas.microsoft.com/office/drawing/2014/main" id="{CF30DEF4-48CF-EB41-AAFB-E9060B7F8B33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193AADD4-8B59-044D-B229-43E48A8E8A91}"/>
              </a:ext>
            </a:extLst>
          </p:cNvPr>
          <p:cNvSpPr/>
          <p:nvPr/>
        </p:nvSpPr>
        <p:spPr>
          <a:xfrm flipV="1">
            <a:off x="98939" y="1895704"/>
            <a:ext cx="1247650" cy="90660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5CF2F332-B303-2E4F-A920-CE38D75FC5DD}"/>
              </a:ext>
            </a:extLst>
          </p:cNvPr>
          <p:cNvSpPr/>
          <p:nvPr/>
        </p:nvSpPr>
        <p:spPr>
          <a:xfrm flipV="1">
            <a:off x="89290" y="2908223"/>
            <a:ext cx="1247650" cy="89743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0601C94D-E5C9-2048-AC02-B39601E39915}"/>
              </a:ext>
            </a:extLst>
          </p:cNvPr>
          <p:cNvSpPr/>
          <p:nvPr/>
        </p:nvSpPr>
        <p:spPr>
          <a:xfrm flipV="1">
            <a:off x="98939" y="3911570"/>
            <a:ext cx="1247650" cy="883837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1AC73FA6-9C1B-064F-AAF0-A808655FB73B}"/>
              </a:ext>
            </a:extLst>
          </p:cNvPr>
          <p:cNvSpPr/>
          <p:nvPr/>
        </p:nvSpPr>
        <p:spPr>
          <a:xfrm flipV="1">
            <a:off x="98939" y="48987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7" name="Rectangle à coins arrondis 34">
            <a:extLst>
              <a:ext uri="{FF2B5EF4-FFF2-40B4-BE49-F238E27FC236}">
                <a16:creationId xmlns:a16="http://schemas.microsoft.com/office/drawing/2014/main" id="{AB140FFE-ED3F-C34B-90C4-5103C8AE5F50}"/>
              </a:ext>
            </a:extLst>
          </p:cNvPr>
          <p:cNvSpPr/>
          <p:nvPr/>
        </p:nvSpPr>
        <p:spPr>
          <a:xfrm flipV="1">
            <a:off x="98939" y="5902009"/>
            <a:ext cx="1247650" cy="898485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46" name="Groupe 45">
            <a:extLst>
              <a:ext uri="{FF2B5EF4-FFF2-40B4-BE49-F238E27FC236}">
                <a16:creationId xmlns:a16="http://schemas.microsoft.com/office/drawing/2014/main" id="{7612DBCC-0B53-0E4A-A497-02DB26508D37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6AFD9D6D-0764-7C40-9E90-373F1ECF06C7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7C2B1FE9-5579-644E-BDBC-A671A71FA44E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49" name="Connecteur droit 48">
              <a:extLst>
                <a:ext uri="{FF2B5EF4-FFF2-40B4-BE49-F238E27FC236}">
                  <a16:creationId xmlns:a16="http://schemas.microsoft.com/office/drawing/2014/main" id="{604D81F7-35C0-1E4F-A1F3-943FEAD6E76C}"/>
                </a:ext>
              </a:extLst>
            </p:cNvPr>
            <p:cNvCxnSpPr>
              <a:cxnSpLocks/>
              <a:stCxn id="48" idx="3"/>
              <a:endCxn id="47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3364094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à coins arrondis 34">
            <a:extLst>
              <a:ext uri="{FF2B5EF4-FFF2-40B4-BE49-F238E27FC236}">
                <a16:creationId xmlns:a16="http://schemas.microsoft.com/office/drawing/2014/main" id="{C75FD257-67DA-F447-AAA0-099237836765}"/>
              </a:ext>
            </a:extLst>
          </p:cNvPr>
          <p:cNvSpPr/>
          <p:nvPr/>
        </p:nvSpPr>
        <p:spPr>
          <a:xfrm flipV="1">
            <a:off x="89819" y="72000"/>
            <a:ext cx="19162457" cy="648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8035 w 3145378"/>
              <a:gd name="connsiteY0" fmla="*/ 253515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8035 w 3145378"/>
              <a:gd name="connsiteY8" fmla="*/ 253515 h 2586511"/>
              <a:gd name="connsiteX0" fmla="*/ 8035 w 3145378"/>
              <a:gd name="connsiteY0" fmla="*/ 282205 h 2615201"/>
              <a:gd name="connsiteX1" fmla="*/ 13968 w 3145378"/>
              <a:gd name="connsiteY1" fmla="*/ 0 h 2615201"/>
              <a:gd name="connsiteX2" fmla="*/ 3028692 w 3145378"/>
              <a:gd name="connsiteY2" fmla="*/ 28690 h 2615201"/>
              <a:gd name="connsiteX3" fmla="*/ 3129878 w 3145378"/>
              <a:gd name="connsiteY3" fmla="*/ 114243 h 2615201"/>
              <a:gd name="connsiteX4" fmla="*/ 3138084 w 3145378"/>
              <a:gd name="connsiteY4" fmla="*/ 2278630 h 2615201"/>
              <a:gd name="connsiteX5" fmla="*/ 3028692 w 3145378"/>
              <a:gd name="connsiteY5" fmla="*/ 2603443 h 2615201"/>
              <a:gd name="connsiteX6" fmla="*/ 23584 w 3145378"/>
              <a:gd name="connsiteY6" fmla="*/ 2615201 h 2615201"/>
              <a:gd name="connsiteX7" fmla="*/ 62 w 3145378"/>
              <a:gd name="connsiteY7" fmla="*/ 2321237 h 2615201"/>
              <a:gd name="connsiteX8" fmla="*/ 8035 w 3145378"/>
              <a:gd name="connsiteY8" fmla="*/ 282205 h 2615201"/>
              <a:gd name="connsiteX0" fmla="*/ 4681 w 3146406"/>
              <a:gd name="connsiteY0" fmla="*/ 390039 h 2615201"/>
              <a:gd name="connsiteX1" fmla="*/ 14996 w 3146406"/>
              <a:gd name="connsiteY1" fmla="*/ 0 h 2615201"/>
              <a:gd name="connsiteX2" fmla="*/ 3029720 w 3146406"/>
              <a:gd name="connsiteY2" fmla="*/ 28690 h 2615201"/>
              <a:gd name="connsiteX3" fmla="*/ 3130906 w 3146406"/>
              <a:gd name="connsiteY3" fmla="*/ 114243 h 2615201"/>
              <a:gd name="connsiteX4" fmla="*/ 3139112 w 3146406"/>
              <a:gd name="connsiteY4" fmla="*/ 2278630 h 2615201"/>
              <a:gd name="connsiteX5" fmla="*/ 3029720 w 3146406"/>
              <a:gd name="connsiteY5" fmla="*/ 2603443 h 2615201"/>
              <a:gd name="connsiteX6" fmla="*/ 24612 w 3146406"/>
              <a:gd name="connsiteY6" fmla="*/ 2615201 h 2615201"/>
              <a:gd name="connsiteX7" fmla="*/ 1090 w 3146406"/>
              <a:gd name="connsiteY7" fmla="*/ 2321237 h 2615201"/>
              <a:gd name="connsiteX8" fmla="*/ 4681 w 3146406"/>
              <a:gd name="connsiteY8" fmla="*/ 390039 h 2615201"/>
              <a:gd name="connsiteX0" fmla="*/ 3654 w 3145379"/>
              <a:gd name="connsiteY0" fmla="*/ 390910 h 2616072"/>
              <a:gd name="connsiteX1" fmla="*/ 13969 w 3145379"/>
              <a:gd name="connsiteY1" fmla="*/ 871 h 2616072"/>
              <a:gd name="connsiteX2" fmla="*/ 3028693 w 3145379"/>
              <a:gd name="connsiteY2" fmla="*/ 29561 h 2616072"/>
              <a:gd name="connsiteX3" fmla="*/ 3129879 w 3145379"/>
              <a:gd name="connsiteY3" fmla="*/ 115114 h 2616072"/>
              <a:gd name="connsiteX4" fmla="*/ 3138085 w 3145379"/>
              <a:gd name="connsiteY4" fmla="*/ 2279501 h 2616072"/>
              <a:gd name="connsiteX5" fmla="*/ 3028693 w 3145379"/>
              <a:gd name="connsiteY5" fmla="*/ 2604314 h 2616072"/>
              <a:gd name="connsiteX6" fmla="*/ 23585 w 3145379"/>
              <a:gd name="connsiteY6" fmla="*/ 2616072 h 2616072"/>
              <a:gd name="connsiteX7" fmla="*/ 63 w 3145379"/>
              <a:gd name="connsiteY7" fmla="*/ 2322108 h 2616072"/>
              <a:gd name="connsiteX8" fmla="*/ 3654 w 3145379"/>
              <a:gd name="connsiteY8" fmla="*/ 390910 h 26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9" h="2616072">
                <a:moveTo>
                  <a:pt x="3654" y="390910"/>
                </a:moveTo>
                <a:cubicBezTo>
                  <a:pt x="3654" y="364930"/>
                  <a:pt x="-3246" y="-20695"/>
                  <a:pt x="13969" y="871"/>
                </a:cubicBezTo>
                <a:lnTo>
                  <a:pt x="3028693" y="29561"/>
                </a:lnTo>
                <a:cubicBezTo>
                  <a:pt x="3054673" y="29561"/>
                  <a:pt x="3129879" y="89134"/>
                  <a:pt x="3129879" y="115114"/>
                </a:cubicBezTo>
                <a:cubicBezTo>
                  <a:pt x="3141639" y="879294"/>
                  <a:pt x="3153397" y="1291057"/>
                  <a:pt x="3138085" y="2279501"/>
                </a:cubicBezTo>
                <a:cubicBezTo>
                  <a:pt x="3120037" y="2477966"/>
                  <a:pt x="3153213" y="2637160"/>
                  <a:pt x="3028693" y="2604314"/>
                </a:cubicBezTo>
                <a:lnTo>
                  <a:pt x="23585" y="2616072"/>
                </a:lnTo>
                <a:cubicBezTo>
                  <a:pt x="-2395" y="2616072"/>
                  <a:pt x="63" y="2348088"/>
                  <a:pt x="63" y="2322108"/>
                </a:cubicBezTo>
                <a:cubicBezTo>
                  <a:pt x="7903" y="1651994"/>
                  <a:pt x="-4186" y="1061024"/>
                  <a:pt x="3654" y="390910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16" name="Rectangle à coins arrondis 34">
            <a:extLst>
              <a:ext uri="{FF2B5EF4-FFF2-40B4-BE49-F238E27FC236}">
                <a16:creationId xmlns:a16="http://schemas.microsoft.com/office/drawing/2014/main" id="{C0BC91DE-34D1-E445-B941-9CBC724F38F6}"/>
              </a:ext>
            </a:extLst>
          </p:cNvPr>
          <p:cNvSpPr/>
          <p:nvPr/>
        </p:nvSpPr>
        <p:spPr>
          <a:xfrm>
            <a:off x="1449659" y="1895707"/>
            <a:ext cx="17802617" cy="4918451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977FE9F4-BB1A-EC4C-A2DF-5B1CB9E9A7CD}"/>
              </a:ext>
            </a:extLst>
          </p:cNvPr>
          <p:cNvSpPr txBox="1"/>
          <p:nvPr/>
        </p:nvSpPr>
        <p:spPr>
          <a:xfrm>
            <a:off x="350414" y="230388"/>
            <a:ext cx="6043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Title</a:t>
            </a:r>
            <a:r>
              <a:rPr lang="fr-FR" sz="1400" spc="5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:</a:t>
            </a:r>
            <a:endParaRPr lang="fr-FR" sz="1400" i="1" spc="5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AD1FE433-53E4-3641-9B61-12DDE7F53297}"/>
              </a:ext>
            </a:extLst>
          </p:cNvPr>
          <p:cNvGrpSpPr/>
          <p:nvPr/>
        </p:nvGrpSpPr>
        <p:grpSpPr>
          <a:xfrm>
            <a:off x="1449657" y="1895706"/>
            <a:ext cx="17802619" cy="4918452"/>
            <a:chOff x="1449656" y="1895704"/>
            <a:chExt cx="21113582" cy="14704137"/>
          </a:xfrm>
        </p:grpSpPr>
        <p:sp>
          <p:nvSpPr>
            <p:cNvPr id="13" name="Rectangle à coins arrondis 34">
              <a:extLst>
                <a:ext uri="{FF2B5EF4-FFF2-40B4-BE49-F238E27FC236}">
                  <a16:creationId xmlns:a16="http://schemas.microsoft.com/office/drawing/2014/main" id="{F0D2554E-7C24-5547-A63B-1957F5DEFC81}"/>
                </a:ext>
              </a:extLst>
            </p:cNvPr>
            <p:cNvSpPr/>
            <p:nvPr/>
          </p:nvSpPr>
          <p:spPr>
            <a:xfrm>
              <a:off x="1449656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14" name="Rectangle à coins arrondis 34">
              <a:extLst>
                <a:ext uri="{FF2B5EF4-FFF2-40B4-BE49-F238E27FC236}">
                  <a16:creationId xmlns:a16="http://schemas.microsoft.com/office/drawing/2014/main" id="{698EADE6-62C3-334F-A020-461360E9A5AC}"/>
                </a:ext>
              </a:extLst>
            </p:cNvPr>
            <p:cNvSpPr/>
            <p:nvPr/>
          </p:nvSpPr>
          <p:spPr>
            <a:xfrm>
              <a:off x="5733254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5" name="Rectangle à coins arrondis 34">
              <a:extLst>
                <a:ext uri="{FF2B5EF4-FFF2-40B4-BE49-F238E27FC236}">
                  <a16:creationId xmlns:a16="http://schemas.microsoft.com/office/drawing/2014/main" id="{A1CB9ED4-DBA5-5C44-9330-18A3C0836C82}"/>
                </a:ext>
              </a:extLst>
            </p:cNvPr>
            <p:cNvSpPr/>
            <p:nvPr/>
          </p:nvSpPr>
          <p:spPr>
            <a:xfrm>
              <a:off x="9994863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4" name="Rectangle à coins arrondis 34">
              <a:extLst>
                <a:ext uri="{FF2B5EF4-FFF2-40B4-BE49-F238E27FC236}">
                  <a16:creationId xmlns:a16="http://schemas.microsoft.com/office/drawing/2014/main" id="{FC5A2704-50B3-B94B-8921-AA59937DE628}"/>
                </a:ext>
              </a:extLst>
            </p:cNvPr>
            <p:cNvSpPr/>
            <p:nvPr/>
          </p:nvSpPr>
          <p:spPr>
            <a:xfrm>
              <a:off x="14268744" y="189570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" name="Rectangle à coins arrondis 34">
              <a:extLst>
                <a:ext uri="{FF2B5EF4-FFF2-40B4-BE49-F238E27FC236}">
                  <a16:creationId xmlns:a16="http://schemas.microsoft.com/office/drawing/2014/main" id="{CD5ED4A1-B79F-4E42-BBFB-EBAC1271739A}"/>
                </a:ext>
              </a:extLst>
            </p:cNvPr>
            <p:cNvSpPr/>
            <p:nvPr/>
          </p:nvSpPr>
          <p:spPr>
            <a:xfrm>
              <a:off x="1449656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à coins arrondis 34">
              <a:extLst>
                <a:ext uri="{FF2B5EF4-FFF2-40B4-BE49-F238E27FC236}">
                  <a16:creationId xmlns:a16="http://schemas.microsoft.com/office/drawing/2014/main" id="{164B134C-C93F-B44B-BAAE-0B8776965453}"/>
                </a:ext>
              </a:extLst>
            </p:cNvPr>
            <p:cNvSpPr/>
            <p:nvPr/>
          </p:nvSpPr>
          <p:spPr>
            <a:xfrm>
              <a:off x="5733254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7" name="Rectangle à coins arrondis 34">
              <a:extLst>
                <a:ext uri="{FF2B5EF4-FFF2-40B4-BE49-F238E27FC236}">
                  <a16:creationId xmlns:a16="http://schemas.microsoft.com/office/drawing/2014/main" id="{525AD3C6-C9CB-E44F-BC44-BB70B543C983}"/>
                </a:ext>
              </a:extLst>
            </p:cNvPr>
            <p:cNvSpPr/>
            <p:nvPr/>
          </p:nvSpPr>
          <p:spPr>
            <a:xfrm>
              <a:off x="9994863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8" name="Rectangle à coins arrondis 34">
              <a:extLst>
                <a:ext uri="{FF2B5EF4-FFF2-40B4-BE49-F238E27FC236}">
                  <a16:creationId xmlns:a16="http://schemas.microsoft.com/office/drawing/2014/main" id="{E8071690-8506-D34C-8725-2394D9489D61}"/>
                </a:ext>
              </a:extLst>
            </p:cNvPr>
            <p:cNvSpPr/>
            <p:nvPr/>
          </p:nvSpPr>
          <p:spPr>
            <a:xfrm>
              <a:off x="14268744" y="4374271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9" name="Rectangle à coins arrondis 34">
              <a:extLst>
                <a:ext uri="{FF2B5EF4-FFF2-40B4-BE49-F238E27FC236}">
                  <a16:creationId xmlns:a16="http://schemas.microsoft.com/office/drawing/2014/main" id="{071EB54A-A2F9-E044-A2B7-DEC331F7ECA6}"/>
                </a:ext>
              </a:extLst>
            </p:cNvPr>
            <p:cNvSpPr/>
            <p:nvPr/>
          </p:nvSpPr>
          <p:spPr>
            <a:xfrm>
              <a:off x="1449656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0" name="Rectangle à coins arrondis 34">
              <a:extLst>
                <a:ext uri="{FF2B5EF4-FFF2-40B4-BE49-F238E27FC236}">
                  <a16:creationId xmlns:a16="http://schemas.microsoft.com/office/drawing/2014/main" id="{F494E9E0-5D3D-CD49-8E7A-5AA4B8300EBA}"/>
                </a:ext>
              </a:extLst>
            </p:cNvPr>
            <p:cNvSpPr/>
            <p:nvPr/>
          </p:nvSpPr>
          <p:spPr>
            <a:xfrm>
              <a:off x="5733254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1" name="Rectangle à coins arrondis 34">
              <a:extLst>
                <a:ext uri="{FF2B5EF4-FFF2-40B4-BE49-F238E27FC236}">
                  <a16:creationId xmlns:a16="http://schemas.microsoft.com/office/drawing/2014/main" id="{60F3EB5C-C0FA-9E4E-A88E-E77DBC32767F}"/>
                </a:ext>
              </a:extLst>
            </p:cNvPr>
            <p:cNvSpPr/>
            <p:nvPr/>
          </p:nvSpPr>
          <p:spPr>
            <a:xfrm>
              <a:off x="9994863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2" name="Rectangle à coins arrondis 34">
              <a:extLst>
                <a:ext uri="{FF2B5EF4-FFF2-40B4-BE49-F238E27FC236}">
                  <a16:creationId xmlns:a16="http://schemas.microsoft.com/office/drawing/2014/main" id="{2C23D79A-C551-BC4C-BD34-E8C7361B85FA}"/>
                </a:ext>
              </a:extLst>
            </p:cNvPr>
            <p:cNvSpPr/>
            <p:nvPr/>
          </p:nvSpPr>
          <p:spPr>
            <a:xfrm>
              <a:off x="14268744" y="685283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Rectangle à coins arrondis 34">
              <a:extLst>
                <a:ext uri="{FF2B5EF4-FFF2-40B4-BE49-F238E27FC236}">
                  <a16:creationId xmlns:a16="http://schemas.microsoft.com/office/drawing/2014/main" id="{1775F1FC-F703-924D-A3A8-609BA920015F}"/>
                </a:ext>
              </a:extLst>
            </p:cNvPr>
            <p:cNvSpPr/>
            <p:nvPr/>
          </p:nvSpPr>
          <p:spPr>
            <a:xfrm>
              <a:off x="1449656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" name="Rectangle à coins arrondis 34">
              <a:extLst>
                <a:ext uri="{FF2B5EF4-FFF2-40B4-BE49-F238E27FC236}">
                  <a16:creationId xmlns:a16="http://schemas.microsoft.com/office/drawing/2014/main" id="{F2386E6C-55FA-2D45-9407-94AD0ED897BE}"/>
                </a:ext>
              </a:extLst>
            </p:cNvPr>
            <p:cNvSpPr/>
            <p:nvPr/>
          </p:nvSpPr>
          <p:spPr>
            <a:xfrm>
              <a:off x="5733254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Rectangle à coins arrondis 34">
              <a:extLst>
                <a:ext uri="{FF2B5EF4-FFF2-40B4-BE49-F238E27FC236}">
                  <a16:creationId xmlns:a16="http://schemas.microsoft.com/office/drawing/2014/main" id="{3EF047FE-96E5-4C48-9C71-02AEE0BF9214}"/>
                </a:ext>
              </a:extLst>
            </p:cNvPr>
            <p:cNvSpPr/>
            <p:nvPr/>
          </p:nvSpPr>
          <p:spPr>
            <a:xfrm>
              <a:off x="9994863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Rectangle à coins arrondis 34">
              <a:extLst>
                <a:ext uri="{FF2B5EF4-FFF2-40B4-BE49-F238E27FC236}">
                  <a16:creationId xmlns:a16="http://schemas.microsoft.com/office/drawing/2014/main" id="{F73ABEDF-E0AE-8447-BB5B-2215474D19C3}"/>
                </a:ext>
              </a:extLst>
            </p:cNvPr>
            <p:cNvSpPr/>
            <p:nvPr/>
          </p:nvSpPr>
          <p:spPr>
            <a:xfrm>
              <a:off x="14268744" y="9331406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Rectangle à coins arrondis 34">
              <a:extLst>
                <a:ext uri="{FF2B5EF4-FFF2-40B4-BE49-F238E27FC236}">
                  <a16:creationId xmlns:a16="http://schemas.microsoft.com/office/drawing/2014/main" id="{FFCA0C51-0D1C-FE43-9275-CB101ED27BDB}"/>
                </a:ext>
              </a:extLst>
            </p:cNvPr>
            <p:cNvSpPr/>
            <p:nvPr/>
          </p:nvSpPr>
          <p:spPr>
            <a:xfrm>
              <a:off x="1449656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Rectangle à coins arrondis 34">
              <a:extLst>
                <a:ext uri="{FF2B5EF4-FFF2-40B4-BE49-F238E27FC236}">
                  <a16:creationId xmlns:a16="http://schemas.microsoft.com/office/drawing/2014/main" id="{E9987229-A13C-9C46-AA4D-20DA214460FB}"/>
                </a:ext>
              </a:extLst>
            </p:cNvPr>
            <p:cNvSpPr/>
            <p:nvPr/>
          </p:nvSpPr>
          <p:spPr>
            <a:xfrm>
              <a:off x="5733254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Rectangle à coins arrondis 34">
              <a:extLst>
                <a:ext uri="{FF2B5EF4-FFF2-40B4-BE49-F238E27FC236}">
                  <a16:creationId xmlns:a16="http://schemas.microsoft.com/office/drawing/2014/main" id="{6ABBA9E4-E49C-3241-AFA1-CA29F8C99114}"/>
                </a:ext>
              </a:extLst>
            </p:cNvPr>
            <p:cNvSpPr/>
            <p:nvPr/>
          </p:nvSpPr>
          <p:spPr>
            <a:xfrm>
              <a:off x="9994863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" name="Rectangle à coins arrondis 34">
              <a:extLst>
                <a:ext uri="{FF2B5EF4-FFF2-40B4-BE49-F238E27FC236}">
                  <a16:creationId xmlns:a16="http://schemas.microsoft.com/office/drawing/2014/main" id="{50F2042D-6E76-0443-811A-852980B91AF8}"/>
                </a:ext>
              </a:extLst>
            </p:cNvPr>
            <p:cNvSpPr/>
            <p:nvPr/>
          </p:nvSpPr>
          <p:spPr>
            <a:xfrm>
              <a:off x="14268744" y="11809974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" name="Rectangle à coins arrondis 34">
              <a:extLst>
                <a:ext uri="{FF2B5EF4-FFF2-40B4-BE49-F238E27FC236}">
                  <a16:creationId xmlns:a16="http://schemas.microsoft.com/office/drawing/2014/main" id="{A4887F01-626E-F94D-9F18-019565923632}"/>
                </a:ext>
              </a:extLst>
            </p:cNvPr>
            <p:cNvSpPr/>
            <p:nvPr/>
          </p:nvSpPr>
          <p:spPr>
            <a:xfrm>
              <a:off x="1449656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A38AAC36-3C91-0E4A-8231-A51DA13DC8E0}"/>
                </a:ext>
              </a:extLst>
            </p:cNvPr>
            <p:cNvSpPr/>
            <p:nvPr/>
          </p:nvSpPr>
          <p:spPr>
            <a:xfrm>
              <a:off x="5733254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F6B5C651-A9AE-2547-95A1-964020CD7951}"/>
                </a:ext>
              </a:extLst>
            </p:cNvPr>
            <p:cNvSpPr/>
            <p:nvPr/>
          </p:nvSpPr>
          <p:spPr>
            <a:xfrm>
              <a:off x="9994863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" name="Rectangle à coins arrondis 34">
              <a:extLst>
                <a:ext uri="{FF2B5EF4-FFF2-40B4-BE49-F238E27FC236}">
                  <a16:creationId xmlns:a16="http://schemas.microsoft.com/office/drawing/2014/main" id="{B5FE49F7-FF30-BA44-8671-BCBE99BC33AE}"/>
                </a:ext>
              </a:extLst>
            </p:cNvPr>
            <p:cNvSpPr/>
            <p:nvPr/>
          </p:nvSpPr>
          <p:spPr>
            <a:xfrm>
              <a:off x="14268744" y="14343848"/>
              <a:ext cx="4115981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5" name="Rectangle à coins arrondis 34">
              <a:extLst>
                <a:ext uri="{FF2B5EF4-FFF2-40B4-BE49-F238E27FC236}">
                  <a16:creationId xmlns:a16="http://schemas.microsoft.com/office/drawing/2014/main" id="{FFD50179-18ED-1140-B2E5-C664F67723DF}"/>
                </a:ext>
              </a:extLst>
            </p:cNvPr>
            <p:cNvSpPr/>
            <p:nvPr/>
          </p:nvSpPr>
          <p:spPr>
            <a:xfrm>
              <a:off x="18542628" y="189570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6" name="Rectangle à coins arrondis 34">
              <a:extLst>
                <a:ext uri="{FF2B5EF4-FFF2-40B4-BE49-F238E27FC236}">
                  <a16:creationId xmlns:a16="http://schemas.microsoft.com/office/drawing/2014/main" id="{99F78905-A859-D84D-A406-C926E468F730}"/>
                </a:ext>
              </a:extLst>
            </p:cNvPr>
            <p:cNvSpPr/>
            <p:nvPr/>
          </p:nvSpPr>
          <p:spPr>
            <a:xfrm>
              <a:off x="18542628" y="4374271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7" name="Rectangle à coins arrondis 34">
              <a:extLst>
                <a:ext uri="{FF2B5EF4-FFF2-40B4-BE49-F238E27FC236}">
                  <a16:creationId xmlns:a16="http://schemas.microsoft.com/office/drawing/2014/main" id="{FE260C19-F9C5-C84E-AE94-1AFA813772FE}"/>
                </a:ext>
              </a:extLst>
            </p:cNvPr>
            <p:cNvSpPr/>
            <p:nvPr/>
          </p:nvSpPr>
          <p:spPr>
            <a:xfrm>
              <a:off x="18542628" y="685283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786CD427-629A-4144-8079-3F7EDB879987}"/>
                </a:ext>
              </a:extLst>
            </p:cNvPr>
            <p:cNvSpPr/>
            <p:nvPr/>
          </p:nvSpPr>
          <p:spPr>
            <a:xfrm>
              <a:off x="18542628" y="9331406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266BF85A-CFE1-5F4E-93B3-DDA1BD9AA690}"/>
                </a:ext>
              </a:extLst>
            </p:cNvPr>
            <p:cNvSpPr/>
            <p:nvPr/>
          </p:nvSpPr>
          <p:spPr>
            <a:xfrm>
              <a:off x="18542628" y="11809974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76B79A59-D874-E844-98E8-B653BED2E290}"/>
                </a:ext>
              </a:extLst>
            </p:cNvPr>
            <p:cNvSpPr/>
            <p:nvPr/>
          </p:nvSpPr>
          <p:spPr>
            <a:xfrm>
              <a:off x="18542628" y="14343848"/>
              <a:ext cx="4020610" cy="2255993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69567 w 3117899"/>
                <a:gd name="connsiteY2" fmla="*/ 0 h 2586511"/>
                <a:gd name="connsiteX3" fmla="*/ 3094126 w 3117899"/>
                <a:gd name="connsiteY3" fmla="*/ 123916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7899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69567" y="0"/>
                  </a:lnTo>
                  <a:cubicBezTo>
                    <a:pt x="3095547" y="0"/>
                    <a:pt x="3094126" y="97936"/>
                    <a:pt x="3094126" y="123916"/>
                  </a:cubicBezTo>
                  <a:cubicBezTo>
                    <a:pt x="3105886" y="888096"/>
                    <a:pt x="3099252" y="1645949"/>
                    <a:pt x="3111012" y="2410129"/>
                  </a:cubicBezTo>
                  <a:cubicBezTo>
                    <a:pt x="3111012" y="2501801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2" name="Rectangle à coins arrondis 34">
            <a:extLst>
              <a:ext uri="{FF2B5EF4-FFF2-40B4-BE49-F238E27FC236}">
                <a16:creationId xmlns:a16="http://schemas.microsoft.com/office/drawing/2014/main" id="{F27AC4AB-0FFF-7A43-B73F-75833E642082}"/>
              </a:ext>
            </a:extLst>
          </p:cNvPr>
          <p:cNvSpPr/>
          <p:nvPr/>
        </p:nvSpPr>
        <p:spPr>
          <a:xfrm flipV="1">
            <a:off x="5061297" y="831283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3" name="Rectangle à coins arrondis 34">
            <a:extLst>
              <a:ext uri="{FF2B5EF4-FFF2-40B4-BE49-F238E27FC236}">
                <a16:creationId xmlns:a16="http://schemas.microsoft.com/office/drawing/2014/main" id="{A0EB59E7-8A38-5D43-AAC8-E8DF36887032}"/>
              </a:ext>
            </a:extLst>
          </p:cNvPr>
          <p:cNvSpPr/>
          <p:nvPr/>
        </p:nvSpPr>
        <p:spPr>
          <a:xfrm flipV="1">
            <a:off x="1449658" y="831282"/>
            <a:ext cx="3470313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4" name="Rectangle à coins arrondis 34">
            <a:extLst>
              <a:ext uri="{FF2B5EF4-FFF2-40B4-BE49-F238E27FC236}">
                <a16:creationId xmlns:a16="http://schemas.microsoft.com/office/drawing/2014/main" id="{81D916B6-F069-5A4C-B41B-5D106387CC57}"/>
              </a:ext>
            </a:extLst>
          </p:cNvPr>
          <p:cNvSpPr/>
          <p:nvPr/>
        </p:nvSpPr>
        <p:spPr>
          <a:xfrm flipV="1">
            <a:off x="8672936" y="831283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5" name="Rectangle à coins arrondis 34">
            <a:extLst>
              <a:ext uri="{FF2B5EF4-FFF2-40B4-BE49-F238E27FC236}">
                <a16:creationId xmlns:a16="http://schemas.microsoft.com/office/drawing/2014/main" id="{2C16BA3B-79FB-9D4E-8CBA-8041C0B9C09E}"/>
              </a:ext>
            </a:extLst>
          </p:cNvPr>
          <p:cNvSpPr/>
          <p:nvPr/>
        </p:nvSpPr>
        <p:spPr>
          <a:xfrm flipV="1">
            <a:off x="12266086" y="855111"/>
            <a:ext cx="3451824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66" name="Rectangle à coins arrondis 34">
            <a:extLst>
              <a:ext uri="{FF2B5EF4-FFF2-40B4-BE49-F238E27FC236}">
                <a16:creationId xmlns:a16="http://schemas.microsoft.com/office/drawing/2014/main" id="{D9C0F35E-4FCD-7C4C-97EF-BAC731A26A02}"/>
              </a:ext>
            </a:extLst>
          </p:cNvPr>
          <p:cNvSpPr/>
          <p:nvPr/>
        </p:nvSpPr>
        <p:spPr>
          <a:xfrm flipV="1">
            <a:off x="15830867" y="855111"/>
            <a:ext cx="3421409" cy="90861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1" name="Rectangle à coins arrondis 34">
            <a:extLst>
              <a:ext uri="{FF2B5EF4-FFF2-40B4-BE49-F238E27FC236}">
                <a16:creationId xmlns:a16="http://schemas.microsoft.com/office/drawing/2014/main" id="{5B02BEAE-DBEE-1B44-BE12-DBA599034CF7}"/>
              </a:ext>
            </a:extLst>
          </p:cNvPr>
          <p:cNvSpPr/>
          <p:nvPr/>
        </p:nvSpPr>
        <p:spPr>
          <a:xfrm flipV="1">
            <a:off x="98939" y="1895704"/>
            <a:ext cx="1247650" cy="7560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2" name="Rectangle à coins arrondis 34">
            <a:extLst>
              <a:ext uri="{FF2B5EF4-FFF2-40B4-BE49-F238E27FC236}">
                <a16:creationId xmlns:a16="http://schemas.microsoft.com/office/drawing/2014/main" id="{3A83CEDC-8F9E-1F42-B539-BA0FC8D69C1B}"/>
              </a:ext>
            </a:extLst>
          </p:cNvPr>
          <p:cNvSpPr/>
          <p:nvPr/>
        </p:nvSpPr>
        <p:spPr>
          <a:xfrm flipV="1">
            <a:off x="89290" y="2755008"/>
            <a:ext cx="1247650" cy="72778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3" name="Rectangle à coins arrondis 34">
            <a:extLst>
              <a:ext uri="{FF2B5EF4-FFF2-40B4-BE49-F238E27FC236}">
                <a16:creationId xmlns:a16="http://schemas.microsoft.com/office/drawing/2014/main" id="{B65EF96D-A807-D446-8256-21E274129AC1}"/>
              </a:ext>
            </a:extLst>
          </p:cNvPr>
          <p:cNvSpPr/>
          <p:nvPr/>
        </p:nvSpPr>
        <p:spPr>
          <a:xfrm flipV="1">
            <a:off x="98939" y="3556304"/>
            <a:ext cx="1247650" cy="74631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4" name="Rectangle à coins arrondis 34">
            <a:extLst>
              <a:ext uri="{FF2B5EF4-FFF2-40B4-BE49-F238E27FC236}">
                <a16:creationId xmlns:a16="http://schemas.microsoft.com/office/drawing/2014/main" id="{2B8DE53C-1D46-1641-9E26-34D9EBF8AA2F}"/>
              </a:ext>
            </a:extLst>
          </p:cNvPr>
          <p:cNvSpPr/>
          <p:nvPr/>
        </p:nvSpPr>
        <p:spPr>
          <a:xfrm flipV="1">
            <a:off x="98939" y="4384300"/>
            <a:ext cx="1247650" cy="74810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5" name="Rectangle à coins arrondis 34">
            <a:extLst>
              <a:ext uri="{FF2B5EF4-FFF2-40B4-BE49-F238E27FC236}">
                <a16:creationId xmlns:a16="http://schemas.microsoft.com/office/drawing/2014/main" id="{608E130C-3F4C-854F-8329-B6A27C932C38}"/>
              </a:ext>
            </a:extLst>
          </p:cNvPr>
          <p:cNvSpPr/>
          <p:nvPr/>
        </p:nvSpPr>
        <p:spPr>
          <a:xfrm flipV="1">
            <a:off x="98939" y="5214093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76" name="Rectangle à coins arrondis 34">
            <a:extLst>
              <a:ext uri="{FF2B5EF4-FFF2-40B4-BE49-F238E27FC236}">
                <a16:creationId xmlns:a16="http://schemas.microsoft.com/office/drawing/2014/main" id="{E094915D-94FD-EC4D-8F52-29143BF48D89}"/>
              </a:ext>
            </a:extLst>
          </p:cNvPr>
          <p:cNvSpPr/>
          <p:nvPr/>
        </p:nvSpPr>
        <p:spPr>
          <a:xfrm flipV="1">
            <a:off x="98939" y="6059765"/>
            <a:ext cx="1247650" cy="75439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grpSp>
        <p:nvGrpSpPr>
          <p:cNvPr id="51" name="Groupe 50">
            <a:extLst>
              <a:ext uri="{FF2B5EF4-FFF2-40B4-BE49-F238E27FC236}">
                <a16:creationId xmlns:a16="http://schemas.microsoft.com/office/drawing/2014/main" id="{4BCEECEB-72B4-7245-93B8-CF2199E6B950}"/>
              </a:ext>
            </a:extLst>
          </p:cNvPr>
          <p:cNvGrpSpPr/>
          <p:nvPr/>
        </p:nvGrpSpPr>
        <p:grpSpPr>
          <a:xfrm>
            <a:off x="98938" y="831283"/>
            <a:ext cx="1247651" cy="908617"/>
            <a:chOff x="98938" y="831283"/>
            <a:chExt cx="1354538" cy="1064424"/>
          </a:xfrm>
        </p:grpSpPr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291167D0-050A-864E-BB03-1B6715D40D88}"/>
                </a:ext>
              </a:extLst>
            </p:cNvPr>
            <p:cNvSpPr/>
            <p:nvPr/>
          </p:nvSpPr>
          <p:spPr>
            <a:xfrm flipV="1">
              <a:off x="98938" y="873029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AD364F7F-4EEE-8B48-BE3B-1E6D354C98B5}"/>
                </a:ext>
              </a:extLst>
            </p:cNvPr>
            <p:cNvSpPr/>
            <p:nvPr/>
          </p:nvSpPr>
          <p:spPr>
            <a:xfrm rot="10800000" flipV="1">
              <a:off x="109413" y="831283"/>
              <a:ext cx="1344063" cy="1022678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5378"/>
                <a:gd name="connsiteY0" fmla="*/ 282206 h 2734290"/>
                <a:gd name="connsiteX1" fmla="*/ 35343 w 3145378"/>
                <a:gd name="connsiteY1" fmla="*/ 0 h 2734290"/>
                <a:gd name="connsiteX2" fmla="*/ 3028692 w 3145378"/>
                <a:gd name="connsiteY2" fmla="*/ 0 h 2734290"/>
                <a:gd name="connsiteX3" fmla="*/ 3129878 w 3145378"/>
                <a:gd name="connsiteY3" fmla="*/ 85553 h 2734290"/>
                <a:gd name="connsiteX4" fmla="*/ 3138084 w 3145378"/>
                <a:gd name="connsiteY4" fmla="*/ 2249940 h 2734290"/>
                <a:gd name="connsiteX5" fmla="*/ 2904654 w 3145378"/>
                <a:gd name="connsiteY5" fmla="*/ 2731922 h 2734290"/>
                <a:gd name="connsiteX6" fmla="*/ 23584 w 3145378"/>
                <a:gd name="connsiteY6" fmla="*/ 2586511 h 2734290"/>
                <a:gd name="connsiteX7" fmla="*/ 62 w 3145378"/>
                <a:gd name="connsiteY7" fmla="*/ 2292547 h 2734290"/>
                <a:gd name="connsiteX8" fmla="*/ 23581 w 3145378"/>
                <a:gd name="connsiteY8" fmla="*/ 282206 h 2734290"/>
                <a:gd name="connsiteX0" fmla="*/ 23581 w 3260130"/>
                <a:gd name="connsiteY0" fmla="*/ 282206 h 2731996"/>
                <a:gd name="connsiteX1" fmla="*/ 35343 w 3260130"/>
                <a:gd name="connsiteY1" fmla="*/ 0 h 2731996"/>
                <a:gd name="connsiteX2" fmla="*/ 3028692 w 3260130"/>
                <a:gd name="connsiteY2" fmla="*/ 0 h 2731996"/>
                <a:gd name="connsiteX3" fmla="*/ 3129878 w 3260130"/>
                <a:gd name="connsiteY3" fmla="*/ 85553 h 2731996"/>
                <a:gd name="connsiteX4" fmla="*/ 3138084 w 3260130"/>
                <a:gd name="connsiteY4" fmla="*/ 2249940 h 2731996"/>
                <a:gd name="connsiteX5" fmla="*/ 2904654 w 3260130"/>
                <a:gd name="connsiteY5" fmla="*/ 2731922 h 2731996"/>
                <a:gd name="connsiteX6" fmla="*/ 23584 w 3260130"/>
                <a:gd name="connsiteY6" fmla="*/ 2586511 h 2731996"/>
                <a:gd name="connsiteX7" fmla="*/ 62 w 3260130"/>
                <a:gd name="connsiteY7" fmla="*/ 2292547 h 2731996"/>
                <a:gd name="connsiteX8" fmla="*/ 23581 w 3260130"/>
                <a:gd name="connsiteY8" fmla="*/ 282206 h 2731996"/>
                <a:gd name="connsiteX0" fmla="*/ 23581 w 3145378"/>
                <a:gd name="connsiteY0" fmla="*/ 282206 h 2589635"/>
                <a:gd name="connsiteX1" fmla="*/ 35343 w 3145378"/>
                <a:gd name="connsiteY1" fmla="*/ 0 h 2589635"/>
                <a:gd name="connsiteX2" fmla="*/ 3028692 w 3145378"/>
                <a:gd name="connsiteY2" fmla="*/ 0 h 2589635"/>
                <a:gd name="connsiteX3" fmla="*/ 3129878 w 3145378"/>
                <a:gd name="connsiteY3" fmla="*/ 85553 h 2589635"/>
                <a:gd name="connsiteX4" fmla="*/ 3138084 w 3145378"/>
                <a:gd name="connsiteY4" fmla="*/ 2249940 h 2589635"/>
                <a:gd name="connsiteX5" fmla="*/ 23584 w 3145378"/>
                <a:gd name="connsiteY5" fmla="*/ 2586511 h 2589635"/>
                <a:gd name="connsiteX6" fmla="*/ 62 w 3145378"/>
                <a:gd name="connsiteY6" fmla="*/ 2292547 h 2589635"/>
                <a:gd name="connsiteX7" fmla="*/ 23581 w 3145378"/>
                <a:gd name="connsiteY7" fmla="*/ 282206 h 2589635"/>
                <a:gd name="connsiteX0" fmla="*/ 23581 w 3129878"/>
                <a:gd name="connsiteY0" fmla="*/ 282206 h 2586511"/>
                <a:gd name="connsiteX1" fmla="*/ 35343 w 3129878"/>
                <a:gd name="connsiteY1" fmla="*/ 0 h 2586511"/>
                <a:gd name="connsiteX2" fmla="*/ 3028692 w 3129878"/>
                <a:gd name="connsiteY2" fmla="*/ 0 h 2586511"/>
                <a:gd name="connsiteX3" fmla="*/ 3129878 w 3129878"/>
                <a:gd name="connsiteY3" fmla="*/ 85553 h 2586511"/>
                <a:gd name="connsiteX4" fmla="*/ 23584 w 3129878"/>
                <a:gd name="connsiteY4" fmla="*/ 2586511 h 2586511"/>
                <a:gd name="connsiteX5" fmla="*/ 62 w 3129878"/>
                <a:gd name="connsiteY5" fmla="*/ 2292547 h 2586511"/>
                <a:gd name="connsiteX6" fmla="*/ 23581 w 3129878"/>
                <a:gd name="connsiteY6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9878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2629027" y="516638"/>
                    <a:pt x="545220" y="2218679"/>
                    <a:pt x="23584" y="2586511"/>
                  </a:cubicBez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D5D5D5"/>
                </a:solidFill>
              </a:endParaRPr>
            </a:p>
          </p:txBody>
        </p:sp>
        <p:cxnSp>
          <p:nvCxnSpPr>
            <p:cNvPr id="54" name="Connecteur droit 53">
              <a:extLst>
                <a:ext uri="{FF2B5EF4-FFF2-40B4-BE49-F238E27FC236}">
                  <a16:creationId xmlns:a16="http://schemas.microsoft.com/office/drawing/2014/main" id="{CC40AA5B-960F-9340-916A-717C9E98CCFC}"/>
                </a:ext>
              </a:extLst>
            </p:cNvPr>
            <p:cNvCxnSpPr>
              <a:cxnSpLocks/>
              <a:stCxn id="53" idx="3"/>
              <a:endCxn id="52" idx="3"/>
            </p:cNvCxnSpPr>
            <p:nvPr/>
          </p:nvCxnSpPr>
          <p:spPr>
            <a:xfrm>
              <a:off x="109413" y="865110"/>
              <a:ext cx="1333588" cy="996770"/>
            </a:xfrm>
            <a:prstGeom prst="line">
              <a:avLst/>
            </a:prstGeom>
            <a:ln w="19050">
              <a:solidFill>
                <a:schemeClr val="tx1">
                  <a:lumMod val="25000"/>
                  <a:lumOff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3892501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360000" y="126000"/>
            <a:ext cx="18666000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Rectangle à coins arrondis 34"/>
          <p:cNvSpPr/>
          <p:nvPr/>
        </p:nvSpPr>
        <p:spPr>
          <a:xfrm>
            <a:off x="919862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/>
          </a:p>
        </p:txBody>
      </p:sp>
      <p:sp>
        <p:nvSpPr>
          <p:cNvPr id="29" name="Rectangle à coins arrondis 34"/>
          <p:cNvSpPr/>
          <p:nvPr/>
        </p:nvSpPr>
        <p:spPr>
          <a:xfrm>
            <a:off x="10026000" y="1244682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" name="Forme libre 29"/>
          <p:cNvSpPr/>
          <p:nvPr/>
        </p:nvSpPr>
        <p:spPr>
          <a:xfrm rot="15284353" flipH="1">
            <a:off x="-1719637" y="3165041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ZoneTexte 39"/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926569" y="1244682"/>
            <a:ext cx="8986586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accent2"/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10026000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accent6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64499" y="1470109"/>
            <a:ext cx="171072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Quick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go for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3189737" y="1470109"/>
            <a:ext cx="267252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Major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projects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research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and plan</a:t>
            </a:r>
          </a:p>
        </p:txBody>
      </p:sp>
      <p:sp>
        <p:nvSpPr>
          <p:cNvPr id="46" name="Forme libre 45"/>
          <p:cNvSpPr/>
          <p:nvPr/>
        </p:nvSpPr>
        <p:spPr>
          <a:xfrm rot="20717628" flipH="1">
            <a:off x="695962" y="367113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7" name="Forme libre 46"/>
          <p:cNvSpPr/>
          <p:nvPr/>
        </p:nvSpPr>
        <p:spPr>
          <a:xfrm rot="4378171" flipH="1">
            <a:off x="9935521" y="6360601"/>
            <a:ext cx="168081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4045516" y="6462419"/>
            <a:ext cx="96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effort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959416" y="6462418"/>
            <a:ext cx="92089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effort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18845" y="4841118"/>
            <a:ext cx="10246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 impact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-35569" y="2332061"/>
            <a:ext cx="106471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 impact</a:t>
            </a:r>
          </a:p>
        </p:txBody>
      </p:sp>
      <p:pic>
        <p:nvPicPr>
          <p:cNvPr id="52" name="Image 51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0988" y="1494478"/>
            <a:ext cx="252000" cy="228260"/>
          </a:xfrm>
          <a:prstGeom prst="rect">
            <a:avLst/>
          </a:prstGeom>
        </p:spPr>
      </p:pic>
      <p:pic>
        <p:nvPicPr>
          <p:cNvPr id="53" name="Image 52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2253" y="4020162"/>
            <a:ext cx="252000" cy="206182"/>
          </a:xfrm>
          <a:prstGeom prst="rect">
            <a:avLst/>
          </a:prstGeom>
        </p:spPr>
      </p:pic>
      <p:sp>
        <p:nvSpPr>
          <p:cNvPr id="54" name="Rectangle 53"/>
          <p:cNvSpPr/>
          <p:nvPr/>
        </p:nvSpPr>
        <p:spPr>
          <a:xfrm>
            <a:off x="4263937" y="3984754"/>
            <a:ext cx="231185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Fill-ins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: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only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if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you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have time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13981620" y="3984754"/>
            <a:ext cx="108876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Not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worth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it!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6" name="Grouper 55"/>
          <p:cNvGrpSpPr/>
          <p:nvPr/>
        </p:nvGrpSpPr>
        <p:grpSpPr>
          <a:xfrm>
            <a:off x="18382253" y="1519546"/>
            <a:ext cx="252000" cy="178125"/>
            <a:chOff x="13626000" y="1544400"/>
            <a:chExt cx="252000" cy="178125"/>
          </a:xfrm>
        </p:grpSpPr>
        <p:pic>
          <p:nvPicPr>
            <p:cNvPr id="57" name="Image 56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4" name="Forme libre 73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5" name="Grouper 74"/>
          <p:cNvGrpSpPr/>
          <p:nvPr/>
        </p:nvGrpSpPr>
        <p:grpSpPr>
          <a:xfrm>
            <a:off x="9253020" y="4034191"/>
            <a:ext cx="252000" cy="178125"/>
            <a:chOff x="13626000" y="1544400"/>
            <a:chExt cx="252000" cy="178125"/>
          </a:xfrm>
        </p:grpSpPr>
        <p:pic>
          <p:nvPicPr>
            <p:cNvPr id="76" name="Image 75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7" name="Forme libre 76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/>
            </a:p>
          </p:txBody>
        </p:sp>
      </p:grpSp>
      <p:sp>
        <p:nvSpPr>
          <p:cNvPr id="79" name="Forme libre 78"/>
          <p:cNvSpPr/>
          <p:nvPr/>
        </p:nvSpPr>
        <p:spPr>
          <a:xfrm rot="20796747" flipH="1">
            <a:off x="876159" y="4248031"/>
            <a:ext cx="17902176" cy="424035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7440738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360000" y="126000"/>
            <a:ext cx="18666000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7" name="Rectangle à coins arrondis 34"/>
          <p:cNvSpPr/>
          <p:nvPr/>
        </p:nvSpPr>
        <p:spPr>
          <a:xfrm>
            <a:off x="919862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69567 w 3117899"/>
              <a:gd name="connsiteY2" fmla="*/ 0 h 2586511"/>
              <a:gd name="connsiteX3" fmla="*/ 3094126 w 3117899"/>
              <a:gd name="connsiteY3" fmla="*/ 123916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69567" y="0"/>
                </a:lnTo>
                <a:cubicBezTo>
                  <a:pt x="3095547" y="0"/>
                  <a:pt x="3094126" y="97936"/>
                  <a:pt x="3094126" y="123916"/>
                </a:cubicBezTo>
                <a:cubicBezTo>
                  <a:pt x="3105886" y="888096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Rectangle à coins arrondis 34"/>
          <p:cNvSpPr/>
          <p:nvPr/>
        </p:nvSpPr>
        <p:spPr>
          <a:xfrm>
            <a:off x="10026000" y="1244682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Forme libre 29"/>
          <p:cNvSpPr/>
          <p:nvPr/>
        </p:nvSpPr>
        <p:spPr>
          <a:xfrm rot="15284353" flipH="1">
            <a:off x="-1719637" y="3179454"/>
            <a:ext cx="5022889" cy="13249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387 w 1833387"/>
              <a:gd name="connsiteY0" fmla="*/ 0 h 97742"/>
              <a:gd name="connsiteX1" fmla="*/ 0 w 1833387"/>
              <a:gd name="connsiteY1" fmla="*/ 97742 h 9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33387" h="97742">
                <a:moveTo>
                  <a:pt x="1833387" y="0"/>
                </a:moveTo>
                <a:lnTo>
                  <a:pt x="0" y="97742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" name="ZoneTexte 39"/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1" name="ZoneTexte 40"/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  <p:sp>
        <p:nvSpPr>
          <p:cNvPr id="42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926569" y="1244682"/>
            <a:ext cx="8986586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  <a:gd name="connsiteX0" fmla="*/ 23581 w 3142038"/>
              <a:gd name="connsiteY0" fmla="*/ 282206 h 2586511"/>
              <a:gd name="connsiteX1" fmla="*/ 35343 w 3142038"/>
              <a:gd name="connsiteY1" fmla="*/ 0 h 2586511"/>
              <a:gd name="connsiteX2" fmla="*/ 3028692 w 3142038"/>
              <a:gd name="connsiteY2" fmla="*/ 0 h 2586511"/>
              <a:gd name="connsiteX3" fmla="*/ 3129878 w 3142038"/>
              <a:gd name="connsiteY3" fmla="*/ 85553 h 2586511"/>
              <a:gd name="connsiteX4" fmla="*/ 3138084 w 3142038"/>
              <a:gd name="connsiteY4" fmla="*/ 2249940 h 2586511"/>
              <a:gd name="connsiteX5" fmla="*/ 3028692 w 3142038"/>
              <a:gd name="connsiteY5" fmla="*/ 2574753 h 2586511"/>
              <a:gd name="connsiteX6" fmla="*/ 23584 w 3142038"/>
              <a:gd name="connsiteY6" fmla="*/ 2586511 h 2586511"/>
              <a:gd name="connsiteX7" fmla="*/ 62 w 3142038"/>
              <a:gd name="connsiteY7" fmla="*/ 2292547 h 2586511"/>
              <a:gd name="connsiteX8" fmla="*/ 23581 w 3142038"/>
              <a:gd name="connsiteY8" fmla="*/ 282206 h 2586511"/>
              <a:gd name="connsiteX0" fmla="*/ 23581 w 3140690"/>
              <a:gd name="connsiteY0" fmla="*/ 282206 h 2586511"/>
              <a:gd name="connsiteX1" fmla="*/ 35343 w 3140690"/>
              <a:gd name="connsiteY1" fmla="*/ 0 h 2586511"/>
              <a:gd name="connsiteX2" fmla="*/ 3028692 w 3140690"/>
              <a:gd name="connsiteY2" fmla="*/ 0 h 2586511"/>
              <a:gd name="connsiteX3" fmla="*/ 3129878 w 3140690"/>
              <a:gd name="connsiteY3" fmla="*/ 85553 h 2586511"/>
              <a:gd name="connsiteX4" fmla="*/ 3138084 w 3140690"/>
              <a:gd name="connsiteY4" fmla="*/ 2249940 h 2586511"/>
              <a:gd name="connsiteX5" fmla="*/ 3028692 w 3140690"/>
              <a:gd name="connsiteY5" fmla="*/ 2574753 h 2586511"/>
              <a:gd name="connsiteX6" fmla="*/ 23584 w 3140690"/>
              <a:gd name="connsiteY6" fmla="*/ 2586511 h 2586511"/>
              <a:gd name="connsiteX7" fmla="*/ 62 w 3140690"/>
              <a:gd name="connsiteY7" fmla="*/ 2292547 h 2586511"/>
              <a:gd name="connsiteX8" fmla="*/ 23581 w 3140690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690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34119" y="930484"/>
                  <a:pt x="3145877" y="120381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3" name="Rectangle à coins arrondis 34">
            <a:extLst>
              <a:ext uri="{FF2B5EF4-FFF2-40B4-BE49-F238E27FC236}">
                <a16:creationId xmlns:a16="http://schemas.microsoft.com/office/drawing/2014/main" id="{2E54DB04-30C5-CB49-B980-AA48E0B7DCDE}"/>
              </a:ext>
            </a:extLst>
          </p:cNvPr>
          <p:cNvSpPr/>
          <p:nvPr/>
        </p:nvSpPr>
        <p:spPr>
          <a:xfrm flipV="1">
            <a:off x="10026000" y="3753739"/>
            <a:ext cx="9000000" cy="2412000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013341" y="1470109"/>
            <a:ext cx="9589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Implement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14033718" y="1470109"/>
            <a:ext cx="93006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Challenge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8539949" y="6462419"/>
            <a:ext cx="54213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Hard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898315" y="6462418"/>
            <a:ext cx="55175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Easy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251260" y="5828845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234537" y="1297748"/>
            <a:ext cx="5245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pic>
        <p:nvPicPr>
          <p:cNvPr id="52" name="Image 51"/>
          <p:cNvPicPr>
            <a:picLocks noChangeAspect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0988" y="1494478"/>
            <a:ext cx="252000" cy="228260"/>
          </a:xfrm>
          <a:prstGeom prst="rect">
            <a:avLst/>
          </a:prstGeom>
        </p:spPr>
      </p:pic>
      <p:pic>
        <p:nvPicPr>
          <p:cNvPr id="53" name="Image 52"/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2253" y="4020162"/>
            <a:ext cx="252000" cy="206182"/>
          </a:xfrm>
          <a:prstGeom prst="rect">
            <a:avLst/>
          </a:prstGeom>
        </p:spPr>
      </p:pic>
      <p:sp>
        <p:nvSpPr>
          <p:cNvPr id="54" name="Rectangle 53"/>
          <p:cNvSpPr/>
          <p:nvPr/>
        </p:nvSpPr>
        <p:spPr>
          <a:xfrm>
            <a:off x="4995708" y="3984754"/>
            <a:ext cx="8146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Possible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14319052" y="3984754"/>
            <a:ext cx="413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Kill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6" name="Grouper 55"/>
          <p:cNvGrpSpPr/>
          <p:nvPr/>
        </p:nvGrpSpPr>
        <p:grpSpPr>
          <a:xfrm>
            <a:off x="18382253" y="1519546"/>
            <a:ext cx="252000" cy="178125"/>
            <a:chOff x="13626000" y="1544400"/>
            <a:chExt cx="252000" cy="178125"/>
          </a:xfrm>
        </p:grpSpPr>
        <p:pic>
          <p:nvPicPr>
            <p:cNvPr id="57" name="Image 56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4" name="Forme libre 73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25000"/>
                  </a:schemeClr>
                </a:solidFill>
              </a:endParaRPr>
            </a:p>
          </p:txBody>
        </p:sp>
      </p:grpSp>
      <p:grpSp>
        <p:nvGrpSpPr>
          <p:cNvPr id="75" name="Grouper 74"/>
          <p:cNvGrpSpPr/>
          <p:nvPr/>
        </p:nvGrpSpPr>
        <p:grpSpPr>
          <a:xfrm>
            <a:off x="9253020" y="4034191"/>
            <a:ext cx="252000" cy="178125"/>
            <a:chOff x="13626000" y="1544400"/>
            <a:chExt cx="252000" cy="178125"/>
          </a:xfrm>
        </p:grpSpPr>
        <p:pic>
          <p:nvPicPr>
            <p:cNvPr id="76" name="Image 75"/>
            <p:cNvPicPr>
              <a:picLocks noChangeAspect="1"/>
            </p:cNvPicPr>
            <p:nvPr/>
          </p:nvPicPr>
          <p:blipFill rotWithShape="1">
            <a:blip r:embed="rId4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9838"/>
            <a:stretch/>
          </p:blipFill>
          <p:spPr>
            <a:xfrm>
              <a:off x="13626000" y="1544400"/>
              <a:ext cx="252000" cy="103425"/>
            </a:xfrm>
            <a:prstGeom prst="rect">
              <a:avLst/>
            </a:prstGeom>
          </p:spPr>
        </p:pic>
        <p:sp>
          <p:nvSpPr>
            <p:cNvPr id="77" name="Forme libre 76"/>
            <p:cNvSpPr/>
            <p:nvPr/>
          </p:nvSpPr>
          <p:spPr>
            <a:xfrm rot="20717628" flipH="1">
              <a:off x="13683586" y="1686525"/>
              <a:ext cx="168081" cy="36000"/>
            </a:xfrm>
            <a:custGeom>
              <a:avLst/>
              <a:gdLst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1729048 w 2103120"/>
                <a:gd name="connsiteY3" fmla="*/ 41564 h 133004"/>
                <a:gd name="connsiteX4" fmla="*/ 872837 w 2103120"/>
                <a:gd name="connsiteY4" fmla="*/ 99753 h 133004"/>
                <a:gd name="connsiteX5" fmla="*/ 598517 w 2103120"/>
                <a:gd name="connsiteY5" fmla="*/ 116378 h 133004"/>
                <a:gd name="connsiteX6" fmla="*/ 540328 w 2103120"/>
                <a:gd name="connsiteY6" fmla="*/ 124691 h 133004"/>
                <a:gd name="connsiteX7" fmla="*/ 399011 w 2103120"/>
                <a:gd name="connsiteY7" fmla="*/ 133004 h 133004"/>
                <a:gd name="connsiteX8" fmla="*/ 116379 w 2103120"/>
                <a:gd name="connsiteY8" fmla="*/ 124691 h 133004"/>
                <a:gd name="connsiteX9" fmla="*/ 0 w 2103120"/>
                <a:gd name="connsiteY9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1770611 w 2103120"/>
                <a:gd name="connsiteY2" fmla="*/ 33251 h 133004"/>
                <a:gd name="connsiteX3" fmla="*/ 872837 w 2103120"/>
                <a:gd name="connsiteY3" fmla="*/ 99753 h 133004"/>
                <a:gd name="connsiteX4" fmla="*/ 598517 w 2103120"/>
                <a:gd name="connsiteY4" fmla="*/ 116378 h 133004"/>
                <a:gd name="connsiteX5" fmla="*/ 540328 w 2103120"/>
                <a:gd name="connsiteY5" fmla="*/ 124691 h 133004"/>
                <a:gd name="connsiteX6" fmla="*/ 399011 w 2103120"/>
                <a:gd name="connsiteY6" fmla="*/ 133004 h 133004"/>
                <a:gd name="connsiteX7" fmla="*/ 116379 w 2103120"/>
                <a:gd name="connsiteY7" fmla="*/ 124691 h 133004"/>
                <a:gd name="connsiteX8" fmla="*/ 0 w 2103120"/>
                <a:gd name="connsiteY8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540328 w 2103120"/>
                <a:gd name="connsiteY4" fmla="*/ 124691 h 133004"/>
                <a:gd name="connsiteX5" fmla="*/ 399011 w 2103120"/>
                <a:gd name="connsiteY5" fmla="*/ 133004 h 133004"/>
                <a:gd name="connsiteX6" fmla="*/ 116379 w 2103120"/>
                <a:gd name="connsiteY6" fmla="*/ 124691 h 133004"/>
                <a:gd name="connsiteX7" fmla="*/ 0 w 2103120"/>
                <a:gd name="connsiteY7" fmla="*/ 108066 h 133004"/>
                <a:gd name="connsiteX0" fmla="*/ 2103120 w 2103120"/>
                <a:gd name="connsiteY0" fmla="*/ 0 h 133004"/>
                <a:gd name="connsiteX1" fmla="*/ 1886990 w 2103120"/>
                <a:gd name="connsiteY1" fmla="*/ 24938 h 133004"/>
                <a:gd name="connsiteX2" fmla="*/ 872837 w 2103120"/>
                <a:gd name="connsiteY2" fmla="*/ 99753 h 133004"/>
                <a:gd name="connsiteX3" fmla="*/ 598517 w 2103120"/>
                <a:gd name="connsiteY3" fmla="*/ 116378 h 133004"/>
                <a:gd name="connsiteX4" fmla="*/ 399011 w 2103120"/>
                <a:gd name="connsiteY4" fmla="*/ 133004 h 133004"/>
                <a:gd name="connsiteX5" fmla="*/ 116379 w 2103120"/>
                <a:gd name="connsiteY5" fmla="*/ 124691 h 133004"/>
                <a:gd name="connsiteX6" fmla="*/ 0 w 2103120"/>
                <a:gd name="connsiteY6" fmla="*/ 108066 h 133004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598517 w 1886990"/>
                <a:gd name="connsiteY2" fmla="*/ 91440 h 108066"/>
                <a:gd name="connsiteX3" fmla="*/ 399011 w 1886990"/>
                <a:gd name="connsiteY3" fmla="*/ 108066 h 108066"/>
                <a:gd name="connsiteX4" fmla="*/ 116379 w 1886990"/>
                <a:gd name="connsiteY4" fmla="*/ 99753 h 108066"/>
                <a:gd name="connsiteX5" fmla="*/ 0 w 1886990"/>
                <a:gd name="connsiteY5" fmla="*/ 83128 h 108066"/>
                <a:gd name="connsiteX0" fmla="*/ 1886990 w 1886990"/>
                <a:gd name="connsiteY0" fmla="*/ 0 h 108066"/>
                <a:gd name="connsiteX1" fmla="*/ 872837 w 1886990"/>
                <a:gd name="connsiteY1" fmla="*/ 74815 h 108066"/>
                <a:gd name="connsiteX2" fmla="*/ 399011 w 1886990"/>
                <a:gd name="connsiteY2" fmla="*/ 108066 h 108066"/>
                <a:gd name="connsiteX3" fmla="*/ 116379 w 1886990"/>
                <a:gd name="connsiteY3" fmla="*/ 99753 h 108066"/>
                <a:gd name="connsiteX4" fmla="*/ 0 w 1886990"/>
                <a:gd name="connsiteY4" fmla="*/ 83128 h 108066"/>
                <a:gd name="connsiteX0" fmla="*/ 1889365 w 1889365"/>
                <a:gd name="connsiteY0" fmla="*/ 0 h 99828"/>
                <a:gd name="connsiteX1" fmla="*/ 875212 w 1889365"/>
                <a:gd name="connsiteY1" fmla="*/ 74815 h 99828"/>
                <a:gd name="connsiteX2" fmla="*/ 118754 w 1889365"/>
                <a:gd name="connsiteY2" fmla="*/ 99753 h 99828"/>
                <a:gd name="connsiteX3" fmla="*/ 2375 w 1889365"/>
                <a:gd name="connsiteY3" fmla="*/ 83128 h 99828"/>
                <a:gd name="connsiteX0" fmla="*/ 1770611 w 1770611"/>
                <a:gd name="connsiteY0" fmla="*/ 0 h 99753"/>
                <a:gd name="connsiteX1" fmla="*/ 756458 w 1770611"/>
                <a:gd name="connsiteY1" fmla="*/ 74815 h 99753"/>
                <a:gd name="connsiteX2" fmla="*/ 0 w 1770611"/>
                <a:gd name="connsiteY2" fmla="*/ 99753 h 99753"/>
                <a:gd name="connsiteX0" fmla="*/ 1877112 w 1877112"/>
                <a:gd name="connsiteY0" fmla="*/ 0 h 86085"/>
                <a:gd name="connsiteX1" fmla="*/ 862959 w 1877112"/>
                <a:gd name="connsiteY1" fmla="*/ 74815 h 86085"/>
                <a:gd name="connsiteX2" fmla="*/ 0 w 1877112"/>
                <a:gd name="connsiteY2" fmla="*/ 85727 h 86085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77112 w 1877112"/>
                <a:gd name="connsiteY0" fmla="*/ 0 h 85727"/>
                <a:gd name="connsiteX1" fmla="*/ 0 w 1877112"/>
                <a:gd name="connsiteY1" fmla="*/ 85727 h 85727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66139 w 1866139"/>
                <a:gd name="connsiteY0" fmla="*/ 0 h 95300"/>
                <a:gd name="connsiteX1" fmla="*/ 0 w 1866139"/>
                <a:gd name="connsiteY1" fmla="*/ 95300 h 95300"/>
                <a:gd name="connsiteX0" fmla="*/ 1858229 w 1858229"/>
                <a:gd name="connsiteY0" fmla="*/ 0 h 98368"/>
                <a:gd name="connsiteX1" fmla="*/ 0 w 1858229"/>
                <a:gd name="connsiteY1" fmla="*/ 98368 h 98368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  <a:gd name="connsiteX0" fmla="*/ 1841805 w 1841805"/>
                <a:gd name="connsiteY0" fmla="*/ 0 h 94710"/>
                <a:gd name="connsiteX1" fmla="*/ 0 w 1841805"/>
                <a:gd name="connsiteY1" fmla="*/ 94710 h 9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41805" h="94710">
                  <a:moveTo>
                    <a:pt x="1841805" y="0"/>
                  </a:moveTo>
                  <a:lnTo>
                    <a:pt x="0" y="94710"/>
                  </a:lnTo>
                </a:path>
              </a:pathLst>
            </a:custGeom>
            <a:noFill/>
            <a:ln w="12700">
              <a:solidFill>
                <a:schemeClr val="bg1">
                  <a:lumMod val="75000"/>
                </a:schemeClr>
              </a:solidFill>
              <a:headEnd type="none"/>
              <a:tailEnd type="none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pc="50">
                <a:solidFill>
                  <a:schemeClr val="tx1">
                    <a:alpha val="50000"/>
                  </a:schemeClr>
                </a:solidFill>
              </a:endParaRPr>
            </a:p>
          </p:txBody>
        </p:sp>
      </p:grpSp>
      <p:sp>
        <p:nvSpPr>
          <p:cNvPr id="79" name="Forme libre 78"/>
          <p:cNvSpPr/>
          <p:nvPr/>
        </p:nvSpPr>
        <p:spPr>
          <a:xfrm rot="20796747" flipH="1">
            <a:off x="876159" y="4248031"/>
            <a:ext cx="17902176" cy="424035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non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9534009" y="6462418"/>
            <a:ext cx="9076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Difficulty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 rot="16200000">
            <a:off x="147066" y="3614081"/>
            <a:ext cx="69281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Payoff</a:t>
            </a:r>
            <a:endParaRPr lang="en-US" sz="1200" b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052711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à coins arrondis 37">
            <a:extLst>
              <a:ext uri="{FF2B5EF4-FFF2-40B4-BE49-F238E27FC236}">
                <a16:creationId xmlns:a16="http://schemas.microsoft.com/office/drawing/2014/main" id="{154B9207-4F16-5E42-90BA-4282FC8B4FD5}"/>
              </a:ext>
            </a:extLst>
          </p:cNvPr>
          <p:cNvSpPr/>
          <p:nvPr/>
        </p:nvSpPr>
        <p:spPr>
          <a:xfrm>
            <a:off x="14133443" y="150616"/>
            <a:ext cx="499513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4" name="Image 33">
            <a:extLst>
              <a:ext uri="{FF2B5EF4-FFF2-40B4-BE49-F238E27FC236}">
                <a16:creationId xmlns:a16="http://schemas.microsoft.com/office/drawing/2014/main" id="{50B8F11A-DCCB-B843-B076-234EA6466D9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6395251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Rectangle à coins arrondis 37">
            <a:extLst>
              <a:ext uri="{FF2B5EF4-FFF2-40B4-BE49-F238E27FC236}">
                <a16:creationId xmlns:a16="http://schemas.microsoft.com/office/drawing/2014/main" id="{3E4CD52C-94B5-2443-AFFC-B74E48435F98}"/>
              </a:ext>
            </a:extLst>
          </p:cNvPr>
          <p:cNvSpPr/>
          <p:nvPr/>
        </p:nvSpPr>
        <p:spPr>
          <a:xfrm>
            <a:off x="14131253" y="3520120"/>
            <a:ext cx="5000496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6" name="Groupe 35">
            <a:extLst>
              <a:ext uri="{FF2B5EF4-FFF2-40B4-BE49-F238E27FC236}">
                <a16:creationId xmlns:a16="http://schemas.microsoft.com/office/drawing/2014/main" id="{931B9301-593A-A34B-A61E-4EC32AE98FFD}"/>
              </a:ext>
            </a:extLst>
          </p:cNvPr>
          <p:cNvGrpSpPr/>
          <p:nvPr/>
        </p:nvGrpSpPr>
        <p:grpSpPr>
          <a:xfrm>
            <a:off x="16417436" y="5007789"/>
            <a:ext cx="428130" cy="350953"/>
            <a:chOff x="8050152" y="5709789"/>
            <a:chExt cx="428130" cy="350953"/>
          </a:xfrm>
        </p:grpSpPr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78DA0510-8972-6440-B04C-BAA35CD4EBA8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" name="Forme libre 37">
              <a:extLst>
                <a:ext uri="{FF2B5EF4-FFF2-40B4-BE49-F238E27FC236}">
                  <a16:creationId xmlns:a16="http://schemas.microsoft.com/office/drawing/2014/main" id="{4E5CB834-1AF4-EA40-A4A4-2C43F57CC2FC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" name="Forme libre 38">
              <a:extLst>
                <a:ext uri="{FF2B5EF4-FFF2-40B4-BE49-F238E27FC236}">
                  <a16:creationId xmlns:a16="http://schemas.microsoft.com/office/drawing/2014/main" id="{435FA917-5598-5C46-9E93-D5E198E52776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57D85875-4AE1-8C44-824A-3A983A1261F4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41" name="Forme libre 40">
            <a:extLst>
              <a:ext uri="{FF2B5EF4-FFF2-40B4-BE49-F238E27FC236}">
                <a16:creationId xmlns:a16="http://schemas.microsoft.com/office/drawing/2014/main" id="{CDB41FD4-0F6D-C244-AD81-FB562A6ED083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2" name="Forme libre 41">
            <a:extLst>
              <a:ext uri="{FF2B5EF4-FFF2-40B4-BE49-F238E27FC236}">
                <a16:creationId xmlns:a16="http://schemas.microsoft.com/office/drawing/2014/main" id="{9D11028C-8DAC-3D44-B476-7C7FFDA1504B}"/>
              </a:ext>
            </a:extLst>
          </p:cNvPr>
          <p:cNvSpPr/>
          <p:nvPr/>
        </p:nvSpPr>
        <p:spPr>
          <a:xfrm rot="20796747" flipH="1">
            <a:off x="655721" y="4894009"/>
            <a:ext cx="13115134" cy="307949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24E3B836-4605-6046-BCCE-E70E7DFC2F80}"/>
              </a:ext>
            </a:extLst>
          </p:cNvPr>
          <p:cNvGrpSpPr/>
          <p:nvPr/>
        </p:nvGrpSpPr>
        <p:grpSpPr>
          <a:xfrm>
            <a:off x="748082" y="726579"/>
            <a:ext cx="13015149" cy="5523909"/>
            <a:chOff x="926569" y="1244682"/>
            <a:chExt cx="4526100" cy="4525820"/>
          </a:xfrm>
        </p:grpSpPr>
        <p:sp>
          <p:nvSpPr>
            <p:cNvPr id="48" name="Rectangle à coins arrondis 34">
              <a:extLst>
                <a:ext uri="{FF2B5EF4-FFF2-40B4-BE49-F238E27FC236}">
                  <a16:creationId xmlns:a16="http://schemas.microsoft.com/office/drawing/2014/main" id="{D9FD7690-1346-6441-ABD2-7C59643FBEAD}"/>
                </a:ext>
              </a:extLst>
            </p:cNvPr>
            <p:cNvSpPr/>
            <p:nvPr/>
          </p:nvSpPr>
          <p:spPr>
            <a:xfrm flipV="1">
              <a:off x="926569" y="124468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FD949F5F-C82A-A84D-97F1-D6CDCF5763DD}"/>
                </a:ext>
              </a:extLst>
            </p:cNvPr>
            <p:cNvSpPr/>
            <p:nvPr/>
          </p:nvSpPr>
          <p:spPr>
            <a:xfrm flipV="1">
              <a:off x="2469619" y="124468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CC432BA0-F89E-DA4D-B3DD-B94E22415A66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B3A26F3F-2A19-5341-8BB0-9B34074DC24D}"/>
                </a:ext>
              </a:extLst>
            </p:cNvPr>
            <p:cNvSpPr/>
            <p:nvPr/>
          </p:nvSpPr>
          <p:spPr>
            <a:xfrm flipV="1">
              <a:off x="926569" y="278759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4C2223F1-A15F-524A-B84F-741D25B5BF85}"/>
                </a:ext>
              </a:extLst>
            </p:cNvPr>
            <p:cNvSpPr/>
            <p:nvPr/>
          </p:nvSpPr>
          <p:spPr>
            <a:xfrm flipV="1">
              <a:off x="2469619" y="278759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82789910-2096-2742-BF77-252E5A8C7BB0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849B4762-EF6F-5A49-9CCA-09980569A278}"/>
                </a:ext>
              </a:extLst>
            </p:cNvPr>
            <p:cNvSpPr/>
            <p:nvPr/>
          </p:nvSpPr>
          <p:spPr>
            <a:xfrm flipV="1">
              <a:off x="926569" y="433050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5" name="Rectangle à coins arrondis 34">
              <a:extLst>
                <a:ext uri="{FF2B5EF4-FFF2-40B4-BE49-F238E27FC236}">
                  <a16:creationId xmlns:a16="http://schemas.microsoft.com/office/drawing/2014/main" id="{E668ACEF-C572-EA4A-A690-FEA2E0D17D50}"/>
                </a:ext>
              </a:extLst>
            </p:cNvPr>
            <p:cNvSpPr/>
            <p:nvPr/>
          </p:nvSpPr>
          <p:spPr>
            <a:xfrm flipV="1">
              <a:off x="2469619" y="433050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6" name="Rectangle à coins arrondis 34">
              <a:extLst>
                <a:ext uri="{FF2B5EF4-FFF2-40B4-BE49-F238E27FC236}">
                  <a16:creationId xmlns:a16="http://schemas.microsoft.com/office/drawing/2014/main" id="{FCD97CB6-F273-F34C-B7DE-5646577DAD3E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139FDF30-54DF-DC44-B7B6-4E54B94087E0}"/>
              </a:ext>
            </a:extLst>
          </p:cNvPr>
          <p:cNvSpPr/>
          <p:nvPr/>
        </p:nvSpPr>
        <p:spPr>
          <a:xfrm>
            <a:off x="646372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7EB29B54-84C4-B443-9066-4511316E5B0F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5160BBC-B9D2-CE45-B6E3-3527A280422B}"/>
              </a:ext>
            </a:extLst>
          </p:cNvPr>
          <p:cNvSpPr/>
          <p:nvPr/>
        </p:nvSpPr>
        <p:spPr>
          <a:xfrm>
            <a:off x="13252264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3CA4A6B-D620-9B4F-B52D-22BB3ED1B560}"/>
              </a:ext>
            </a:extLst>
          </p:cNvPr>
          <p:cNvSpPr/>
          <p:nvPr/>
        </p:nvSpPr>
        <p:spPr>
          <a:xfrm>
            <a:off x="15813007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DCCB716-5FE3-554E-A655-54CAF5E10F6C}"/>
              </a:ext>
            </a:extLst>
          </p:cNvPr>
          <p:cNvSpPr/>
          <p:nvPr/>
        </p:nvSpPr>
        <p:spPr>
          <a:xfrm>
            <a:off x="16141623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75C2D1B-CBA5-5B4C-B223-9091CFD25815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FA2DB46-E90D-7649-88FB-DB094140D2CB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86D1B25-7054-1F4C-9D73-62491C8454A5}"/>
              </a:ext>
            </a:extLst>
          </p:cNvPr>
          <p:cNvSpPr/>
          <p:nvPr/>
        </p:nvSpPr>
        <p:spPr>
          <a:xfrm>
            <a:off x="11423140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1401F4B-9D8A-7646-A9B4-CD1C71A285A2}"/>
              </a:ext>
            </a:extLst>
          </p:cNvPr>
          <p:cNvSpPr/>
          <p:nvPr/>
        </p:nvSpPr>
        <p:spPr>
          <a:xfrm>
            <a:off x="6941180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A9BB38E-30C7-2942-A47B-E7FFC54C036B}"/>
              </a:ext>
            </a:extLst>
          </p:cNvPr>
          <p:cNvSpPr/>
          <p:nvPr/>
        </p:nvSpPr>
        <p:spPr>
          <a:xfrm>
            <a:off x="2593868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</p:spTree>
    <p:extLst>
      <p:ext uri="{BB962C8B-B14F-4D97-AF65-F5344CB8AC3E}">
        <p14:creationId xmlns:p14="http://schemas.microsoft.com/office/powerpoint/2010/main" val="61776849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ZoneTexte 19"/>
          <p:cNvSpPr txBox="1"/>
          <p:nvPr/>
        </p:nvSpPr>
        <p:spPr>
          <a:xfrm>
            <a:off x="21375079" y="95999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>
              <a:cs typeface="Arial"/>
            </a:endParaRPr>
          </a:p>
        </p:txBody>
      </p:sp>
      <p:sp>
        <p:nvSpPr>
          <p:cNvPr id="23" name="Rectangle à coins arrondis 37">
            <a:extLst>
              <a:ext uri="{FF2B5EF4-FFF2-40B4-BE49-F238E27FC236}">
                <a16:creationId xmlns:a16="http://schemas.microsoft.com/office/drawing/2014/main" id="{81F288C3-63D5-DC4C-97ED-3F4C1A78ED86}"/>
              </a:ext>
            </a:extLst>
          </p:cNvPr>
          <p:cNvSpPr/>
          <p:nvPr/>
        </p:nvSpPr>
        <p:spPr>
          <a:xfrm>
            <a:off x="14133443" y="150616"/>
            <a:ext cx="4995137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7FA82AE4-0233-9E48-AA55-44F612DCE50D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6395251" y="1539626"/>
            <a:ext cx="472500" cy="544249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Rectangle à coins arrondis 37">
            <a:extLst>
              <a:ext uri="{FF2B5EF4-FFF2-40B4-BE49-F238E27FC236}">
                <a16:creationId xmlns:a16="http://schemas.microsoft.com/office/drawing/2014/main" id="{5CC217DF-9859-9E4B-BC87-5BFEBFF10515}"/>
              </a:ext>
            </a:extLst>
          </p:cNvPr>
          <p:cNvSpPr/>
          <p:nvPr/>
        </p:nvSpPr>
        <p:spPr>
          <a:xfrm>
            <a:off x="14131253" y="3520120"/>
            <a:ext cx="5000496" cy="3240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4" name="Groupe 33">
            <a:extLst>
              <a:ext uri="{FF2B5EF4-FFF2-40B4-BE49-F238E27FC236}">
                <a16:creationId xmlns:a16="http://schemas.microsoft.com/office/drawing/2014/main" id="{22A59040-FE10-1F4A-91BE-EF0489ACC41A}"/>
              </a:ext>
            </a:extLst>
          </p:cNvPr>
          <p:cNvGrpSpPr/>
          <p:nvPr/>
        </p:nvGrpSpPr>
        <p:grpSpPr>
          <a:xfrm>
            <a:off x="16417436" y="5007789"/>
            <a:ext cx="428130" cy="350953"/>
            <a:chOff x="8050152" y="5709789"/>
            <a:chExt cx="428130" cy="350953"/>
          </a:xfrm>
        </p:grpSpPr>
        <p:sp>
          <p:nvSpPr>
            <p:cNvPr id="35" name="Forme libre 34">
              <a:extLst>
                <a:ext uri="{FF2B5EF4-FFF2-40B4-BE49-F238E27FC236}">
                  <a16:creationId xmlns:a16="http://schemas.microsoft.com/office/drawing/2014/main" id="{9DFB0D92-4C9C-9C46-9B06-AB8BB3C0BD50}"/>
                </a:ext>
              </a:extLst>
            </p:cNvPr>
            <p:cNvSpPr/>
            <p:nvPr/>
          </p:nvSpPr>
          <p:spPr>
            <a:xfrm>
              <a:off x="8050152" y="5946486"/>
              <a:ext cx="428130" cy="114256"/>
            </a:xfrm>
            <a:custGeom>
              <a:avLst/>
              <a:gdLst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1567"/>
                <a:gd name="connsiteX1" fmla="*/ 0 w 687122"/>
                <a:gd name="connsiteY1" fmla="*/ 121567 h 121567"/>
                <a:gd name="connsiteX2" fmla="*/ 687122 w 687122"/>
                <a:gd name="connsiteY2" fmla="*/ 116282 h 121567"/>
                <a:gd name="connsiteX3" fmla="*/ 681836 w 687122"/>
                <a:gd name="connsiteY3" fmla="*/ 0 h 121567"/>
                <a:gd name="connsiteX0" fmla="*/ 0 w 687122"/>
                <a:gd name="connsiteY0" fmla="*/ 21142 h 125137"/>
                <a:gd name="connsiteX1" fmla="*/ 0 w 687122"/>
                <a:gd name="connsiteY1" fmla="*/ 121567 h 125137"/>
                <a:gd name="connsiteX2" fmla="*/ 687122 w 687122"/>
                <a:gd name="connsiteY2" fmla="*/ 116282 h 125137"/>
                <a:gd name="connsiteX3" fmla="*/ 681836 w 687122"/>
                <a:gd name="connsiteY3" fmla="*/ 0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122" h="125137">
                  <a:moveTo>
                    <a:pt x="0" y="21142"/>
                  </a:moveTo>
                  <a:lnTo>
                    <a:pt x="0" y="121567"/>
                  </a:lnTo>
                  <a:cubicBezTo>
                    <a:pt x="169660" y="131383"/>
                    <a:pt x="458081" y="118044"/>
                    <a:pt x="687122" y="116282"/>
                  </a:cubicBezTo>
                  <a:lnTo>
                    <a:pt x="681836" y="0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Forme libre 35">
              <a:extLst>
                <a:ext uri="{FF2B5EF4-FFF2-40B4-BE49-F238E27FC236}">
                  <a16:creationId xmlns:a16="http://schemas.microsoft.com/office/drawing/2014/main" id="{D46A249E-57A4-ED45-A8B8-0DCE60FC9519}"/>
                </a:ext>
              </a:extLst>
            </p:cNvPr>
            <p:cNvSpPr/>
            <p:nvPr/>
          </p:nvSpPr>
          <p:spPr>
            <a:xfrm>
              <a:off x="8269792" y="5709789"/>
              <a:ext cx="5286" cy="253706"/>
            </a:xfrm>
            <a:custGeom>
              <a:avLst/>
              <a:gdLst>
                <a:gd name="connsiteX0" fmla="*/ 0 w 5286"/>
                <a:gd name="connsiteY0" fmla="*/ 0 h 253706"/>
                <a:gd name="connsiteX1" fmla="*/ 0 w 5286"/>
                <a:gd name="connsiteY1" fmla="*/ 0 h 253706"/>
                <a:gd name="connsiteX2" fmla="*/ 5286 w 5286"/>
                <a:gd name="connsiteY2" fmla="*/ 253706 h 2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86" h="253706">
                  <a:moveTo>
                    <a:pt x="0" y="0"/>
                  </a:moveTo>
                  <a:lnTo>
                    <a:pt x="0" y="0"/>
                  </a:lnTo>
                  <a:lnTo>
                    <a:pt x="5286" y="253706"/>
                  </a:ln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Forme libre 36">
              <a:extLst>
                <a:ext uri="{FF2B5EF4-FFF2-40B4-BE49-F238E27FC236}">
                  <a16:creationId xmlns:a16="http://schemas.microsoft.com/office/drawing/2014/main" id="{010C1889-A9F7-9443-9B52-6E35EA571844}"/>
                </a:ext>
              </a:extLst>
            </p:cNvPr>
            <p:cNvSpPr/>
            <p:nvPr/>
          </p:nvSpPr>
          <p:spPr>
            <a:xfrm>
              <a:off x="8153510" y="5852499"/>
              <a:ext cx="232564" cy="105711"/>
            </a:xfrm>
            <a:custGeom>
              <a:avLst/>
              <a:gdLst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  <a:gd name="connsiteX0" fmla="*/ 0 w 232564"/>
                <a:gd name="connsiteY0" fmla="*/ 0 h 105711"/>
                <a:gd name="connsiteX1" fmla="*/ 121568 w 232564"/>
                <a:gd name="connsiteY1" fmla="*/ 105711 h 105711"/>
                <a:gd name="connsiteX2" fmla="*/ 232564 w 232564"/>
                <a:gd name="connsiteY2" fmla="*/ 0 h 10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564" h="105711">
                  <a:moveTo>
                    <a:pt x="0" y="0"/>
                  </a:moveTo>
                  <a:cubicBezTo>
                    <a:pt x="40523" y="35237"/>
                    <a:pt x="86331" y="96902"/>
                    <a:pt x="121568" y="105711"/>
                  </a:cubicBezTo>
                  <a:cubicBezTo>
                    <a:pt x="169367" y="77674"/>
                    <a:pt x="195565" y="35237"/>
                    <a:pt x="232564" y="0"/>
                  </a:cubicBezTo>
                </a:path>
              </a:pathLst>
            </a:custGeom>
            <a:noFill/>
            <a:ln w="25400" cap="rnd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17F026C6-2E73-6E41-A600-4F336B229DFF}"/>
              </a:ext>
            </a:extLst>
          </p:cNvPr>
          <p:cNvSpPr/>
          <p:nvPr/>
        </p:nvSpPr>
        <p:spPr>
          <a:xfrm rot="16200000">
            <a:off x="74621" y="1469612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39" name="Forme libre 38">
            <a:extLst>
              <a:ext uri="{FF2B5EF4-FFF2-40B4-BE49-F238E27FC236}">
                <a16:creationId xmlns:a16="http://schemas.microsoft.com/office/drawing/2014/main" id="{C0B615DE-3FD1-CA4C-AB18-24D5091F35C1}"/>
              </a:ext>
            </a:extLst>
          </p:cNvPr>
          <p:cNvSpPr/>
          <p:nvPr/>
        </p:nvSpPr>
        <p:spPr>
          <a:xfrm rot="15284353" flipH="1">
            <a:off x="-2371063" y="2617503"/>
            <a:ext cx="5830142" cy="1592563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cubicBezTo>
                  <a:pt x="1236085" y="37411"/>
                  <a:pt x="613935" y="63140"/>
                  <a:pt x="0" y="94710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sp>
        <p:nvSpPr>
          <p:cNvPr id="40" name="Forme libre 39">
            <a:extLst>
              <a:ext uri="{FF2B5EF4-FFF2-40B4-BE49-F238E27FC236}">
                <a16:creationId xmlns:a16="http://schemas.microsoft.com/office/drawing/2014/main" id="{4C533949-51C3-B94A-BE45-E2455C58C23E}"/>
              </a:ext>
            </a:extLst>
          </p:cNvPr>
          <p:cNvSpPr/>
          <p:nvPr/>
        </p:nvSpPr>
        <p:spPr>
          <a:xfrm rot="20796747" flipH="1">
            <a:off x="655721" y="4894009"/>
            <a:ext cx="13115134" cy="3079496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41805" h="94710">
                <a:moveTo>
                  <a:pt x="1841805" y="0"/>
                </a:moveTo>
                <a:lnTo>
                  <a:pt x="0" y="94710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pc="50">
              <a:solidFill>
                <a:schemeClr val="tx1">
                  <a:alpha val="50000"/>
                </a:schemeClr>
              </a:solidFill>
            </a:endParaRPr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646270AA-B431-CC43-935E-D87BB182E320}"/>
              </a:ext>
            </a:extLst>
          </p:cNvPr>
          <p:cNvGrpSpPr/>
          <p:nvPr/>
        </p:nvGrpSpPr>
        <p:grpSpPr>
          <a:xfrm>
            <a:off x="748082" y="726579"/>
            <a:ext cx="13015149" cy="5523909"/>
            <a:chOff x="926569" y="1244682"/>
            <a:chExt cx="4526100" cy="4525820"/>
          </a:xfrm>
        </p:grpSpPr>
        <p:sp>
          <p:nvSpPr>
            <p:cNvPr id="42" name="Rectangle à coins arrondis 34">
              <a:extLst>
                <a:ext uri="{FF2B5EF4-FFF2-40B4-BE49-F238E27FC236}">
                  <a16:creationId xmlns:a16="http://schemas.microsoft.com/office/drawing/2014/main" id="{CBADB1F7-42C1-9A45-BC45-AB76E0E1E3CB}"/>
                </a:ext>
              </a:extLst>
            </p:cNvPr>
            <p:cNvSpPr/>
            <p:nvPr/>
          </p:nvSpPr>
          <p:spPr>
            <a:xfrm flipV="1">
              <a:off x="926569" y="124468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43" name="Rectangle à coins arrondis 34">
              <a:extLst>
                <a:ext uri="{FF2B5EF4-FFF2-40B4-BE49-F238E27FC236}">
                  <a16:creationId xmlns:a16="http://schemas.microsoft.com/office/drawing/2014/main" id="{D1B2B900-59DC-B346-82B3-73CE46A005D5}"/>
                </a:ext>
              </a:extLst>
            </p:cNvPr>
            <p:cNvSpPr/>
            <p:nvPr/>
          </p:nvSpPr>
          <p:spPr>
            <a:xfrm flipV="1">
              <a:off x="2469619" y="124468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49" name="Rectangle à coins arrondis 34">
              <a:extLst>
                <a:ext uri="{FF2B5EF4-FFF2-40B4-BE49-F238E27FC236}">
                  <a16:creationId xmlns:a16="http://schemas.microsoft.com/office/drawing/2014/main" id="{F16861F0-8564-0D44-8B1A-54B0EC693EFA}"/>
                </a:ext>
              </a:extLst>
            </p:cNvPr>
            <p:cNvSpPr/>
            <p:nvPr/>
          </p:nvSpPr>
          <p:spPr>
            <a:xfrm flipV="1">
              <a:off x="4012669" y="124468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0" name="Rectangle à coins arrondis 34">
              <a:extLst>
                <a:ext uri="{FF2B5EF4-FFF2-40B4-BE49-F238E27FC236}">
                  <a16:creationId xmlns:a16="http://schemas.microsoft.com/office/drawing/2014/main" id="{2227C77F-5847-074E-A98C-F484CB0068D6}"/>
                </a:ext>
              </a:extLst>
            </p:cNvPr>
            <p:cNvSpPr/>
            <p:nvPr/>
          </p:nvSpPr>
          <p:spPr>
            <a:xfrm flipV="1">
              <a:off x="926569" y="278759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1" name="Rectangle à coins arrondis 34">
              <a:extLst>
                <a:ext uri="{FF2B5EF4-FFF2-40B4-BE49-F238E27FC236}">
                  <a16:creationId xmlns:a16="http://schemas.microsoft.com/office/drawing/2014/main" id="{C9DDF6FA-CBA9-5541-B3A3-9348C6548FE3}"/>
                </a:ext>
              </a:extLst>
            </p:cNvPr>
            <p:cNvSpPr/>
            <p:nvPr/>
          </p:nvSpPr>
          <p:spPr>
            <a:xfrm flipV="1">
              <a:off x="2469619" y="278759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2" name="Rectangle à coins arrondis 34">
              <a:extLst>
                <a:ext uri="{FF2B5EF4-FFF2-40B4-BE49-F238E27FC236}">
                  <a16:creationId xmlns:a16="http://schemas.microsoft.com/office/drawing/2014/main" id="{69AE1765-87D7-AE41-8BF0-3BB697E47785}"/>
                </a:ext>
              </a:extLst>
            </p:cNvPr>
            <p:cNvSpPr/>
            <p:nvPr/>
          </p:nvSpPr>
          <p:spPr>
            <a:xfrm flipV="1">
              <a:off x="4012669" y="278759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3" name="Rectangle à coins arrondis 34">
              <a:extLst>
                <a:ext uri="{FF2B5EF4-FFF2-40B4-BE49-F238E27FC236}">
                  <a16:creationId xmlns:a16="http://schemas.microsoft.com/office/drawing/2014/main" id="{D3BD94E1-7A7C-C747-9E86-9438CA869A53}"/>
                </a:ext>
              </a:extLst>
            </p:cNvPr>
            <p:cNvSpPr/>
            <p:nvPr/>
          </p:nvSpPr>
          <p:spPr>
            <a:xfrm flipV="1">
              <a:off x="926569" y="433050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4" name="Rectangle à coins arrondis 34">
              <a:extLst>
                <a:ext uri="{FF2B5EF4-FFF2-40B4-BE49-F238E27FC236}">
                  <a16:creationId xmlns:a16="http://schemas.microsoft.com/office/drawing/2014/main" id="{7A0DB3B9-5311-BE41-A4F6-190505487623}"/>
                </a:ext>
              </a:extLst>
            </p:cNvPr>
            <p:cNvSpPr/>
            <p:nvPr/>
          </p:nvSpPr>
          <p:spPr>
            <a:xfrm flipV="1">
              <a:off x="2469619" y="4330502"/>
              <a:ext cx="1488410" cy="1439372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  <p:sp>
          <p:nvSpPr>
            <p:cNvPr id="55" name="Rectangle à coins arrondis 34">
              <a:extLst>
                <a:ext uri="{FF2B5EF4-FFF2-40B4-BE49-F238E27FC236}">
                  <a16:creationId xmlns:a16="http://schemas.microsoft.com/office/drawing/2014/main" id="{0A25C3D6-82F9-0842-BEB7-C8D564A670CD}"/>
                </a:ext>
              </a:extLst>
            </p:cNvPr>
            <p:cNvSpPr/>
            <p:nvPr/>
          </p:nvSpPr>
          <p:spPr>
            <a:xfrm flipV="1">
              <a:off x="4012669" y="4330502"/>
              <a:ext cx="1440000" cy="1440000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170987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58295"/>
                <a:gd name="connsiteY0" fmla="*/ 286615 h 2590920"/>
                <a:gd name="connsiteX1" fmla="*/ 35343 w 3158295"/>
                <a:gd name="connsiteY1" fmla="*/ 4409 h 2590920"/>
                <a:gd name="connsiteX2" fmla="*/ 3028692 w 3158295"/>
                <a:gd name="connsiteY2" fmla="*/ 4409 h 2590920"/>
                <a:gd name="connsiteX3" fmla="*/ 3156949 w 3158295"/>
                <a:gd name="connsiteY3" fmla="*/ 15206 h 2590920"/>
                <a:gd name="connsiteX4" fmla="*/ 3111012 w 3158295"/>
                <a:gd name="connsiteY4" fmla="*/ 2414538 h 2590920"/>
                <a:gd name="connsiteX5" fmla="*/ 3028692 w 3158295"/>
                <a:gd name="connsiteY5" fmla="*/ 2579162 h 2590920"/>
                <a:gd name="connsiteX6" fmla="*/ 23584 w 3158295"/>
                <a:gd name="connsiteY6" fmla="*/ 2590920 h 2590920"/>
                <a:gd name="connsiteX7" fmla="*/ 62 w 3158295"/>
                <a:gd name="connsiteY7" fmla="*/ 2296956 h 2590920"/>
                <a:gd name="connsiteX8" fmla="*/ 23581 w 3158295"/>
                <a:gd name="connsiteY8" fmla="*/ 286615 h 2590920"/>
                <a:gd name="connsiteX0" fmla="*/ 23581 w 3131960"/>
                <a:gd name="connsiteY0" fmla="*/ 282206 h 2586511"/>
                <a:gd name="connsiteX1" fmla="*/ 35343 w 3131960"/>
                <a:gd name="connsiteY1" fmla="*/ 0 h 2586511"/>
                <a:gd name="connsiteX2" fmla="*/ 3028692 w 3131960"/>
                <a:gd name="connsiteY2" fmla="*/ 0 h 2586511"/>
                <a:gd name="connsiteX3" fmla="*/ 3129877 w 3131960"/>
                <a:gd name="connsiteY3" fmla="*/ 203024 h 2586511"/>
                <a:gd name="connsiteX4" fmla="*/ 3111012 w 3131960"/>
                <a:gd name="connsiteY4" fmla="*/ 2410129 h 2586511"/>
                <a:gd name="connsiteX5" fmla="*/ 3028692 w 3131960"/>
                <a:gd name="connsiteY5" fmla="*/ 2574753 h 2586511"/>
                <a:gd name="connsiteX6" fmla="*/ 23584 w 3131960"/>
                <a:gd name="connsiteY6" fmla="*/ 2586511 h 2586511"/>
                <a:gd name="connsiteX7" fmla="*/ 62 w 3131960"/>
                <a:gd name="connsiteY7" fmla="*/ 2292547 h 2586511"/>
                <a:gd name="connsiteX8" fmla="*/ 23581 w 3131960"/>
                <a:gd name="connsiteY8" fmla="*/ 282206 h 2586511"/>
                <a:gd name="connsiteX0" fmla="*/ 23581 w 3149451"/>
                <a:gd name="connsiteY0" fmla="*/ 282206 h 2586511"/>
                <a:gd name="connsiteX1" fmla="*/ 35343 w 3149451"/>
                <a:gd name="connsiteY1" fmla="*/ 0 h 2586511"/>
                <a:gd name="connsiteX2" fmla="*/ 3028692 w 3149451"/>
                <a:gd name="connsiteY2" fmla="*/ 0 h 2586511"/>
                <a:gd name="connsiteX3" fmla="*/ 3147925 w 3149451"/>
                <a:gd name="connsiteY3" fmla="*/ 149628 h 2586511"/>
                <a:gd name="connsiteX4" fmla="*/ 3111012 w 3149451"/>
                <a:gd name="connsiteY4" fmla="*/ 2410129 h 2586511"/>
                <a:gd name="connsiteX5" fmla="*/ 3028692 w 3149451"/>
                <a:gd name="connsiteY5" fmla="*/ 2574753 h 2586511"/>
                <a:gd name="connsiteX6" fmla="*/ 23584 w 3149451"/>
                <a:gd name="connsiteY6" fmla="*/ 2586511 h 2586511"/>
                <a:gd name="connsiteX7" fmla="*/ 62 w 3149451"/>
                <a:gd name="connsiteY7" fmla="*/ 2292547 h 2586511"/>
                <a:gd name="connsiteX8" fmla="*/ 23581 w 3149451"/>
                <a:gd name="connsiteY8" fmla="*/ 282206 h 2586511"/>
                <a:gd name="connsiteX0" fmla="*/ 23581 w 3158296"/>
                <a:gd name="connsiteY0" fmla="*/ 282206 h 2586511"/>
                <a:gd name="connsiteX1" fmla="*/ 35343 w 3158296"/>
                <a:gd name="connsiteY1" fmla="*/ 0 h 2586511"/>
                <a:gd name="connsiteX2" fmla="*/ 3028692 w 3158296"/>
                <a:gd name="connsiteY2" fmla="*/ 0 h 2586511"/>
                <a:gd name="connsiteX3" fmla="*/ 3156950 w 3158296"/>
                <a:gd name="connsiteY3" fmla="*/ 96232 h 2586511"/>
                <a:gd name="connsiteX4" fmla="*/ 3111012 w 3158296"/>
                <a:gd name="connsiteY4" fmla="*/ 2410129 h 2586511"/>
                <a:gd name="connsiteX5" fmla="*/ 3028692 w 3158296"/>
                <a:gd name="connsiteY5" fmla="*/ 2574753 h 2586511"/>
                <a:gd name="connsiteX6" fmla="*/ 23584 w 3158296"/>
                <a:gd name="connsiteY6" fmla="*/ 2586511 h 2586511"/>
                <a:gd name="connsiteX7" fmla="*/ 62 w 3158296"/>
                <a:gd name="connsiteY7" fmla="*/ 2292547 h 2586511"/>
                <a:gd name="connsiteX8" fmla="*/ 23581 w 3158296"/>
                <a:gd name="connsiteY8" fmla="*/ 282206 h 2586511"/>
                <a:gd name="connsiteX0" fmla="*/ 23581 w 3158711"/>
                <a:gd name="connsiteY0" fmla="*/ 282206 h 2586511"/>
                <a:gd name="connsiteX1" fmla="*/ 35343 w 3158711"/>
                <a:gd name="connsiteY1" fmla="*/ 0 h 2586511"/>
                <a:gd name="connsiteX2" fmla="*/ 3028692 w 3158711"/>
                <a:gd name="connsiteY2" fmla="*/ 0 h 2586511"/>
                <a:gd name="connsiteX3" fmla="*/ 3156950 w 3158711"/>
                <a:gd name="connsiteY3" fmla="*/ 96232 h 2586511"/>
                <a:gd name="connsiteX4" fmla="*/ 3129060 w 3158711"/>
                <a:gd name="connsiteY4" fmla="*/ 2239260 h 2586511"/>
                <a:gd name="connsiteX5" fmla="*/ 3028692 w 3158711"/>
                <a:gd name="connsiteY5" fmla="*/ 2574753 h 2586511"/>
                <a:gd name="connsiteX6" fmla="*/ 23584 w 3158711"/>
                <a:gd name="connsiteY6" fmla="*/ 2586511 h 2586511"/>
                <a:gd name="connsiteX7" fmla="*/ 62 w 3158711"/>
                <a:gd name="connsiteY7" fmla="*/ 2292547 h 2586511"/>
                <a:gd name="connsiteX8" fmla="*/ 23581 w 3158711"/>
                <a:gd name="connsiteY8" fmla="*/ 282206 h 2586511"/>
                <a:gd name="connsiteX0" fmla="*/ 23581 w 3170144"/>
                <a:gd name="connsiteY0" fmla="*/ 282206 h 2586511"/>
                <a:gd name="connsiteX1" fmla="*/ 35343 w 3170144"/>
                <a:gd name="connsiteY1" fmla="*/ 0 h 2586511"/>
                <a:gd name="connsiteX2" fmla="*/ 3028692 w 3170144"/>
                <a:gd name="connsiteY2" fmla="*/ 0 h 2586511"/>
                <a:gd name="connsiteX3" fmla="*/ 3156950 w 3170144"/>
                <a:gd name="connsiteY3" fmla="*/ 96232 h 2586511"/>
                <a:gd name="connsiteX4" fmla="*/ 3129060 w 3170144"/>
                <a:gd name="connsiteY4" fmla="*/ 2239260 h 2586511"/>
                <a:gd name="connsiteX5" fmla="*/ 3028692 w 3170144"/>
                <a:gd name="connsiteY5" fmla="*/ 2574753 h 2586511"/>
                <a:gd name="connsiteX6" fmla="*/ 23584 w 3170144"/>
                <a:gd name="connsiteY6" fmla="*/ 2586511 h 2586511"/>
                <a:gd name="connsiteX7" fmla="*/ 62 w 3170144"/>
                <a:gd name="connsiteY7" fmla="*/ 2292547 h 2586511"/>
                <a:gd name="connsiteX8" fmla="*/ 23581 w 3170144"/>
                <a:gd name="connsiteY8" fmla="*/ 282206 h 2586511"/>
                <a:gd name="connsiteX0" fmla="*/ 23581 w 3213890"/>
                <a:gd name="connsiteY0" fmla="*/ 282206 h 2586511"/>
                <a:gd name="connsiteX1" fmla="*/ 35343 w 3213890"/>
                <a:gd name="connsiteY1" fmla="*/ 0 h 2586511"/>
                <a:gd name="connsiteX2" fmla="*/ 3028692 w 3213890"/>
                <a:gd name="connsiteY2" fmla="*/ 0 h 2586511"/>
                <a:gd name="connsiteX3" fmla="*/ 3156950 w 3213890"/>
                <a:gd name="connsiteY3" fmla="*/ 96232 h 2586511"/>
                <a:gd name="connsiteX4" fmla="*/ 3192228 w 3213890"/>
                <a:gd name="connsiteY4" fmla="*/ 2239260 h 2586511"/>
                <a:gd name="connsiteX5" fmla="*/ 3028692 w 3213890"/>
                <a:gd name="connsiteY5" fmla="*/ 2574753 h 2586511"/>
                <a:gd name="connsiteX6" fmla="*/ 23584 w 3213890"/>
                <a:gd name="connsiteY6" fmla="*/ 2586511 h 2586511"/>
                <a:gd name="connsiteX7" fmla="*/ 62 w 3213890"/>
                <a:gd name="connsiteY7" fmla="*/ 2292547 h 2586511"/>
                <a:gd name="connsiteX8" fmla="*/ 23581 w 3213890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95752"/>
                <a:gd name="connsiteY0" fmla="*/ 282206 h 2586511"/>
                <a:gd name="connsiteX1" fmla="*/ 35343 w 3195752"/>
                <a:gd name="connsiteY1" fmla="*/ 0 h 2586511"/>
                <a:gd name="connsiteX2" fmla="*/ 3028692 w 3195752"/>
                <a:gd name="connsiteY2" fmla="*/ 0 h 2586511"/>
                <a:gd name="connsiteX3" fmla="*/ 3156950 w 3195752"/>
                <a:gd name="connsiteY3" fmla="*/ 96232 h 2586511"/>
                <a:gd name="connsiteX4" fmla="*/ 3192228 w 3195752"/>
                <a:gd name="connsiteY4" fmla="*/ 2239260 h 2586511"/>
                <a:gd name="connsiteX5" fmla="*/ 3028692 w 3195752"/>
                <a:gd name="connsiteY5" fmla="*/ 2574753 h 2586511"/>
                <a:gd name="connsiteX6" fmla="*/ 23584 w 3195752"/>
                <a:gd name="connsiteY6" fmla="*/ 2586511 h 2586511"/>
                <a:gd name="connsiteX7" fmla="*/ 62 w 3195752"/>
                <a:gd name="connsiteY7" fmla="*/ 2292547 h 2586511"/>
                <a:gd name="connsiteX8" fmla="*/ 23581 w 3195752"/>
                <a:gd name="connsiteY8" fmla="*/ 282206 h 2586511"/>
                <a:gd name="connsiteX0" fmla="*/ 23581 w 3161116"/>
                <a:gd name="connsiteY0" fmla="*/ 282206 h 2586511"/>
                <a:gd name="connsiteX1" fmla="*/ 35343 w 3161116"/>
                <a:gd name="connsiteY1" fmla="*/ 0 h 2586511"/>
                <a:gd name="connsiteX2" fmla="*/ 3028692 w 3161116"/>
                <a:gd name="connsiteY2" fmla="*/ 0 h 2586511"/>
                <a:gd name="connsiteX3" fmla="*/ 3156950 w 3161116"/>
                <a:gd name="connsiteY3" fmla="*/ 96232 h 2586511"/>
                <a:gd name="connsiteX4" fmla="*/ 3138084 w 3161116"/>
                <a:gd name="connsiteY4" fmla="*/ 2249940 h 2586511"/>
                <a:gd name="connsiteX5" fmla="*/ 3028692 w 3161116"/>
                <a:gd name="connsiteY5" fmla="*/ 2574753 h 2586511"/>
                <a:gd name="connsiteX6" fmla="*/ 23584 w 3161116"/>
                <a:gd name="connsiteY6" fmla="*/ 2586511 h 2586511"/>
                <a:gd name="connsiteX7" fmla="*/ 62 w 3161116"/>
                <a:gd name="connsiteY7" fmla="*/ 2292547 h 2586511"/>
                <a:gd name="connsiteX8" fmla="*/ 23581 w 3161116"/>
                <a:gd name="connsiteY8" fmla="*/ 282206 h 2586511"/>
                <a:gd name="connsiteX0" fmla="*/ 23581 w 3145378"/>
                <a:gd name="connsiteY0" fmla="*/ 282206 h 2586511"/>
                <a:gd name="connsiteX1" fmla="*/ 35343 w 3145378"/>
                <a:gd name="connsiteY1" fmla="*/ 0 h 2586511"/>
                <a:gd name="connsiteX2" fmla="*/ 3028692 w 3145378"/>
                <a:gd name="connsiteY2" fmla="*/ 0 h 2586511"/>
                <a:gd name="connsiteX3" fmla="*/ 3129878 w 3145378"/>
                <a:gd name="connsiteY3" fmla="*/ 85553 h 2586511"/>
                <a:gd name="connsiteX4" fmla="*/ 3138084 w 3145378"/>
                <a:gd name="connsiteY4" fmla="*/ 2249940 h 2586511"/>
                <a:gd name="connsiteX5" fmla="*/ 3028692 w 3145378"/>
                <a:gd name="connsiteY5" fmla="*/ 2574753 h 2586511"/>
                <a:gd name="connsiteX6" fmla="*/ 23584 w 3145378"/>
                <a:gd name="connsiteY6" fmla="*/ 2586511 h 2586511"/>
                <a:gd name="connsiteX7" fmla="*/ 62 w 3145378"/>
                <a:gd name="connsiteY7" fmla="*/ 2292547 h 2586511"/>
                <a:gd name="connsiteX8" fmla="*/ 23581 w 3145378"/>
                <a:gd name="connsiteY8" fmla="*/ 282206 h 2586511"/>
                <a:gd name="connsiteX0" fmla="*/ 23581 w 3142038"/>
                <a:gd name="connsiteY0" fmla="*/ 282206 h 2586511"/>
                <a:gd name="connsiteX1" fmla="*/ 35343 w 3142038"/>
                <a:gd name="connsiteY1" fmla="*/ 0 h 2586511"/>
                <a:gd name="connsiteX2" fmla="*/ 3028692 w 3142038"/>
                <a:gd name="connsiteY2" fmla="*/ 0 h 2586511"/>
                <a:gd name="connsiteX3" fmla="*/ 3129878 w 3142038"/>
                <a:gd name="connsiteY3" fmla="*/ 85553 h 2586511"/>
                <a:gd name="connsiteX4" fmla="*/ 3138084 w 3142038"/>
                <a:gd name="connsiteY4" fmla="*/ 2249940 h 2586511"/>
                <a:gd name="connsiteX5" fmla="*/ 3028692 w 3142038"/>
                <a:gd name="connsiteY5" fmla="*/ 2574753 h 2586511"/>
                <a:gd name="connsiteX6" fmla="*/ 23584 w 3142038"/>
                <a:gd name="connsiteY6" fmla="*/ 2586511 h 2586511"/>
                <a:gd name="connsiteX7" fmla="*/ 62 w 3142038"/>
                <a:gd name="connsiteY7" fmla="*/ 2292547 h 2586511"/>
                <a:gd name="connsiteX8" fmla="*/ 23581 w 3142038"/>
                <a:gd name="connsiteY8" fmla="*/ 282206 h 2586511"/>
                <a:gd name="connsiteX0" fmla="*/ 23581 w 3140690"/>
                <a:gd name="connsiteY0" fmla="*/ 282206 h 2586511"/>
                <a:gd name="connsiteX1" fmla="*/ 35343 w 3140690"/>
                <a:gd name="connsiteY1" fmla="*/ 0 h 2586511"/>
                <a:gd name="connsiteX2" fmla="*/ 3028692 w 3140690"/>
                <a:gd name="connsiteY2" fmla="*/ 0 h 2586511"/>
                <a:gd name="connsiteX3" fmla="*/ 3129878 w 3140690"/>
                <a:gd name="connsiteY3" fmla="*/ 85553 h 2586511"/>
                <a:gd name="connsiteX4" fmla="*/ 3138084 w 3140690"/>
                <a:gd name="connsiteY4" fmla="*/ 2249940 h 2586511"/>
                <a:gd name="connsiteX5" fmla="*/ 3028692 w 3140690"/>
                <a:gd name="connsiteY5" fmla="*/ 2574753 h 2586511"/>
                <a:gd name="connsiteX6" fmla="*/ 23584 w 3140690"/>
                <a:gd name="connsiteY6" fmla="*/ 2586511 h 2586511"/>
                <a:gd name="connsiteX7" fmla="*/ 62 w 3140690"/>
                <a:gd name="connsiteY7" fmla="*/ 2292547 h 2586511"/>
                <a:gd name="connsiteX8" fmla="*/ 23581 w 3140690"/>
                <a:gd name="connsiteY8" fmla="*/ 282206 h 258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690" h="2586511">
                  <a:moveTo>
                    <a:pt x="23581" y="282206"/>
                  </a:moveTo>
                  <a:cubicBezTo>
                    <a:pt x="23581" y="256226"/>
                    <a:pt x="9363" y="0"/>
                    <a:pt x="35343" y="0"/>
                  </a:cubicBezTo>
                  <a:lnTo>
                    <a:pt x="3028692" y="0"/>
                  </a:lnTo>
                  <a:cubicBezTo>
                    <a:pt x="3054672" y="0"/>
                    <a:pt x="3129878" y="59573"/>
                    <a:pt x="3129878" y="85553"/>
                  </a:cubicBezTo>
                  <a:cubicBezTo>
                    <a:pt x="3134119" y="930484"/>
                    <a:pt x="3145877" y="1203816"/>
                    <a:pt x="3138084" y="2249940"/>
                  </a:cubicBezTo>
                  <a:cubicBezTo>
                    <a:pt x="3120036" y="2448405"/>
                    <a:pt x="3153212" y="2607599"/>
                    <a:pt x="3028692" y="2574753"/>
                  </a:cubicBezTo>
                  <a:lnTo>
                    <a:pt x="23584" y="2586511"/>
                  </a:lnTo>
                  <a:cubicBezTo>
                    <a:pt x="-2396" y="2586511"/>
                    <a:pt x="62" y="2318527"/>
                    <a:pt x="62" y="2292547"/>
                  </a:cubicBezTo>
                  <a:lnTo>
                    <a:pt x="23581" y="282206"/>
                  </a:lnTo>
                  <a:close/>
                </a:path>
              </a:pathLst>
            </a:custGeom>
            <a:solidFill>
              <a:schemeClr val="accent3"/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92162" tIns="46081" rIns="92162" bIns="46081" rtlCol="0" anchor="ctr"/>
            <a:lstStyle/>
            <a:p>
              <a:pPr algn="ctr"/>
              <a:endParaRPr lang="fr-FR" spc="50">
                <a:solidFill>
                  <a:schemeClr val="accent2"/>
                </a:solidFill>
              </a:endParaRPr>
            </a:p>
          </p:txBody>
        </p: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0A383E69-691E-194A-B643-05CD012FCEAC}"/>
              </a:ext>
            </a:extLst>
          </p:cNvPr>
          <p:cNvSpPr/>
          <p:nvPr/>
        </p:nvSpPr>
        <p:spPr>
          <a:xfrm>
            <a:off x="6463724" y="242752"/>
            <a:ext cx="14991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Risk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matrix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8B614F9-F4D8-624B-9FA0-A5CDF5E90500}"/>
              </a:ext>
            </a:extLst>
          </p:cNvPr>
          <p:cNvSpPr/>
          <p:nvPr/>
        </p:nvSpPr>
        <p:spPr>
          <a:xfrm rot="16200000">
            <a:off x="-150339" y="636954"/>
            <a:ext cx="97013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Probability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78A55F8-E1BF-D14A-9DF9-8E0C346F158D}"/>
              </a:ext>
            </a:extLst>
          </p:cNvPr>
          <p:cNvSpPr/>
          <p:nvPr/>
        </p:nvSpPr>
        <p:spPr>
          <a:xfrm>
            <a:off x="13252264" y="6483121"/>
            <a:ext cx="79060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Severity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707BFD6-A60E-9542-9B65-D51690AAD849}"/>
              </a:ext>
            </a:extLst>
          </p:cNvPr>
          <p:cNvSpPr/>
          <p:nvPr/>
        </p:nvSpPr>
        <p:spPr>
          <a:xfrm>
            <a:off x="15813007" y="229187"/>
            <a:ext cx="163698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Actions &amp; </a:t>
            </a:r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decisions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F5DF208A-F1D4-DE4B-A5D9-F49656199B06}"/>
              </a:ext>
            </a:extLst>
          </p:cNvPr>
          <p:cNvSpPr/>
          <p:nvPr/>
        </p:nvSpPr>
        <p:spPr>
          <a:xfrm>
            <a:off x="16141623" y="3603975"/>
            <a:ext cx="97975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Parking lot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53BC350-7A08-B741-8901-BEFCEEDD098D}"/>
              </a:ext>
            </a:extLst>
          </p:cNvPr>
          <p:cNvSpPr/>
          <p:nvPr/>
        </p:nvSpPr>
        <p:spPr>
          <a:xfrm rot="16200000">
            <a:off x="-47207" y="3350033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7A500716-7823-C542-A3D9-CB59053ED684}"/>
              </a:ext>
            </a:extLst>
          </p:cNvPr>
          <p:cNvSpPr/>
          <p:nvPr/>
        </p:nvSpPr>
        <p:spPr>
          <a:xfrm rot="16200000">
            <a:off x="93329" y="5238356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CDB0692-CBDD-1C41-9BA5-FED1352AC4ED}"/>
              </a:ext>
            </a:extLst>
          </p:cNvPr>
          <p:cNvSpPr/>
          <p:nvPr/>
        </p:nvSpPr>
        <p:spPr>
          <a:xfrm>
            <a:off x="11423140" y="6495866"/>
            <a:ext cx="52450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High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BDFDD00A-D93F-7F45-817E-B6EB10407D2B}"/>
              </a:ext>
            </a:extLst>
          </p:cNvPr>
          <p:cNvSpPr/>
          <p:nvPr/>
        </p:nvSpPr>
        <p:spPr>
          <a:xfrm>
            <a:off x="6941180" y="6495866"/>
            <a:ext cx="76815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Medium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970B584-BED6-D143-8806-195C53D3CD8B}"/>
              </a:ext>
            </a:extLst>
          </p:cNvPr>
          <p:cNvSpPr/>
          <p:nvPr/>
        </p:nvSpPr>
        <p:spPr>
          <a:xfrm>
            <a:off x="2593868" y="6504490"/>
            <a:ext cx="48442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Low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1518013-40AE-9F4C-8A29-815160901445}"/>
              </a:ext>
            </a:extLst>
          </p:cNvPr>
          <p:cNvSpPr/>
          <p:nvPr/>
        </p:nvSpPr>
        <p:spPr>
          <a:xfrm>
            <a:off x="2621370" y="5098494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1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9EE2CD0F-DAF1-BD46-B73A-5CEA458440C2}"/>
              </a:ext>
            </a:extLst>
          </p:cNvPr>
          <p:cNvSpPr/>
          <p:nvPr/>
        </p:nvSpPr>
        <p:spPr>
          <a:xfrm>
            <a:off x="7104903" y="5056627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69892D68-F945-A845-A8EF-E9FC12380DCF}"/>
              </a:ext>
            </a:extLst>
          </p:cNvPr>
          <p:cNvSpPr/>
          <p:nvPr/>
        </p:nvSpPr>
        <p:spPr>
          <a:xfrm>
            <a:off x="2617588" y="3195066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2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0E57321-C0EB-C542-9A1A-24F0968C3499}"/>
              </a:ext>
            </a:extLst>
          </p:cNvPr>
          <p:cNvSpPr/>
          <p:nvPr/>
        </p:nvSpPr>
        <p:spPr>
          <a:xfrm>
            <a:off x="7104903" y="319537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6EFD6704-8986-E649-B18F-BF1503B8B7C3}"/>
              </a:ext>
            </a:extLst>
          </p:cNvPr>
          <p:cNvSpPr/>
          <p:nvPr/>
        </p:nvSpPr>
        <p:spPr>
          <a:xfrm>
            <a:off x="11554957" y="3195066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75497A83-62DD-AE4C-B838-9A9D4B189668}"/>
              </a:ext>
            </a:extLst>
          </p:cNvPr>
          <p:cNvSpPr/>
          <p:nvPr/>
        </p:nvSpPr>
        <p:spPr>
          <a:xfrm>
            <a:off x="11554957" y="1314441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0BA5F0DD-BF51-B04B-89A3-1BE650DD699D}"/>
              </a:ext>
            </a:extLst>
          </p:cNvPr>
          <p:cNvSpPr/>
          <p:nvPr/>
        </p:nvSpPr>
        <p:spPr>
          <a:xfrm>
            <a:off x="7061190" y="131444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4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1703CEB8-6BBF-B147-8616-8D41FD055DE9}"/>
              </a:ext>
            </a:extLst>
          </p:cNvPr>
          <p:cNvSpPr/>
          <p:nvPr/>
        </p:nvSpPr>
        <p:spPr>
          <a:xfrm>
            <a:off x="2617588" y="1314442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89E19D49-D77B-F34E-93E7-7DAA89CC9848}"/>
              </a:ext>
            </a:extLst>
          </p:cNvPr>
          <p:cNvSpPr/>
          <p:nvPr/>
        </p:nvSpPr>
        <p:spPr>
          <a:xfrm>
            <a:off x="11554957" y="5098494"/>
            <a:ext cx="4844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alpha val="10000"/>
                  </a:schemeClr>
                </a:solidFill>
                <a:latin typeface="Segoe Print"/>
                <a:cs typeface="Segoe Prin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50750370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6771CC27-1053-5A4D-8FCF-A5D5811BB8FA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62988" y="197333"/>
            <a:ext cx="11060574" cy="6517308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B345FA1-6740-C84A-8696-65AF86712762}"/>
              </a:ext>
            </a:extLst>
          </p:cNvPr>
          <p:cNvSpPr/>
          <p:nvPr/>
        </p:nvSpPr>
        <p:spPr>
          <a:xfrm>
            <a:off x="438027" y="359753"/>
            <a:ext cx="14051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Worldwide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80938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17" name="Rectangle à coins arrondis 34"/>
          <p:cNvSpPr/>
          <p:nvPr/>
        </p:nvSpPr>
        <p:spPr>
          <a:xfrm>
            <a:off x="6865482" y="4010708"/>
            <a:ext cx="5717997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1" name="Rectangle à coins arrondis 34"/>
          <p:cNvSpPr/>
          <p:nvPr/>
        </p:nvSpPr>
        <p:spPr>
          <a:xfrm>
            <a:off x="6865482" y="237261"/>
            <a:ext cx="5717997" cy="2677863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103936 w 3117899"/>
              <a:gd name="connsiteY3" fmla="*/ 108899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03936" y="82919"/>
                  <a:pt x="3103936" y="108899"/>
                </a:cubicBezTo>
                <a:cubicBezTo>
                  <a:pt x="3115696" y="873079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2" name="Rectangle à coins arrondis 34"/>
          <p:cNvSpPr/>
          <p:nvPr/>
        </p:nvSpPr>
        <p:spPr>
          <a:xfrm>
            <a:off x="1047969" y="3563120"/>
            <a:ext cx="5638198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3" name="Rectangle à coins arrondis 34"/>
          <p:cNvSpPr/>
          <p:nvPr/>
        </p:nvSpPr>
        <p:spPr>
          <a:xfrm>
            <a:off x="1042040" y="784264"/>
            <a:ext cx="5638198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4" name="Rectangle à coins arrondis 34"/>
          <p:cNvSpPr/>
          <p:nvPr/>
        </p:nvSpPr>
        <p:spPr>
          <a:xfrm flipV="1">
            <a:off x="12769794" y="784264"/>
            <a:ext cx="5550026" cy="267810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5" name="Rectangle à coins arrondis 34"/>
          <p:cNvSpPr/>
          <p:nvPr/>
        </p:nvSpPr>
        <p:spPr>
          <a:xfrm flipV="1">
            <a:off x="12770334" y="3563120"/>
            <a:ext cx="5549409" cy="2612062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3512770" y="1108975"/>
            <a:ext cx="8194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Political</a:t>
            </a:r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 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9263469" y="591767"/>
            <a:ext cx="9092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</a:rPr>
              <a:t>Economic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28" name="ZoneTexte 27"/>
          <p:cNvSpPr txBox="1"/>
          <p:nvPr/>
        </p:nvSpPr>
        <p:spPr>
          <a:xfrm>
            <a:off x="15306468" y="1130762"/>
            <a:ext cx="6399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Social</a:t>
            </a:r>
          </a:p>
        </p:txBody>
      </p:sp>
      <p:sp>
        <p:nvSpPr>
          <p:cNvPr id="29" name="ZoneTexte 28"/>
          <p:cNvSpPr txBox="1"/>
          <p:nvPr/>
        </p:nvSpPr>
        <p:spPr>
          <a:xfrm>
            <a:off x="3316916" y="3865466"/>
            <a:ext cx="11951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Technological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0" name="ZoneTexte 29"/>
          <p:cNvSpPr txBox="1"/>
          <p:nvPr/>
        </p:nvSpPr>
        <p:spPr>
          <a:xfrm>
            <a:off x="9128102" y="4355552"/>
            <a:ext cx="12474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Environmental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1" name="ZoneTexte 30"/>
          <p:cNvSpPr txBox="1"/>
          <p:nvPr/>
        </p:nvSpPr>
        <p:spPr>
          <a:xfrm>
            <a:off x="15309673" y="3902679"/>
            <a:ext cx="5902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2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Legal</a:t>
            </a:r>
            <a:endParaRPr lang="fr-FR" sz="12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32" name="Image 31"/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70719" y="5035216"/>
            <a:ext cx="697449" cy="697449"/>
          </a:xfrm>
          <a:prstGeom prst="rect">
            <a:avLst/>
          </a:prstGeom>
        </p:spPr>
      </p:pic>
      <p:pic>
        <p:nvPicPr>
          <p:cNvPr id="33" name="Image 32"/>
          <p:cNvPicPr>
            <a:picLocks noChangeAspect="1"/>
          </p:cNvPicPr>
          <p:nvPr/>
        </p:nvPicPr>
        <p:blipFill>
          <a:blip r:embed="rId5" cstate="print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5386" y="2271394"/>
            <a:ext cx="697449" cy="697449"/>
          </a:xfrm>
          <a:prstGeom prst="rect">
            <a:avLst/>
          </a:prstGeom>
        </p:spPr>
      </p:pic>
      <p:pic>
        <p:nvPicPr>
          <p:cNvPr id="34" name="Image 33"/>
          <p:cNvPicPr>
            <a:picLocks noChangeAspect="1"/>
          </p:cNvPicPr>
          <p:nvPr/>
        </p:nvPicPr>
        <p:blipFill>
          <a:blip r:embed="rId7">
            <a:alphaModFix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6227" y="1715978"/>
            <a:ext cx="697449" cy="697449"/>
          </a:xfrm>
          <a:prstGeom prst="rect">
            <a:avLst/>
          </a:prstGeom>
        </p:spPr>
      </p:pic>
      <p:pic>
        <p:nvPicPr>
          <p:cNvPr id="35" name="Image 34"/>
          <p:cNvPicPr>
            <a:picLocks noChangeAspect="1"/>
          </p:cNvPicPr>
          <p:nvPr/>
        </p:nvPicPr>
        <p:blipFill>
          <a:blip r:embed="rId9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8277" y="2308848"/>
            <a:ext cx="697449" cy="697449"/>
          </a:xfrm>
          <a:prstGeom prst="rect">
            <a:avLst/>
          </a:prstGeom>
        </p:spPr>
      </p:pic>
      <p:pic>
        <p:nvPicPr>
          <p:cNvPr id="36" name="Image 35"/>
          <p:cNvPicPr>
            <a:picLocks noChangeAspect="1"/>
          </p:cNvPicPr>
          <p:nvPr/>
        </p:nvPicPr>
        <p:blipFill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9273" y="5534872"/>
            <a:ext cx="697449" cy="697449"/>
          </a:xfrm>
          <a:prstGeom prst="rect">
            <a:avLst/>
          </a:prstGeom>
        </p:spPr>
      </p:pic>
      <p:pic>
        <p:nvPicPr>
          <p:cNvPr id="37" name="Image 36"/>
          <p:cNvPicPr>
            <a:picLocks noChangeAspect="1"/>
          </p:cNvPicPr>
          <p:nvPr/>
        </p:nvPicPr>
        <p:blipFill>
          <a:blip r:embed="rId12">
            <a:alphaModFix/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520" y="5012609"/>
            <a:ext cx="697449" cy="697449"/>
          </a:xfrm>
          <a:prstGeom prst="rect">
            <a:avLst/>
          </a:prstGeom>
        </p:spPr>
      </p:pic>
      <p:sp>
        <p:nvSpPr>
          <p:cNvPr id="38" name="Rectangle 37"/>
          <p:cNvSpPr/>
          <p:nvPr/>
        </p:nvSpPr>
        <p:spPr>
          <a:xfrm>
            <a:off x="2450721" y="1425156"/>
            <a:ext cx="2927524" cy="50270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Government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pressure,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potential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changes to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legislation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global influences</a:t>
            </a:r>
            <a:r>
              <a:rPr lang="is-IS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053591" y="887181"/>
            <a:ext cx="3328978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Growth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rates, inflation rates,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monetary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consumer confidence…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4003888" y="1424249"/>
            <a:ext cx="3163802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  <a:tabLst>
                <a:tab pos="1684338" algn="l"/>
              </a:tabLst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Income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distribution,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demographic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influences,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lifestyle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factors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1" name="Rectangle 40"/>
          <p:cNvSpPr/>
          <p:nvPr/>
        </p:nvSpPr>
        <p:spPr>
          <a:xfrm>
            <a:off x="9042585" y="3133053"/>
            <a:ext cx="13013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PESTEL</a:t>
            </a:r>
          </a:p>
          <a:p>
            <a:pPr algn="ctr"/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Analysis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2184259" y="4202878"/>
            <a:ext cx="3460448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transfers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international influences, change in Information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Technology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  <p:sp>
        <p:nvSpPr>
          <p:cNvPr id="43" name="Rectangle 42"/>
          <p:cNvSpPr/>
          <p:nvPr/>
        </p:nvSpPr>
        <p:spPr>
          <a:xfrm>
            <a:off x="8184707" y="4658141"/>
            <a:ext cx="3134249" cy="502702"/>
          </a:xfrm>
          <a:prstGeom prst="rect">
            <a:avLst/>
          </a:prstGeom>
        </p:spPr>
        <p:txBody>
          <a:bodyPr wrap="square" numCol="1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GB" sz="100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 and restrictions,</a:t>
            </a:r>
          </a:p>
          <a:p>
            <a:pPr algn="ctr">
              <a:lnSpc>
                <a:spcPts val="1600"/>
              </a:lnSpc>
            </a:pPr>
            <a:r>
              <a:rPr lang="en-GB" sz="100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attitudes of customers…</a:t>
            </a:r>
            <a:endParaRPr lang="fr-FR" sz="100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140530" y="4216608"/>
            <a:ext cx="3027160" cy="5027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ts val="1600"/>
              </a:lnSpc>
            </a:pP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Taxation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policies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employment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laws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</a:t>
            </a:r>
          </a:p>
          <a:p>
            <a:pPr algn="ctr">
              <a:lnSpc>
                <a:spcPts val="1600"/>
              </a:lnSpc>
            </a:pP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industry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regulations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health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safety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9409853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1E7A9490-0846-0848-8980-04E3846125CC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9316" y="285596"/>
            <a:ext cx="6347921" cy="6340785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FA6D56D-9C7D-0B4E-8802-FA2DF88C8DC4}"/>
              </a:ext>
            </a:extLst>
          </p:cNvPr>
          <p:cNvSpPr/>
          <p:nvPr/>
        </p:nvSpPr>
        <p:spPr>
          <a:xfrm>
            <a:off x="438027" y="359753"/>
            <a:ext cx="8771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Africa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517088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2A5BC951-9CFF-E743-9E34-7DAB3C21E23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3275" y="212130"/>
            <a:ext cx="10440000" cy="6487714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EBF23C4-1D45-E549-9A43-027F545A9E65}"/>
              </a:ext>
            </a:extLst>
          </p:cNvPr>
          <p:cNvSpPr/>
          <p:nvPr/>
        </p:nvSpPr>
        <p:spPr>
          <a:xfrm>
            <a:off x="438027" y="359753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Asia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065630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0DE86F0E-A9F5-5F41-9CEE-8FB17A6FE01B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5418" y="2"/>
            <a:ext cx="6915717" cy="691197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82BC536-3CDA-A94C-A7F8-C0D53AA0BD1A}"/>
              </a:ext>
            </a:extLst>
          </p:cNvPr>
          <p:cNvSpPr/>
          <p:nvPr/>
        </p:nvSpPr>
        <p:spPr>
          <a:xfrm>
            <a:off x="438027" y="359753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Europe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572316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>
            <a:extLst>
              <a:ext uri="{FF2B5EF4-FFF2-40B4-BE49-F238E27FC236}">
                <a16:creationId xmlns:a16="http://schemas.microsoft.com/office/drawing/2014/main" id="{64DBDCFA-E254-6349-8BAD-915DF809DA20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4477" y="169450"/>
            <a:ext cx="6197599" cy="657307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5CAEF44-863E-554D-BCC1-29525BCE8852}"/>
              </a:ext>
            </a:extLst>
          </p:cNvPr>
          <p:cNvSpPr/>
          <p:nvPr/>
        </p:nvSpPr>
        <p:spPr>
          <a:xfrm>
            <a:off x="438027" y="359753"/>
            <a:ext cx="18496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North</a:t>
            </a:r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401838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59D9DBBB-39C5-0A49-92A8-78778EA2897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7275" y="291148"/>
            <a:ext cx="4312003" cy="63296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5AABF26-CFE1-6949-B526-70F5148E8EEE}"/>
              </a:ext>
            </a:extLst>
          </p:cNvPr>
          <p:cNvSpPr/>
          <p:nvPr/>
        </p:nvSpPr>
        <p:spPr>
          <a:xfrm>
            <a:off x="438027" y="359753"/>
            <a:ext cx="188808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b="1" spc="50" dirty="0">
                <a:solidFill>
                  <a:schemeClr val="tx1">
                    <a:alpha val="25000"/>
                  </a:schemeClr>
                </a:solidFill>
              </a:rPr>
              <a:t>South </a:t>
            </a:r>
            <a:r>
              <a:rPr lang="fr-FR" b="1" spc="50" dirty="0" err="1">
                <a:solidFill>
                  <a:schemeClr val="tx1">
                    <a:alpha val="25000"/>
                  </a:schemeClr>
                </a:solidFill>
              </a:rPr>
              <a:t>America</a:t>
            </a:r>
            <a:endParaRPr lang="fr-FR" b="1" spc="50" dirty="0">
              <a:solidFill>
                <a:schemeClr val="tx1">
                  <a:alpha val="25000"/>
                </a:schemeClr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867990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A2F41EF-E04C-954E-9593-84B6C852935D}"/>
              </a:ext>
            </a:extLst>
          </p:cNvPr>
          <p:cNvSpPr/>
          <p:nvPr/>
        </p:nvSpPr>
        <p:spPr>
          <a:xfrm>
            <a:off x="432000" y="359753"/>
            <a:ext cx="248073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b="1" dirty="0" err="1">
                <a:solidFill>
                  <a:schemeClr val="bg1">
                    <a:lumMod val="75000"/>
                  </a:schemeClr>
                </a:solidFill>
              </a:rPr>
              <a:t>Oceania</a:t>
            </a:r>
            <a:endParaRPr lang="fr-FR" b="1" dirty="0">
              <a:solidFill>
                <a:schemeClr val="bg1">
                  <a:lumMod val="75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4" name="Image 3"/>
          <p:cNvPicPr>
            <a:picLocks noChangeAspect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9313" y="-795867"/>
            <a:ext cx="7987925" cy="86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54834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3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41" name="ZoneTexte 40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8327"/>
            <a:ext cx="8000833" cy="6130904"/>
            <a:chOff x="559957" y="930970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104631754"/>
                </p:ext>
              </p:extLst>
            </p:nvPr>
          </p:nvGraphicFramePr>
          <p:xfrm>
            <a:off x="559957" y="930970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2381558" y="1953304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5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3456176" y="2533665"/>
              <a:ext cx="1357293" cy="2196000"/>
            </a:xfrm>
            <a:prstGeom prst="rect">
              <a:avLst/>
            </a:prstGeom>
          </p:spPr>
        </p:pic>
      </p:grpSp>
      <p:grpSp>
        <p:nvGrpSpPr>
          <p:cNvPr id="11" name="Grouper 10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14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9" name="Image 8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881072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500943279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297701" y="2725921"/>
              <a:ext cx="1876603" cy="2181108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0" name="ZoneTexte 19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er 21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816649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569497082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94768" y="2758257"/>
              <a:ext cx="1682469" cy="2116439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0" name="ZoneTexte 19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" name="Grouper 29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839685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96347871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98976" y="2736063"/>
              <a:ext cx="1874050" cy="2160827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0" name="ZoneTexte 19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87166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e 14">
            <a:extLst>
              <a:ext uri="{FF2B5EF4-FFF2-40B4-BE49-F238E27FC236}">
                <a16:creationId xmlns:a16="http://schemas.microsoft.com/office/drawing/2014/main" id="{3940D56F-31DB-CF47-A8F2-3376E0938BCE}"/>
              </a:ext>
            </a:extLst>
          </p:cNvPr>
          <p:cNvGrpSpPr/>
          <p:nvPr/>
        </p:nvGrpSpPr>
        <p:grpSpPr>
          <a:xfrm rot="376551">
            <a:off x="4521238" y="589319"/>
            <a:ext cx="10447103" cy="6253570"/>
            <a:chOff x="413208" y="1023649"/>
            <a:chExt cx="9079584" cy="5434982"/>
          </a:xfrm>
        </p:grpSpPr>
        <p:pic>
          <p:nvPicPr>
            <p:cNvPr id="16" name="Picture 3">
              <a:extLst>
                <a:ext uri="{FF2B5EF4-FFF2-40B4-BE49-F238E27FC236}">
                  <a16:creationId xmlns:a16="http://schemas.microsoft.com/office/drawing/2014/main" id="{6B6770FA-638D-4043-9308-37E2150C46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1831" y="1023649"/>
              <a:ext cx="6600253" cy="4864678"/>
            </a:xfrm>
            <a:prstGeom prst="rect">
              <a:avLst/>
            </a:prstGeom>
          </p:spPr>
        </p:pic>
        <p:pic>
          <p:nvPicPr>
            <p:cNvPr id="17" name="Image 16">
              <a:extLst>
                <a:ext uri="{FF2B5EF4-FFF2-40B4-BE49-F238E27FC236}">
                  <a16:creationId xmlns:a16="http://schemas.microsoft.com/office/drawing/2014/main" id="{A65B57E0-3D33-8B49-B412-5CDDF4780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alphaModFix amt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08" y="1561919"/>
              <a:ext cx="9079584" cy="4896712"/>
            </a:xfrm>
            <a:prstGeom prst="rect">
              <a:avLst/>
            </a:prstGeom>
          </p:spPr>
        </p:pic>
      </p:grpSp>
      <p:sp>
        <p:nvSpPr>
          <p:cNvPr id="35" name="Rectangle 34"/>
          <p:cNvSpPr/>
          <p:nvPr/>
        </p:nvSpPr>
        <p:spPr>
          <a:xfrm>
            <a:off x="4281129" y="5263934"/>
            <a:ext cx="423513" cy="4623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4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781171" y="1265643"/>
            <a:ext cx="410689" cy="4623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4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B</a:t>
            </a:r>
          </a:p>
        </p:txBody>
      </p:sp>
      <p:sp>
        <p:nvSpPr>
          <p:cNvPr id="37" name="Forme libre 36"/>
          <p:cNvSpPr/>
          <p:nvPr/>
        </p:nvSpPr>
        <p:spPr>
          <a:xfrm rot="15284353" flipH="1">
            <a:off x="8791272" y="1041844"/>
            <a:ext cx="1376409" cy="207278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77112" h="85727">
                <a:moveTo>
                  <a:pt x="1877112" y="0"/>
                </a:moveTo>
                <a:cubicBezTo>
                  <a:pt x="962849" y="76803"/>
                  <a:pt x="648157" y="77778"/>
                  <a:pt x="0" y="85727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8" name="Forme libre 37"/>
          <p:cNvSpPr/>
          <p:nvPr/>
        </p:nvSpPr>
        <p:spPr>
          <a:xfrm>
            <a:off x="5903382" y="2544268"/>
            <a:ext cx="3390345" cy="455605"/>
          </a:xfrm>
          <a:custGeom>
            <a:avLst/>
            <a:gdLst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6913 w 2635643"/>
              <a:gd name="connsiteY30" fmla="*/ 188259 h 665630"/>
              <a:gd name="connsiteX31" fmla="*/ 20190 w 2635643"/>
              <a:gd name="connsiteY31" fmla="*/ 154642 h 665630"/>
              <a:gd name="connsiteX32" fmla="*/ 13466 w 2635643"/>
              <a:gd name="connsiteY32" fmla="*/ 134471 h 665630"/>
              <a:gd name="connsiteX33" fmla="*/ 19 w 2635643"/>
              <a:gd name="connsiteY33" fmla="*/ 0 h 665630"/>
              <a:gd name="connsiteX0" fmla="*/ 2635643 w 2635643"/>
              <a:gd name="connsiteY0" fmla="*/ 665630 h 665630"/>
              <a:gd name="connsiteX1" fmla="*/ 2622196 w 2635643"/>
              <a:gd name="connsiteY1" fmla="*/ 632012 h 665630"/>
              <a:gd name="connsiteX2" fmla="*/ 2602025 w 2635643"/>
              <a:gd name="connsiteY2" fmla="*/ 571500 h 665630"/>
              <a:gd name="connsiteX3" fmla="*/ 2581855 w 2635643"/>
              <a:gd name="connsiteY3" fmla="*/ 537883 h 665630"/>
              <a:gd name="connsiteX4" fmla="*/ 2568407 w 2635643"/>
              <a:gd name="connsiteY4" fmla="*/ 504265 h 665630"/>
              <a:gd name="connsiteX5" fmla="*/ 2534790 w 2635643"/>
              <a:gd name="connsiteY5" fmla="*/ 477371 h 665630"/>
              <a:gd name="connsiteX6" fmla="*/ 2507896 w 2635643"/>
              <a:gd name="connsiteY6" fmla="*/ 437030 h 665630"/>
              <a:gd name="connsiteX7" fmla="*/ 2427213 w 2635643"/>
              <a:gd name="connsiteY7" fmla="*/ 376518 h 665630"/>
              <a:gd name="connsiteX8" fmla="*/ 2400319 w 2635643"/>
              <a:gd name="connsiteY8" fmla="*/ 342900 h 665630"/>
              <a:gd name="connsiteX9" fmla="*/ 2286019 w 2635643"/>
              <a:gd name="connsiteY9" fmla="*/ 262218 h 665630"/>
              <a:gd name="connsiteX10" fmla="*/ 2191890 w 2635643"/>
              <a:gd name="connsiteY10" fmla="*/ 208430 h 665630"/>
              <a:gd name="connsiteX11" fmla="*/ 2158272 w 2635643"/>
              <a:gd name="connsiteY11" fmla="*/ 188259 h 665630"/>
              <a:gd name="connsiteX12" fmla="*/ 1983460 w 2635643"/>
              <a:gd name="connsiteY12" fmla="*/ 174812 h 665630"/>
              <a:gd name="connsiteX13" fmla="*/ 1761584 w 2635643"/>
              <a:gd name="connsiteY13" fmla="*/ 188259 h 665630"/>
              <a:gd name="connsiteX14" fmla="*/ 1694349 w 2635643"/>
              <a:gd name="connsiteY14" fmla="*/ 208430 h 665630"/>
              <a:gd name="connsiteX15" fmla="*/ 1600219 w 2635643"/>
              <a:gd name="connsiteY15" fmla="*/ 221877 h 665630"/>
              <a:gd name="connsiteX16" fmla="*/ 1506090 w 2635643"/>
              <a:gd name="connsiteY16" fmla="*/ 248771 h 665630"/>
              <a:gd name="connsiteX17" fmla="*/ 1472472 w 2635643"/>
              <a:gd name="connsiteY17" fmla="*/ 262218 h 665630"/>
              <a:gd name="connsiteX18" fmla="*/ 1391790 w 2635643"/>
              <a:gd name="connsiteY18" fmla="*/ 275665 h 665630"/>
              <a:gd name="connsiteX19" fmla="*/ 1277490 w 2635643"/>
              <a:gd name="connsiteY19" fmla="*/ 302559 h 665630"/>
              <a:gd name="connsiteX20" fmla="*/ 1102678 w 2635643"/>
              <a:gd name="connsiteY20" fmla="*/ 322730 h 665630"/>
              <a:gd name="connsiteX21" fmla="*/ 914419 w 2635643"/>
              <a:gd name="connsiteY21" fmla="*/ 349624 h 665630"/>
              <a:gd name="connsiteX22" fmla="*/ 739607 w 2635643"/>
              <a:gd name="connsiteY22" fmla="*/ 383242 h 665630"/>
              <a:gd name="connsiteX23" fmla="*/ 605137 w 2635643"/>
              <a:gd name="connsiteY23" fmla="*/ 403412 h 665630"/>
              <a:gd name="connsiteX24" fmla="*/ 262237 w 2635643"/>
              <a:gd name="connsiteY24" fmla="*/ 396689 h 665630"/>
              <a:gd name="connsiteX25" fmla="*/ 201725 w 2635643"/>
              <a:gd name="connsiteY25" fmla="*/ 363071 h 665630"/>
              <a:gd name="connsiteX26" fmla="*/ 181555 w 2635643"/>
              <a:gd name="connsiteY26" fmla="*/ 342900 h 665630"/>
              <a:gd name="connsiteX27" fmla="*/ 147937 w 2635643"/>
              <a:gd name="connsiteY27" fmla="*/ 329453 h 665630"/>
              <a:gd name="connsiteX28" fmla="*/ 94149 w 2635643"/>
              <a:gd name="connsiteY28" fmla="*/ 262218 h 665630"/>
              <a:gd name="connsiteX29" fmla="*/ 53807 w 2635643"/>
              <a:gd name="connsiteY29" fmla="*/ 201706 h 665630"/>
              <a:gd name="connsiteX30" fmla="*/ 20190 w 2635643"/>
              <a:gd name="connsiteY30" fmla="*/ 154642 h 665630"/>
              <a:gd name="connsiteX31" fmla="*/ 13466 w 2635643"/>
              <a:gd name="connsiteY31" fmla="*/ 134471 h 665630"/>
              <a:gd name="connsiteX32" fmla="*/ 19 w 2635643"/>
              <a:gd name="connsiteY32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506071 w 2635624"/>
              <a:gd name="connsiteY16" fmla="*/ 248771 h 665630"/>
              <a:gd name="connsiteX17" fmla="*/ 1472453 w 2635624"/>
              <a:gd name="connsiteY17" fmla="*/ 262218 h 665630"/>
              <a:gd name="connsiteX18" fmla="*/ 1391771 w 2635624"/>
              <a:gd name="connsiteY18" fmla="*/ 275665 h 665630"/>
              <a:gd name="connsiteX19" fmla="*/ 1277471 w 2635624"/>
              <a:gd name="connsiteY19" fmla="*/ 302559 h 665630"/>
              <a:gd name="connsiteX20" fmla="*/ 1102659 w 2635624"/>
              <a:gd name="connsiteY20" fmla="*/ 322730 h 665630"/>
              <a:gd name="connsiteX21" fmla="*/ 914400 w 2635624"/>
              <a:gd name="connsiteY21" fmla="*/ 349624 h 665630"/>
              <a:gd name="connsiteX22" fmla="*/ 739588 w 2635624"/>
              <a:gd name="connsiteY22" fmla="*/ 383242 h 665630"/>
              <a:gd name="connsiteX23" fmla="*/ 605118 w 2635624"/>
              <a:gd name="connsiteY23" fmla="*/ 403412 h 665630"/>
              <a:gd name="connsiteX24" fmla="*/ 262218 w 2635624"/>
              <a:gd name="connsiteY24" fmla="*/ 396689 h 665630"/>
              <a:gd name="connsiteX25" fmla="*/ 201706 w 2635624"/>
              <a:gd name="connsiteY25" fmla="*/ 363071 h 665630"/>
              <a:gd name="connsiteX26" fmla="*/ 181536 w 2635624"/>
              <a:gd name="connsiteY26" fmla="*/ 342900 h 665630"/>
              <a:gd name="connsiteX27" fmla="*/ 147918 w 2635624"/>
              <a:gd name="connsiteY27" fmla="*/ 329453 h 665630"/>
              <a:gd name="connsiteX28" fmla="*/ 94130 w 2635624"/>
              <a:gd name="connsiteY28" fmla="*/ 262218 h 665630"/>
              <a:gd name="connsiteX29" fmla="*/ 53788 w 2635624"/>
              <a:gd name="connsiteY29" fmla="*/ 201706 h 665630"/>
              <a:gd name="connsiteX30" fmla="*/ 20171 w 2635624"/>
              <a:gd name="connsiteY30" fmla="*/ 154642 h 665630"/>
              <a:gd name="connsiteX31" fmla="*/ 0 w 2635624"/>
              <a:gd name="connsiteY31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391771 w 2635624"/>
              <a:gd name="connsiteY17" fmla="*/ 275665 h 665630"/>
              <a:gd name="connsiteX18" fmla="*/ 1277471 w 2635624"/>
              <a:gd name="connsiteY18" fmla="*/ 302559 h 665630"/>
              <a:gd name="connsiteX19" fmla="*/ 1102659 w 2635624"/>
              <a:gd name="connsiteY19" fmla="*/ 322730 h 665630"/>
              <a:gd name="connsiteX20" fmla="*/ 914400 w 2635624"/>
              <a:gd name="connsiteY20" fmla="*/ 349624 h 665630"/>
              <a:gd name="connsiteX21" fmla="*/ 739588 w 2635624"/>
              <a:gd name="connsiteY21" fmla="*/ 383242 h 665630"/>
              <a:gd name="connsiteX22" fmla="*/ 605118 w 2635624"/>
              <a:gd name="connsiteY22" fmla="*/ 403412 h 665630"/>
              <a:gd name="connsiteX23" fmla="*/ 262218 w 2635624"/>
              <a:gd name="connsiteY23" fmla="*/ 396689 h 665630"/>
              <a:gd name="connsiteX24" fmla="*/ 201706 w 2635624"/>
              <a:gd name="connsiteY24" fmla="*/ 363071 h 665630"/>
              <a:gd name="connsiteX25" fmla="*/ 181536 w 2635624"/>
              <a:gd name="connsiteY25" fmla="*/ 342900 h 665630"/>
              <a:gd name="connsiteX26" fmla="*/ 147918 w 2635624"/>
              <a:gd name="connsiteY26" fmla="*/ 329453 h 665630"/>
              <a:gd name="connsiteX27" fmla="*/ 94130 w 2635624"/>
              <a:gd name="connsiteY27" fmla="*/ 262218 h 665630"/>
              <a:gd name="connsiteX28" fmla="*/ 53788 w 2635624"/>
              <a:gd name="connsiteY28" fmla="*/ 201706 h 665630"/>
              <a:gd name="connsiteX29" fmla="*/ 20171 w 2635624"/>
              <a:gd name="connsiteY29" fmla="*/ 154642 h 665630"/>
              <a:gd name="connsiteX30" fmla="*/ 0 w 2635624"/>
              <a:gd name="connsiteY30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68388 w 2635624"/>
              <a:gd name="connsiteY4" fmla="*/ 504265 h 665630"/>
              <a:gd name="connsiteX5" fmla="*/ 2534771 w 2635624"/>
              <a:gd name="connsiteY5" fmla="*/ 477371 h 665630"/>
              <a:gd name="connsiteX6" fmla="*/ 2507877 w 2635624"/>
              <a:gd name="connsiteY6" fmla="*/ 437030 h 665630"/>
              <a:gd name="connsiteX7" fmla="*/ 2427194 w 2635624"/>
              <a:gd name="connsiteY7" fmla="*/ 376518 h 665630"/>
              <a:gd name="connsiteX8" fmla="*/ 2400300 w 2635624"/>
              <a:gd name="connsiteY8" fmla="*/ 342900 h 665630"/>
              <a:gd name="connsiteX9" fmla="*/ 2286000 w 2635624"/>
              <a:gd name="connsiteY9" fmla="*/ 262218 h 665630"/>
              <a:gd name="connsiteX10" fmla="*/ 2191871 w 2635624"/>
              <a:gd name="connsiteY10" fmla="*/ 208430 h 665630"/>
              <a:gd name="connsiteX11" fmla="*/ 2158253 w 2635624"/>
              <a:gd name="connsiteY11" fmla="*/ 188259 h 665630"/>
              <a:gd name="connsiteX12" fmla="*/ 1983441 w 2635624"/>
              <a:gd name="connsiteY12" fmla="*/ 174812 h 665630"/>
              <a:gd name="connsiteX13" fmla="*/ 1761565 w 2635624"/>
              <a:gd name="connsiteY13" fmla="*/ 188259 h 665630"/>
              <a:gd name="connsiteX14" fmla="*/ 1694330 w 2635624"/>
              <a:gd name="connsiteY14" fmla="*/ 208430 h 665630"/>
              <a:gd name="connsiteX15" fmla="*/ 1600200 w 2635624"/>
              <a:gd name="connsiteY15" fmla="*/ 221877 h 665630"/>
              <a:gd name="connsiteX16" fmla="*/ 1472453 w 2635624"/>
              <a:gd name="connsiteY16" fmla="*/ 262218 h 665630"/>
              <a:gd name="connsiteX17" fmla="*/ 1277471 w 2635624"/>
              <a:gd name="connsiteY17" fmla="*/ 302559 h 665630"/>
              <a:gd name="connsiteX18" fmla="*/ 1102659 w 2635624"/>
              <a:gd name="connsiteY18" fmla="*/ 322730 h 665630"/>
              <a:gd name="connsiteX19" fmla="*/ 914400 w 2635624"/>
              <a:gd name="connsiteY19" fmla="*/ 349624 h 665630"/>
              <a:gd name="connsiteX20" fmla="*/ 739588 w 2635624"/>
              <a:gd name="connsiteY20" fmla="*/ 383242 h 665630"/>
              <a:gd name="connsiteX21" fmla="*/ 605118 w 2635624"/>
              <a:gd name="connsiteY21" fmla="*/ 403412 h 665630"/>
              <a:gd name="connsiteX22" fmla="*/ 262218 w 2635624"/>
              <a:gd name="connsiteY22" fmla="*/ 396689 h 665630"/>
              <a:gd name="connsiteX23" fmla="*/ 201706 w 2635624"/>
              <a:gd name="connsiteY23" fmla="*/ 363071 h 665630"/>
              <a:gd name="connsiteX24" fmla="*/ 181536 w 2635624"/>
              <a:gd name="connsiteY24" fmla="*/ 342900 h 665630"/>
              <a:gd name="connsiteX25" fmla="*/ 147918 w 2635624"/>
              <a:gd name="connsiteY25" fmla="*/ 329453 h 665630"/>
              <a:gd name="connsiteX26" fmla="*/ 94130 w 2635624"/>
              <a:gd name="connsiteY26" fmla="*/ 262218 h 665630"/>
              <a:gd name="connsiteX27" fmla="*/ 53788 w 2635624"/>
              <a:gd name="connsiteY27" fmla="*/ 201706 h 665630"/>
              <a:gd name="connsiteX28" fmla="*/ 20171 w 2635624"/>
              <a:gd name="connsiteY28" fmla="*/ 154642 h 665630"/>
              <a:gd name="connsiteX29" fmla="*/ 0 w 2635624"/>
              <a:gd name="connsiteY29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27194 w 2635624"/>
              <a:gd name="connsiteY6" fmla="*/ 376518 h 665630"/>
              <a:gd name="connsiteX7" fmla="*/ 2400300 w 2635624"/>
              <a:gd name="connsiteY7" fmla="*/ 342900 h 665630"/>
              <a:gd name="connsiteX8" fmla="*/ 2286000 w 2635624"/>
              <a:gd name="connsiteY8" fmla="*/ 262218 h 665630"/>
              <a:gd name="connsiteX9" fmla="*/ 2191871 w 2635624"/>
              <a:gd name="connsiteY9" fmla="*/ 208430 h 665630"/>
              <a:gd name="connsiteX10" fmla="*/ 2158253 w 2635624"/>
              <a:gd name="connsiteY10" fmla="*/ 188259 h 665630"/>
              <a:gd name="connsiteX11" fmla="*/ 1983441 w 2635624"/>
              <a:gd name="connsiteY11" fmla="*/ 174812 h 665630"/>
              <a:gd name="connsiteX12" fmla="*/ 1761565 w 2635624"/>
              <a:gd name="connsiteY12" fmla="*/ 188259 h 665630"/>
              <a:gd name="connsiteX13" fmla="*/ 1694330 w 2635624"/>
              <a:gd name="connsiteY13" fmla="*/ 208430 h 665630"/>
              <a:gd name="connsiteX14" fmla="*/ 1600200 w 2635624"/>
              <a:gd name="connsiteY14" fmla="*/ 221877 h 665630"/>
              <a:gd name="connsiteX15" fmla="*/ 1472453 w 2635624"/>
              <a:gd name="connsiteY15" fmla="*/ 262218 h 665630"/>
              <a:gd name="connsiteX16" fmla="*/ 1277471 w 2635624"/>
              <a:gd name="connsiteY16" fmla="*/ 302559 h 665630"/>
              <a:gd name="connsiteX17" fmla="*/ 1102659 w 2635624"/>
              <a:gd name="connsiteY17" fmla="*/ 322730 h 665630"/>
              <a:gd name="connsiteX18" fmla="*/ 914400 w 2635624"/>
              <a:gd name="connsiteY18" fmla="*/ 349624 h 665630"/>
              <a:gd name="connsiteX19" fmla="*/ 739588 w 2635624"/>
              <a:gd name="connsiteY19" fmla="*/ 383242 h 665630"/>
              <a:gd name="connsiteX20" fmla="*/ 605118 w 2635624"/>
              <a:gd name="connsiteY20" fmla="*/ 403412 h 665630"/>
              <a:gd name="connsiteX21" fmla="*/ 262218 w 2635624"/>
              <a:gd name="connsiteY21" fmla="*/ 396689 h 665630"/>
              <a:gd name="connsiteX22" fmla="*/ 201706 w 2635624"/>
              <a:gd name="connsiteY22" fmla="*/ 363071 h 665630"/>
              <a:gd name="connsiteX23" fmla="*/ 181536 w 2635624"/>
              <a:gd name="connsiteY23" fmla="*/ 342900 h 665630"/>
              <a:gd name="connsiteX24" fmla="*/ 147918 w 2635624"/>
              <a:gd name="connsiteY24" fmla="*/ 329453 h 665630"/>
              <a:gd name="connsiteX25" fmla="*/ 94130 w 2635624"/>
              <a:gd name="connsiteY25" fmla="*/ 262218 h 665630"/>
              <a:gd name="connsiteX26" fmla="*/ 53788 w 2635624"/>
              <a:gd name="connsiteY26" fmla="*/ 201706 h 665630"/>
              <a:gd name="connsiteX27" fmla="*/ 20171 w 2635624"/>
              <a:gd name="connsiteY27" fmla="*/ 154642 h 665630"/>
              <a:gd name="connsiteX28" fmla="*/ 0 w 2635624"/>
              <a:gd name="connsiteY28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91871 w 2635624"/>
              <a:gd name="connsiteY8" fmla="*/ 208430 h 665630"/>
              <a:gd name="connsiteX9" fmla="*/ 2158253 w 2635624"/>
              <a:gd name="connsiteY9" fmla="*/ 188259 h 665630"/>
              <a:gd name="connsiteX10" fmla="*/ 1983441 w 2635624"/>
              <a:gd name="connsiteY10" fmla="*/ 174812 h 665630"/>
              <a:gd name="connsiteX11" fmla="*/ 1761565 w 2635624"/>
              <a:gd name="connsiteY11" fmla="*/ 188259 h 665630"/>
              <a:gd name="connsiteX12" fmla="*/ 1694330 w 2635624"/>
              <a:gd name="connsiteY12" fmla="*/ 208430 h 665630"/>
              <a:gd name="connsiteX13" fmla="*/ 1600200 w 2635624"/>
              <a:gd name="connsiteY13" fmla="*/ 221877 h 665630"/>
              <a:gd name="connsiteX14" fmla="*/ 1472453 w 2635624"/>
              <a:gd name="connsiteY14" fmla="*/ 262218 h 665630"/>
              <a:gd name="connsiteX15" fmla="*/ 1277471 w 2635624"/>
              <a:gd name="connsiteY15" fmla="*/ 302559 h 665630"/>
              <a:gd name="connsiteX16" fmla="*/ 1102659 w 2635624"/>
              <a:gd name="connsiteY16" fmla="*/ 322730 h 665630"/>
              <a:gd name="connsiteX17" fmla="*/ 914400 w 2635624"/>
              <a:gd name="connsiteY17" fmla="*/ 349624 h 665630"/>
              <a:gd name="connsiteX18" fmla="*/ 739588 w 2635624"/>
              <a:gd name="connsiteY18" fmla="*/ 383242 h 665630"/>
              <a:gd name="connsiteX19" fmla="*/ 605118 w 2635624"/>
              <a:gd name="connsiteY19" fmla="*/ 403412 h 665630"/>
              <a:gd name="connsiteX20" fmla="*/ 262218 w 2635624"/>
              <a:gd name="connsiteY20" fmla="*/ 396689 h 665630"/>
              <a:gd name="connsiteX21" fmla="*/ 201706 w 2635624"/>
              <a:gd name="connsiteY21" fmla="*/ 363071 h 665630"/>
              <a:gd name="connsiteX22" fmla="*/ 181536 w 2635624"/>
              <a:gd name="connsiteY22" fmla="*/ 342900 h 665630"/>
              <a:gd name="connsiteX23" fmla="*/ 147918 w 2635624"/>
              <a:gd name="connsiteY23" fmla="*/ 329453 h 665630"/>
              <a:gd name="connsiteX24" fmla="*/ 94130 w 2635624"/>
              <a:gd name="connsiteY24" fmla="*/ 262218 h 665630"/>
              <a:gd name="connsiteX25" fmla="*/ 53788 w 2635624"/>
              <a:gd name="connsiteY25" fmla="*/ 201706 h 665630"/>
              <a:gd name="connsiteX26" fmla="*/ 20171 w 2635624"/>
              <a:gd name="connsiteY26" fmla="*/ 154642 h 665630"/>
              <a:gd name="connsiteX27" fmla="*/ 0 w 2635624"/>
              <a:gd name="connsiteY27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81536 w 2635624"/>
              <a:gd name="connsiteY21" fmla="*/ 342900 h 665630"/>
              <a:gd name="connsiteX22" fmla="*/ 147918 w 2635624"/>
              <a:gd name="connsiteY22" fmla="*/ 329453 h 665630"/>
              <a:gd name="connsiteX23" fmla="*/ 94130 w 2635624"/>
              <a:gd name="connsiteY23" fmla="*/ 262218 h 665630"/>
              <a:gd name="connsiteX24" fmla="*/ 53788 w 2635624"/>
              <a:gd name="connsiteY24" fmla="*/ 201706 h 665630"/>
              <a:gd name="connsiteX25" fmla="*/ 20171 w 2635624"/>
              <a:gd name="connsiteY25" fmla="*/ 154642 h 665630"/>
              <a:gd name="connsiteX26" fmla="*/ 0 w 2635624"/>
              <a:gd name="connsiteY26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201706 w 2635624"/>
              <a:gd name="connsiteY20" fmla="*/ 363071 h 665630"/>
              <a:gd name="connsiteX21" fmla="*/ 147918 w 2635624"/>
              <a:gd name="connsiteY21" fmla="*/ 329453 h 665630"/>
              <a:gd name="connsiteX22" fmla="*/ 94130 w 2635624"/>
              <a:gd name="connsiteY22" fmla="*/ 262218 h 665630"/>
              <a:gd name="connsiteX23" fmla="*/ 53788 w 2635624"/>
              <a:gd name="connsiteY23" fmla="*/ 201706 h 665630"/>
              <a:gd name="connsiteX24" fmla="*/ 20171 w 2635624"/>
              <a:gd name="connsiteY24" fmla="*/ 154642 h 665630"/>
              <a:gd name="connsiteX25" fmla="*/ 0 w 2635624"/>
              <a:gd name="connsiteY25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20171 w 2635624"/>
              <a:gd name="connsiteY23" fmla="*/ 154642 h 665630"/>
              <a:gd name="connsiteX24" fmla="*/ 0 w 2635624"/>
              <a:gd name="connsiteY24" fmla="*/ 0 h 665630"/>
              <a:gd name="connsiteX0" fmla="*/ 2635624 w 2635624"/>
              <a:gd name="connsiteY0" fmla="*/ 665630 h 665630"/>
              <a:gd name="connsiteX1" fmla="*/ 2622177 w 2635624"/>
              <a:gd name="connsiteY1" fmla="*/ 632012 h 665630"/>
              <a:gd name="connsiteX2" fmla="*/ 2602006 w 2635624"/>
              <a:gd name="connsiteY2" fmla="*/ 571500 h 665630"/>
              <a:gd name="connsiteX3" fmla="*/ 2581836 w 2635624"/>
              <a:gd name="connsiteY3" fmla="*/ 537883 h 665630"/>
              <a:gd name="connsiteX4" fmla="*/ 2534771 w 2635624"/>
              <a:gd name="connsiteY4" fmla="*/ 477371 h 665630"/>
              <a:gd name="connsiteX5" fmla="*/ 2507877 w 2635624"/>
              <a:gd name="connsiteY5" fmla="*/ 437030 h 665630"/>
              <a:gd name="connsiteX6" fmla="*/ 2400300 w 2635624"/>
              <a:gd name="connsiteY6" fmla="*/ 342900 h 665630"/>
              <a:gd name="connsiteX7" fmla="*/ 2286000 w 2635624"/>
              <a:gd name="connsiteY7" fmla="*/ 262218 h 665630"/>
              <a:gd name="connsiteX8" fmla="*/ 2158253 w 2635624"/>
              <a:gd name="connsiteY8" fmla="*/ 188259 h 665630"/>
              <a:gd name="connsiteX9" fmla="*/ 1983441 w 2635624"/>
              <a:gd name="connsiteY9" fmla="*/ 174812 h 665630"/>
              <a:gd name="connsiteX10" fmla="*/ 1761565 w 2635624"/>
              <a:gd name="connsiteY10" fmla="*/ 188259 h 665630"/>
              <a:gd name="connsiteX11" fmla="*/ 1694330 w 2635624"/>
              <a:gd name="connsiteY11" fmla="*/ 208430 h 665630"/>
              <a:gd name="connsiteX12" fmla="*/ 1600200 w 2635624"/>
              <a:gd name="connsiteY12" fmla="*/ 221877 h 665630"/>
              <a:gd name="connsiteX13" fmla="*/ 1472453 w 2635624"/>
              <a:gd name="connsiteY13" fmla="*/ 262218 h 665630"/>
              <a:gd name="connsiteX14" fmla="*/ 1277471 w 2635624"/>
              <a:gd name="connsiteY14" fmla="*/ 302559 h 665630"/>
              <a:gd name="connsiteX15" fmla="*/ 1102659 w 2635624"/>
              <a:gd name="connsiteY15" fmla="*/ 322730 h 665630"/>
              <a:gd name="connsiteX16" fmla="*/ 914400 w 2635624"/>
              <a:gd name="connsiteY16" fmla="*/ 349624 h 665630"/>
              <a:gd name="connsiteX17" fmla="*/ 739588 w 2635624"/>
              <a:gd name="connsiteY17" fmla="*/ 383242 h 665630"/>
              <a:gd name="connsiteX18" fmla="*/ 605118 w 2635624"/>
              <a:gd name="connsiteY18" fmla="*/ 403412 h 665630"/>
              <a:gd name="connsiteX19" fmla="*/ 262218 w 2635624"/>
              <a:gd name="connsiteY19" fmla="*/ 396689 h 665630"/>
              <a:gd name="connsiteX20" fmla="*/ 147918 w 2635624"/>
              <a:gd name="connsiteY20" fmla="*/ 329453 h 665630"/>
              <a:gd name="connsiteX21" fmla="*/ 94130 w 2635624"/>
              <a:gd name="connsiteY21" fmla="*/ 262218 h 665630"/>
              <a:gd name="connsiteX22" fmla="*/ 53788 w 2635624"/>
              <a:gd name="connsiteY22" fmla="*/ 201706 h 665630"/>
              <a:gd name="connsiteX23" fmla="*/ 0 w 2635624"/>
              <a:gd name="connsiteY2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81836 w 2635624"/>
              <a:gd name="connsiteY2" fmla="*/ 537883 h 665630"/>
              <a:gd name="connsiteX3" fmla="*/ 2534771 w 2635624"/>
              <a:gd name="connsiteY3" fmla="*/ 477371 h 665630"/>
              <a:gd name="connsiteX4" fmla="*/ 2507877 w 2635624"/>
              <a:gd name="connsiteY4" fmla="*/ 437030 h 665630"/>
              <a:gd name="connsiteX5" fmla="*/ 2400300 w 2635624"/>
              <a:gd name="connsiteY5" fmla="*/ 342900 h 665630"/>
              <a:gd name="connsiteX6" fmla="*/ 2286000 w 2635624"/>
              <a:gd name="connsiteY6" fmla="*/ 262218 h 665630"/>
              <a:gd name="connsiteX7" fmla="*/ 2158253 w 2635624"/>
              <a:gd name="connsiteY7" fmla="*/ 188259 h 665630"/>
              <a:gd name="connsiteX8" fmla="*/ 1983441 w 2635624"/>
              <a:gd name="connsiteY8" fmla="*/ 174812 h 665630"/>
              <a:gd name="connsiteX9" fmla="*/ 1761565 w 2635624"/>
              <a:gd name="connsiteY9" fmla="*/ 188259 h 665630"/>
              <a:gd name="connsiteX10" fmla="*/ 1694330 w 2635624"/>
              <a:gd name="connsiteY10" fmla="*/ 208430 h 665630"/>
              <a:gd name="connsiteX11" fmla="*/ 1600200 w 2635624"/>
              <a:gd name="connsiteY11" fmla="*/ 221877 h 665630"/>
              <a:gd name="connsiteX12" fmla="*/ 1472453 w 2635624"/>
              <a:gd name="connsiteY12" fmla="*/ 262218 h 665630"/>
              <a:gd name="connsiteX13" fmla="*/ 1277471 w 2635624"/>
              <a:gd name="connsiteY13" fmla="*/ 302559 h 665630"/>
              <a:gd name="connsiteX14" fmla="*/ 1102659 w 2635624"/>
              <a:gd name="connsiteY14" fmla="*/ 322730 h 665630"/>
              <a:gd name="connsiteX15" fmla="*/ 914400 w 2635624"/>
              <a:gd name="connsiteY15" fmla="*/ 349624 h 665630"/>
              <a:gd name="connsiteX16" fmla="*/ 739588 w 2635624"/>
              <a:gd name="connsiteY16" fmla="*/ 383242 h 665630"/>
              <a:gd name="connsiteX17" fmla="*/ 605118 w 2635624"/>
              <a:gd name="connsiteY17" fmla="*/ 403412 h 665630"/>
              <a:gd name="connsiteX18" fmla="*/ 262218 w 2635624"/>
              <a:gd name="connsiteY18" fmla="*/ 396689 h 665630"/>
              <a:gd name="connsiteX19" fmla="*/ 147918 w 2635624"/>
              <a:gd name="connsiteY19" fmla="*/ 329453 h 665630"/>
              <a:gd name="connsiteX20" fmla="*/ 94130 w 2635624"/>
              <a:gd name="connsiteY20" fmla="*/ 262218 h 665630"/>
              <a:gd name="connsiteX21" fmla="*/ 53788 w 2635624"/>
              <a:gd name="connsiteY21" fmla="*/ 201706 h 665630"/>
              <a:gd name="connsiteX22" fmla="*/ 0 w 2635624"/>
              <a:gd name="connsiteY2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34771 w 2635624"/>
              <a:gd name="connsiteY2" fmla="*/ 477371 h 665630"/>
              <a:gd name="connsiteX3" fmla="*/ 2507877 w 2635624"/>
              <a:gd name="connsiteY3" fmla="*/ 437030 h 665630"/>
              <a:gd name="connsiteX4" fmla="*/ 2400300 w 2635624"/>
              <a:gd name="connsiteY4" fmla="*/ 342900 h 665630"/>
              <a:gd name="connsiteX5" fmla="*/ 2286000 w 2635624"/>
              <a:gd name="connsiteY5" fmla="*/ 262218 h 665630"/>
              <a:gd name="connsiteX6" fmla="*/ 2158253 w 2635624"/>
              <a:gd name="connsiteY6" fmla="*/ 188259 h 665630"/>
              <a:gd name="connsiteX7" fmla="*/ 1983441 w 2635624"/>
              <a:gd name="connsiteY7" fmla="*/ 174812 h 665630"/>
              <a:gd name="connsiteX8" fmla="*/ 1761565 w 2635624"/>
              <a:gd name="connsiteY8" fmla="*/ 188259 h 665630"/>
              <a:gd name="connsiteX9" fmla="*/ 1694330 w 2635624"/>
              <a:gd name="connsiteY9" fmla="*/ 208430 h 665630"/>
              <a:gd name="connsiteX10" fmla="*/ 1600200 w 2635624"/>
              <a:gd name="connsiteY10" fmla="*/ 221877 h 665630"/>
              <a:gd name="connsiteX11" fmla="*/ 1472453 w 2635624"/>
              <a:gd name="connsiteY11" fmla="*/ 262218 h 665630"/>
              <a:gd name="connsiteX12" fmla="*/ 1277471 w 2635624"/>
              <a:gd name="connsiteY12" fmla="*/ 302559 h 665630"/>
              <a:gd name="connsiteX13" fmla="*/ 1102659 w 2635624"/>
              <a:gd name="connsiteY13" fmla="*/ 322730 h 665630"/>
              <a:gd name="connsiteX14" fmla="*/ 914400 w 2635624"/>
              <a:gd name="connsiteY14" fmla="*/ 349624 h 665630"/>
              <a:gd name="connsiteX15" fmla="*/ 739588 w 2635624"/>
              <a:gd name="connsiteY15" fmla="*/ 383242 h 665630"/>
              <a:gd name="connsiteX16" fmla="*/ 605118 w 2635624"/>
              <a:gd name="connsiteY16" fmla="*/ 403412 h 665630"/>
              <a:gd name="connsiteX17" fmla="*/ 262218 w 2635624"/>
              <a:gd name="connsiteY17" fmla="*/ 396689 h 665630"/>
              <a:gd name="connsiteX18" fmla="*/ 147918 w 2635624"/>
              <a:gd name="connsiteY18" fmla="*/ 329453 h 665630"/>
              <a:gd name="connsiteX19" fmla="*/ 94130 w 2635624"/>
              <a:gd name="connsiteY19" fmla="*/ 262218 h 665630"/>
              <a:gd name="connsiteX20" fmla="*/ 53788 w 2635624"/>
              <a:gd name="connsiteY20" fmla="*/ 201706 h 665630"/>
              <a:gd name="connsiteX21" fmla="*/ 0 w 2635624"/>
              <a:gd name="connsiteY2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94330 w 2635624"/>
              <a:gd name="connsiteY8" fmla="*/ 208430 h 665630"/>
              <a:gd name="connsiteX9" fmla="*/ 1600200 w 2635624"/>
              <a:gd name="connsiteY9" fmla="*/ 221877 h 665630"/>
              <a:gd name="connsiteX10" fmla="*/ 1472453 w 2635624"/>
              <a:gd name="connsiteY10" fmla="*/ 262218 h 665630"/>
              <a:gd name="connsiteX11" fmla="*/ 1277471 w 2635624"/>
              <a:gd name="connsiteY11" fmla="*/ 302559 h 665630"/>
              <a:gd name="connsiteX12" fmla="*/ 1102659 w 2635624"/>
              <a:gd name="connsiteY12" fmla="*/ 322730 h 665630"/>
              <a:gd name="connsiteX13" fmla="*/ 914400 w 2635624"/>
              <a:gd name="connsiteY13" fmla="*/ 349624 h 665630"/>
              <a:gd name="connsiteX14" fmla="*/ 739588 w 2635624"/>
              <a:gd name="connsiteY14" fmla="*/ 383242 h 665630"/>
              <a:gd name="connsiteX15" fmla="*/ 605118 w 2635624"/>
              <a:gd name="connsiteY15" fmla="*/ 403412 h 665630"/>
              <a:gd name="connsiteX16" fmla="*/ 262218 w 2635624"/>
              <a:gd name="connsiteY16" fmla="*/ 396689 h 665630"/>
              <a:gd name="connsiteX17" fmla="*/ 147918 w 2635624"/>
              <a:gd name="connsiteY17" fmla="*/ 329453 h 665630"/>
              <a:gd name="connsiteX18" fmla="*/ 94130 w 2635624"/>
              <a:gd name="connsiteY18" fmla="*/ 262218 h 665630"/>
              <a:gd name="connsiteX19" fmla="*/ 53788 w 2635624"/>
              <a:gd name="connsiteY19" fmla="*/ 201706 h 665630"/>
              <a:gd name="connsiteX20" fmla="*/ 0 w 2635624"/>
              <a:gd name="connsiteY2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914400 w 2635624"/>
              <a:gd name="connsiteY12" fmla="*/ 349624 h 665630"/>
              <a:gd name="connsiteX13" fmla="*/ 739588 w 2635624"/>
              <a:gd name="connsiteY13" fmla="*/ 383242 h 665630"/>
              <a:gd name="connsiteX14" fmla="*/ 605118 w 2635624"/>
              <a:gd name="connsiteY14" fmla="*/ 403412 h 665630"/>
              <a:gd name="connsiteX15" fmla="*/ 262218 w 2635624"/>
              <a:gd name="connsiteY15" fmla="*/ 396689 h 665630"/>
              <a:gd name="connsiteX16" fmla="*/ 147918 w 2635624"/>
              <a:gd name="connsiteY16" fmla="*/ 329453 h 665630"/>
              <a:gd name="connsiteX17" fmla="*/ 94130 w 2635624"/>
              <a:gd name="connsiteY17" fmla="*/ 262218 h 665630"/>
              <a:gd name="connsiteX18" fmla="*/ 53788 w 2635624"/>
              <a:gd name="connsiteY18" fmla="*/ 201706 h 665630"/>
              <a:gd name="connsiteX19" fmla="*/ 0 w 2635624"/>
              <a:gd name="connsiteY1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2158253 w 2635624"/>
              <a:gd name="connsiteY5" fmla="*/ 188259 h 665630"/>
              <a:gd name="connsiteX6" fmla="*/ 1983441 w 2635624"/>
              <a:gd name="connsiteY6" fmla="*/ 174812 h 665630"/>
              <a:gd name="connsiteX7" fmla="*/ 1761565 w 2635624"/>
              <a:gd name="connsiteY7" fmla="*/ 188259 h 665630"/>
              <a:gd name="connsiteX8" fmla="*/ 1600200 w 2635624"/>
              <a:gd name="connsiteY8" fmla="*/ 221877 h 665630"/>
              <a:gd name="connsiteX9" fmla="*/ 1472453 w 2635624"/>
              <a:gd name="connsiteY9" fmla="*/ 262218 h 665630"/>
              <a:gd name="connsiteX10" fmla="*/ 1277471 w 2635624"/>
              <a:gd name="connsiteY10" fmla="*/ 302559 h 665630"/>
              <a:gd name="connsiteX11" fmla="*/ 1102659 w 2635624"/>
              <a:gd name="connsiteY11" fmla="*/ 322730 h 665630"/>
              <a:gd name="connsiteX12" fmla="*/ 739588 w 2635624"/>
              <a:gd name="connsiteY12" fmla="*/ 383242 h 665630"/>
              <a:gd name="connsiteX13" fmla="*/ 605118 w 2635624"/>
              <a:gd name="connsiteY13" fmla="*/ 403412 h 665630"/>
              <a:gd name="connsiteX14" fmla="*/ 262218 w 2635624"/>
              <a:gd name="connsiteY14" fmla="*/ 396689 h 665630"/>
              <a:gd name="connsiteX15" fmla="*/ 147918 w 2635624"/>
              <a:gd name="connsiteY15" fmla="*/ 329453 h 665630"/>
              <a:gd name="connsiteX16" fmla="*/ 94130 w 2635624"/>
              <a:gd name="connsiteY16" fmla="*/ 262218 h 665630"/>
              <a:gd name="connsiteX17" fmla="*/ 53788 w 2635624"/>
              <a:gd name="connsiteY17" fmla="*/ 201706 h 665630"/>
              <a:gd name="connsiteX18" fmla="*/ 0 w 2635624"/>
              <a:gd name="connsiteY1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400300 w 2635624"/>
              <a:gd name="connsiteY3" fmla="*/ 342900 h 665630"/>
              <a:gd name="connsiteX4" fmla="*/ 2286000 w 2635624"/>
              <a:gd name="connsiteY4" fmla="*/ 262218 h 665630"/>
              <a:gd name="connsiteX5" fmla="*/ 1983441 w 2635624"/>
              <a:gd name="connsiteY5" fmla="*/ 174812 h 665630"/>
              <a:gd name="connsiteX6" fmla="*/ 1761565 w 2635624"/>
              <a:gd name="connsiteY6" fmla="*/ 188259 h 665630"/>
              <a:gd name="connsiteX7" fmla="*/ 1600200 w 2635624"/>
              <a:gd name="connsiteY7" fmla="*/ 221877 h 665630"/>
              <a:gd name="connsiteX8" fmla="*/ 1472453 w 2635624"/>
              <a:gd name="connsiteY8" fmla="*/ 262218 h 665630"/>
              <a:gd name="connsiteX9" fmla="*/ 1277471 w 2635624"/>
              <a:gd name="connsiteY9" fmla="*/ 302559 h 665630"/>
              <a:gd name="connsiteX10" fmla="*/ 1102659 w 2635624"/>
              <a:gd name="connsiteY10" fmla="*/ 322730 h 665630"/>
              <a:gd name="connsiteX11" fmla="*/ 739588 w 2635624"/>
              <a:gd name="connsiteY11" fmla="*/ 383242 h 665630"/>
              <a:gd name="connsiteX12" fmla="*/ 605118 w 2635624"/>
              <a:gd name="connsiteY12" fmla="*/ 403412 h 665630"/>
              <a:gd name="connsiteX13" fmla="*/ 262218 w 2635624"/>
              <a:gd name="connsiteY13" fmla="*/ 396689 h 665630"/>
              <a:gd name="connsiteX14" fmla="*/ 147918 w 2635624"/>
              <a:gd name="connsiteY14" fmla="*/ 329453 h 665630"/>
              <a:gd name="connsiteX15" fmla="*/ 94130 w 2635624"/>
              <a:gd name="connsiteY15" fmla="*/ 262218 h 665630"/>
              <a:gd name="connsiteX16" fmla="*/ 53788 w 2635624"/>
              <a:gd name="connsiteY16" fmla="*/ 201706 h 665630"/>
              <a:gd name="connsiteX17" fmla="*/ 0 w 2635624"/>
              <a:gd name="connsiteY1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53788 w 2635624"/>
              <a:gd name="connsiteY15" fmla="*/ 201706 h 665630"/>
              <a:gd name="connsiteX16" fmla="*/ 0 w 2635624"/>
              <a:gd name="connsiteY1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94130 w 2635624"/>
              <a:gd name="connsiteY14" fmla="*/ 262218 h 665630"/>
              <a:gd name="connsiteX15" fmla="*/ 0 w 2635624"/>
              <a:gd name="connsiteY1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1102659 w 2635624"/>
              <a:gd name="connsiteY9" fmla="*/ 322730 h 665630"/>
              <a:gd name="connsiteX10" fmla="*/ 739588 w 2635624"/>
              <a:gd name="connsiteY10" fmla="*/ 383242 h 665630"/>
              <a:gd name="connsiteX11" fmla="*/ 605118 w 2635624"/>
              <a:gd name="connsiteY11" fmla="*/ 403412 h 665630"/>
              <a:gd name="connsiteX12" fmla="*/ 262218 w 2635624"/>
              <a:gd name="connsiteY12" fmla="*/ 396689 h 665630"/>
              <a:gd name="connsiteX13" fmla="*/ 147918 w 2635624"/>
              <a:gd name="connsiteY13" fmla="*/ 329453 h 665630"/>
              <a:gd name="connsiteX14" fmla="*/ 0 w 2635624"/>
              <a:gd name="connsiteY14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739588 w 2635624"/>
              <a:gd name="connsiteY9" fmla="*/ 383242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147918 w 2635624"/>
              <a:gd name="connsiteY12" fmla="*/ 329453 h 665630"/>
              <a:gd name="connsiteX13" fmla="*/ 0 w 2635624"/>
              <a:gd name="connsiteY13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262218 w 2635624"/>
              <a:gd name="connsiteY11" fmla="*/ 396689 h 665630"/>
              <a:gd name="connsiteX12" fmla="*/ 0 w 2635624"/>
              <a:gd name="connsiteY12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605118 w 2635624"/>
              <a:gd name="connsiteY10" fmla="*/ 403412 h 665630"/>
              <a:gd name="connsiteX11" fmla="*/ 0 w 2635624"/>
              <a:gd name="connsiteY11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935302 w 2635624"/>
              <a:gd name="connsiteY9" fmla="*/ 360783 h 665630"/>
              <a:gd name="connsiteX10" fmla="*/ 0 w 2635624"/>
              <a:gd name="connsiteY10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1277471 w 2635624"/>
              <a:gd name="connsiteY8" fmla="*/ 302559 h 665630"/>
              <a:gd name="connsiteX9" fmla="*/ 0 w 2635624"/>
              <a:gd name="connsiteY9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1472453 w 2635624"/>
              <a:gd name="connsiteY7" fmla="*/ 262218 h 665630"/>
              <a:gd name="connsiteX8" fmla="*/ 0 w 2635624"/>
              <a:gd name="connsiteY8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1600200 w 2635624"/>
              <a:gd name="connsiteY6" fmla="*/ 221877 h 665630"/>
              <a:gd name="connsiteX7" fmla="*/ 0 w 2635624"/>
              <a:gd name="connsiteY7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1761565 w 2635624"/>
              <a:gd name="connsiteY5" fmla="*/ 188259 h 665630"/>
              <a:gd name="connsiteX6" fmla="*/ 0 w 2635624"/>
              <a:gd name="connsiteY6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1983441 w 2635624"/>
              <a:gd name="connsiteY4" fmla="*/ 174812 h 665630"/>
              <a:gd name="connsiteX5" fmla="*/ 0 w 2635624"/>
              <a:gd name="connsiteY5" fmla="*/ 0 h 665630"/>
              <a:gd name="connsiteX0" fmla="*/ 2635624 w 2635624"/>
              <a:gd name="connsiteY0" fmla="*/ 665630 h 665630"/>
              <a:gd name="connsiteX1" fmla="*/ 2602006 w 2635624"/>
              <a:gd name="connsiteY1" fmla="*/ 571500 h 665630"/>
              <a:gd name="connsiteX2" fmla="*/ 2507877 w 2635624"/>
              <a:gd name="connsiteY2" fmla="*/ 437030 h 665630"/>
              <a:gd name="connsiteX3" fmla="*/ 2286000 w 2635624"/>
              <a:gd name="connsiteY3" fmla="*/ 262218 h 665630"/>
              <a:gd name="connsiteX4" fmla="*/ 0 w 2635624"/>
              <a:gd name="connsiteY4" fmla="*/ 0 h 665630"/>
              <a:gd name="connsiteX0" fmla="*/ 2635624 w 2722645"/>
              <a:gd name="connsiteY0" fmla="*/ 665630 h 665630"/>
              <a:gd name="connsiteX1" fmla="*/ 2602006 w 2722645"/>
              <a:gd name="connsiteY1" fmla="*/ 571500 h 665630"/>
              <a:gd name="connsiteX2" fmla="*/ 2507877 w 2722645"/>
              <a:gd name="connsiteY2" fmla="*/ 437030 h 665630"/>
              <a:gd name="connsiteX3" fmla="*/ 0 w 2722645"/>
              <a:gd name="connsiteY3" fmla="*/ 0 h 665630"/>
              <a:gd name="connsiteX0" fmla="*/ 2635624 w 2804679"/>
              <a:gd name="connsiteY0" fmla="*/ 665630 h 665630"/>
              <a:gd name="connsiteX1" fmla="*/ 2602006 w 2804679"/>
              <a:gd name="connsiteY1" fmla="*/ 571500 h 665630"/>
              <a:gd name="connsiteX2" fmla="*/ 0 w 2804679"/>
              <a:gd name="connsiteY2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635624 w 2635624"/>
              <a:gd name="connsiteY0" fmla="*/ 665630 h 665630"/>
              <a:gd name="connsiteX1" fmla="*/ 0 w 2635624"/>
              <a:gd name="connsiteY1" fmla="*/ 0 h 665630"/>
              <a:gd name="connsiteX0" fmla="*/ 2785541 w 2785541"/>
              <a:gd name="connsiteY0" fmla="*/ 342731 h 342731"/>
              <a:gd name="connsiteX1" fmla="*/ 0 w 2785541"/>
              <a:gd name="connsiteY1" fmla="*/ 0 h 342731"/>
              <a:gd name="connsiteX0" fmla="*/ 2785541 w 2785541"/>
              <a:gd name="connsiteY0" fmla="*/ 424582 h 424582"/>
              <a:gd name="connsiteX1" fmla="*/ 0 w 2785541"/>
              <a:gd name="connsiteY1" fmla="*/ 81851 h 424582"/>
              <a:gd name="connsiteX0" fmla="*/ 2843201 w 2843201"/>
              <a:gd name="connsiteY0" fmla="*/ 424582 h 424582"/>
              <a:gd name="connsiteX1" fmla="*/ 0 w 2843201"/>
              <a:gd name="connsiteY1" fmla="*/ 81851 h 424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43201" h="424582">
                <a:moveTo>
                  <a:pt x="2843201" y="424582"/>
                </a:moveTo>
                <a:cubicBezTo>
                  <a:pt x="2147540" y="-229557"/>
                  <a:pt x="680190" y="61749"/>
                  <a:pt x="0" y="81851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9" name="Forme libre 38"/>
          <p:cNvSpPr/>
          <p:nvPr/>
        </p:nvSpPr>
        <p:spPr>
          <a:xfrm>
            <a:off x="11423375" y="2782957"/>
            <a:ext cx="1907166" cy="2244313"/>
          </a:xfrm>
          <a:custGeom>
            <a:avLst/>
            <a:gdLst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70747 w 1331821"/>
              <a:gd name="connsiteY17" fmla="*/ 1398494 h 1606924"/>
              <a:gd name="connsiteX18" fmla="*/ 1290917 w 1331821"/>
              <a:gd name="connsiteY18" fmla="*/ 1445559 h 1606924"/>
              <a:gd name="connsiteX19" fmla="*/ 1297641 w 1331821"/>
              <a:gd name="connsiteY19" fmla="*/ 1485900 h 1606924"/>
              <a:gd name="connsiteX20" fmla="*/ 1311088 w 1331821"/>
              <a:gd name="connsiteY20" fmla="*/ 1512794 h 1606924"/>
              <a:gd name="connsiteX21" fmla="*/ 1324535 w 1331821"/>
              <a:gd name="connsiteY21" fmla="*/ 1559859 h 1606924"/>
              <a:gd name="connsiteX22" fmla="*/ 1331258 w 1331821"/>
              <a:gd name="connsiteY22" fmla="*/ 1580029 h 1606924"/>
              <a:gd name="connsiteX23" fmla="*/ 1331258 w 1331821"/>
              <a:gd name="connsiteY23" fmla="*/ 1606924 h 1606924"/>
              <a:gd name="connsiteX0" fmla="*/ 0 w 1331821"/>
              <a:gd name="connsiteY0" fmla="*/ 0 h 1606924"/>
              <a:gd name="connsiteX1" fmla="*/ 134470 w 1331821"/>
              <a:gd name="connsiteY1" fmla="*/ 107576 h 1606924"/>
              <a:gd name="connsiteX2" fmla="*/ 316006 w 1331821"/>
              <a:gd name="connsiteY2" fmla="*/ 221876 h 1606924"/>
              <a:gd name="connsiteX3" fmla="*/ 510988 w 1331821"/>
              <a:gd name="connsiteY3" fmla="*/ 383241 h 1606924"/>
              <a:gd name="connsiteX4" fmla="*/ 632011 w 1331821"/>
              <a:gd name="connsiteY4" fmla="*/ 510988 h 1606924"/>
              <a:gd name="connsiteX5" fmla="*/ 759758 w 1331821"/>
              <a:gd name="connsiteY5" fmla="*/ 625288 h 1606924"/>
              <a:gd name="connsiteX6" fmla="*/ 820270 w 1331821"/>
              <a:gd name="connsiteY6" fmla="*/ 672353 h 1606924"/>
              <a:gd name="connsiteX7" fmla="*/ 867335 w 1331821"/>
              <a:gd name="connsiteY7" fmla="*/ 732865 h 1606924"/>
              <a:gd name="connsiteX8" fmla="*/ 927847 w 1331821"/>
              <a:gd name="connsiteY8" fmla="*/ 793376 h 1606924"/>
              <a:gd name="connsiteX9" fmla="*/ 1035423 w 1331821"/>
              <a:gd name="connsiteY9" fmla="*/ 921124 h 1606924"/>
              <a:gd name="connsiteX10" fmla="*/ 1095935 w 1331821"/>
              <a:gd name="connsiteY10" fmla="*/ 1008529 h 1606924"/>
              <a:gd name="connsiteX11" fmla="*/ 1122829 w 1331821"/>
              <a:gd name="connsiteY11" fmla="*/ 1048871 h 1606924"/>
              <a:gd name="connsiteX12" fmla="*/ 1143000 w 1331821"/>
              <a:gd name="connsiteY12" fmla="*/ 1075765 h 1606924"/>
              <a:gd name="connsiteX13" fmla="*/ 1183341 w 1331821"/>
              <a:gd name="connsiteY13" fmla="*/ 1143000 h 1606924"/>
              <a:gd name="connsiteX14" fmla="*/ 1223682 w 1331821"/>
              <a:gd name="connsiteY14" fmla="*/ 1250576 h 1606924"/>
              <a:gd name="connsiteX15" fmla="*/ 1243853 w 1331821"/>
              <a:gd name="connsiteY15" fmla="*/ 1297641 h 1606924"/>
              <a:gd name="connsiteX16" fmla="*/ 1257300 w 1331821"/>
              <a:gd name="connsiteY16" fmla="*/ 1337982 h 1606924"/>
              <a:gd name="connsiteX17" fmla="*/ 1290917 w 1331821"/>
              <a:gd name="connsiteY17" fmla="*/ 1445559 h 1606924"/>
              <a:gd name="connsiteX18" fmla="*/ 1297641 w 1331821"/>
              <a:gd name="connsiteY18" fmla="*/ 1485900 h 1606924"/>
              <a:gd name="connsiteX19" fmla="*/ 1311088 w 1331821"/>
              <a:gd name="connsiteY19" fmla="*/ 1512794 h 1606924"/>
              <a:gd name="connsiteX20" fmla="*/ 1324535 w 1331821"/>
              <a:gd name="connsiteY20" fmla="*/ 1559859 h 1606924"/>
              <a:gd name="connsiteX21" fmla="*/ 1331258 w 1331821"/>
              <a:gd name="connsiteY21" fmla="*/ 1580029 h 1606924"/>
              <a:gd name="connsiteX22" fmla="*/ 1331258 w 1331821"/>
              <a:gd name="connsiteY2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0917 w 1331258"/>
              <a:gd name="connsiteY17" fmla="*/ 1445559 h 1606924"/>
              <a:gd name="connsiteX18" fmla="*/ 1297641 w 1331258"/>
              <a:gd name="connsiteY18" fmla="*/ 1485900 h 1606924"/>
              <a:gd name="connsiteX19" fmla="*/ 1311088 w 1331258"/>
              <a:gd name="connsiteY19" fmla="*/ 1512794 h 1606924"/>
              <a:gd name="connsiteX20" fmla="*/ 1324535 w 1331258"/>
              <a:gd name="connsiteY20" fmla="*/ 1559859 h 1606924"/>
              <a:gd name="connsiteX21" fmla="*/ 1331258 w 1331258"/>
              <a:gd name="connsiteY2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24535 w 1331258"/>
              <a:gd name="connsiteY19" fmla="*/ 1559859 h 1606924"/>
              <a:gd name="connsiteX20" fmla="*/ 1331258 w 1331258"/>
              <a:gd name="connsiteY2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11088 w 1331258"/>
              <a:gd name="connsiteY18" fmla="*/ 1512794 h 1606924"/>
              <a:gd name="connsiteX19" fmla="*/ 1331258 w 1331258"/>
              <a:gd name="connsiteY1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43853 w 1331258"/>
              <a:gd name="connsiteY15" fmla="*/ 1297641 h 1606924"/>
              <a:gd name="connsiteX16" fmla="*/ 1257300 w 1331258"/>
              <a:gd name="connsiteY16" fmla="*/ 1337982 h 1606924"/>
              <a:gd name="connsiteX17" fmla="*/ 1297641 w 1331258"/>
              <a:gd name="connsiteY17" fmla="*/ 1485900 h 1606924"/>
              <a:gd name="connsiteX18" fmla="*/ 1331258 w 1331258"/>
              <a:gd name="connsiteY1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095935 w 1331258"/>
              <a:gd name="connsiteY10" fmla="*/ 1008529 h 1606924"/>
              <a:gd name="connsiteX11" fmla="*/ 1122829 w 1331258"/>
              <a:gd name="connsiteY11" fmla="*/ 1048871 h 1606924"/>
              <a:gd name="connsiteX12" fmla="*/ 1143000 w 1331258"/>
              <a:gd name="connsiteY12" fmla="*/ 1075765 h 1606924"/>
              <a:gd name="connsiteX13" fmla="*/ 1183341 w 1331258"/>
              <a:gd name="connsiteY13" fmla="*/ 1143000 h 1606924"/>
              <a:gd name="connsiteX14" fmla="*/ 1223682 w 1331258"/>
              <a:gd name="connsiteY14" fmla="*/ 1250576 h 1606924"/>
              <a:gd name="connsiteX15" fmla="*/ 1257300 w 1331258"/>
              <a:gd name="connsiteY15" fmla="*/ 1337982 h 1606924"/>
              <a:gd name="connsiteX16" fmla="*/ 1297641 w 1331258"/>
              <a:gd name="connsiteY16" fmla="*/ 1485900 h 1606924"/>
              <a:gd name="connsiteX17" fmla="*/ 1331258 w 1331258"/>
              <a:gd name="connsiteY1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22829 w 1331258"/>
              <a:gd name="connsiteY10" fmla="*/ 1048871 h 1606924"/>
              <a:gd name="connsiteX11" fmla="*/ 1143000 w 1331258"/>
              <a:gd name="connsiteY11" fmla="*/ 1075765 h 1606924"/>
              <a:gd name="connsiteX12" fmla="*/ 1183341 w 1331258"/>
              <a:gd name="connsiteY12" fmla="*/ 1143000 h 1606924"/>
              <a:gd name="connsiteX13" fmla="*/ 1223682 w 1331258"/>
              <a:gd name="connsiteY13" fmla="*/ 1250576 h 1606924"/>
              <a:gd name="connsiteX14" fmla="*/ 1257300 w 1331258"/>
              <a:gd name="connsiteY14" fmla="*/ 1337982 h 1606924"/>
              <a:gd name="connsiteX15" fmla="*/ 1297641 w 1331258"/>
              <a:gd name="connsiteY15" fmla="*/ 1485900 h 1606924"/>
              <a:gd name="connsiteX16" fmla="*/ 1331258 w 1331258"/>
              <a:gd name="connsiteY1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867335 w 1331258"/>
              <a:gd name="connsiteY7" fmla="*/ 732865 h 1606924"/>
              <a:gd name="connsiteX8" fmla="*/ 927847 w 1331258"/>
              <a:gd name="connsiteY8" fmla="*/ 793376 h 1606924"/>
              <a:gd name="connsiteX9" fmla="*/ 1035423 w 1331258"/>
              <a:gd name="connsiteY9" fmla="*/ 921124 h 1606924"/>
              <a:gd name="connsiteX10" fmla="*/ 1143000 w 1331258"/>
              <a:gd name="connsiteY10" fmla="*/ 1075765 h 1606924"/>
              <a:gd name="connsiteX11" fmla="*/ 1183341 w 1331258"/>
              <a:gd name="connsiteY11" fmla="*/ 1143000 h 1606924"/>
              <a:gd name="connsiteX12" fmla="*/ 1223682 w 1331258"/>
              <a:gd name="connsiteY12" fmla="*/ 1250576 h 1606924"/>
              <a:gd name="connsiteX13" fmla="*/ 1257300 w 1331258"/>
              <a:gd name="connsiteY13" fmla="*/ 1337982 h 1606924"/>
              <a:gd name="connsiteX14" fmla="*/ 1297641 w 1331258"/>
              <a:gd name="connsiteY14" fmla="*/ 1485900 h 1606924"/>
              <a:gd name="connsiteX15" fmla="*/ 1331258 w 1331258"/>
              <a:gd name="connsiteY1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820270 w 1331258"/>
              <a:gd name="connsiteY6" fmla="*/ 672353 h 1606924"/>
              <a:gd name="connsiteX7" fmla="*/ 927847 w 1331258"/>
              <a:gd name="connsiteY7" fmla="*/ 793376 h 1606924"/>
              <a:gd name="connsiteX8" fmla="*/ 1035423 w 1331258"/>
              <a:gd name="connsiteY8" fmla="*/ 921124 h 1606924"/>
              <a:gd name="connsiteX9" fmla="*/ 1143000 w 1331258"/>
              <a:gd name="connsiteY9" fmla="*/ 1075765 h 1606924"/>
              <a:gd name="connsiteX10" fmla="*/ 1183341 w 1331258"/>
              <a:gd name="connsiteY10" fmla="*/ 1143000 h 1606924"/>
              <a:gd name="connsiteX11" fmla="*/ 1223682 w 1331258"/>
              <a:gd name="connsiteY11" fmla="*/ 1250576 h 1606924"/>
              <a:gd name="connsiteX12" fmla="*/ 1257300 w 1331258"/>
              <a:gd name="connsiteY12" fmla="*/ 1337982 h 1606924"/>
              <a:gd name="connsiteX13" fmla="*/ 1297641 w 1331258"/>
              <a:gd name="connsiteY13" fmla="*/ 1485900 h 1606924"/>
              <a:gd name="connsiteX14" fmla="*/ 1331258 w 1331258"/>
              <a:gd name="connsiteY1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510988 w 1331258"/>
              <a:gd name="connsiteY3" fmla="*/ 383241 h 1606924"/>
              <a:gd name="connsiteX4" fmla="*/ 632011 w 1331258"/>
              <a:gd name="connsiteY4" fmla="*/ 510988 h 1606924"/>
              <a:gd name="connsiteX5" fmla="*/ 759758 w 1331258"/>
              <a:gd name="connsiteY5" fmla="*/ 625288 h 1606924"/>
              <a:gd name="connsiteX6" fmla="*/ 927847 w 1331258"/>
              <a:gd name="connsiteY6" fmla="*/ 793376 h 1606924"/>
              <a:gd name="connsiteX7" fmla="*/ 1035423 w 1331258"/>
              <a:gd name="connsiteY7" fmla="*/ 921124 h 1606924"/>
              <a:gd name="connsiteX8" fmla="*/ 1143000 w 1331258"/>
              <a:gd name="connsiteY8" fmla="*/ 1075765 h 1606924"/>
              <a:gd name="connsiteX9" fmla="*/ 1183341 w 1331258"/>
              <a:gd name="connsiteY9" fmla="*/ 1143000 h 1606924"/>
              <a:gd name="connsiteX10" fmla="*/ 1223682 w 1331258"/>
              <a:gd name="connsiteY10" fmla="*/ 1250576 h 1606924"/>
              <a:gd name="connsiteX11" fmla="*/ 1257300 w 1331258"/>
              <a:gd name="connsiteY11" fmla="*/ 1337982 h 1606924"/>
              <a:gd name="connsiteX12" fmla="*/ 1297641 w 1331258"/>
              <a:gd name="connsiteY12" fmla="*/ 1485900 h 1606924"/>
              <a:gd name="connsiteX13" fmla="*/ 1331258 w 1331258"/>
              <a:gd name="connsiteY13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316006 w 1331258"/>
              <a:gd name="connsiteY2" fmla="*/ 221876 h 1606924"/>
              <a:gd name="connsiteX3" fmla="*/ 632011 w 1331258"/>
              <a:gd name="connsiteY3" fmla="*/ 510988 h 1606924"/>
              <a:gd name="connsiteX4" fmla="*/ 759758 w 1331258"/>
              <a:gd name="connsiteY4" fmla="*/ 625288 h 1606924"/>
              <a:gd name="connsiteX5" fmla="*/ 927847 w 1331258"/>
              <a:gd name="connsiteY5" fmla="*/ 793376 h 1606924"/>
              <a:gd name="connsiteX6" fmla="*/ 1035423 w 1331258"/>
              <a:gd name="connsiteY6" fmla="*/ 921124 h 1606924"/>
              <a:gd name="connsiteX7" fmla="*/ 1143000 w 1331258"/>
              <a:gd name="connsiteY7" fmla="*/ 1075765 h 1606924"/>
              <a:gd name="connsiteX8" fmla="*/ 1183341 w 1331258"/>
              <a:gd name="connsiteY8" fmla="*/ 1143000 h 1606924"/>
              <a:gd name="connsiteX9" fmla="*/ 1223682 w 1331258"/>
              <a:gd name="connsiteY9" fmla="*/ 1250576 h 1606924"/>
              <a:gd name="connsiteX10" fmla="*/ 1257300 w 1331258"/>
              <a:gd name="connsiteY10" fmla="*/ 1337982 h 1606924"/>
              <a:gd name="connsiteX11" fmla="*/ 1297641 w 1331258"/>
              <a:gd name="connsiteY11" fmla="*/ 1485900 h 1606924"/>
              <a:gd name="connsiteX12" fmla="*/ 1331258 w 1331258"/>
              <a:gd name="connsiteY12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297641 w 1331258"/>
              <a:gd name="connsiteY10" fmla="*/ 1485900 h 1606924"/>
              <a:gd name="connsiteX11" fmla="*/ 1331258 w 1331258"/>
              <a:gd name="connsiteY11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257300 w 1331258"/>
              <a:gd name="connsiteY9" fmla="*/ 1337982 h 1606924"/>
              <a:gd name="connsiteX10" fmla="*/ 1331258 w 1331258"/>
              <a:gd name="connsiteY10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223682 w 1331258"/>
              <a:gd name="connsiteY8" fmla="*/ 1250576 h 1606924"/>
              <a:gd name="connsiteX9" fmla="*/ 1331258 w 1331258"/>
              <a:gd name="connsiteY9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183341 w 1331258"/>
              <a:gd name="connsiteY7" fmla="*/ 1143000 h 1606924"/>
              <a:gd name="connsiteX8" fmla="*/ 1331258 w 1331258"/>
              <a:gd name="connsiteY8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143000 w 1331258"/>
              <a:gd name="connsiteY6" fmla="*/ 1075765 h 1606924"/>
              <a:gd name="connsiteX7" fmla="*/ 1331258 w 1331258"/>
              <a:gd name="connsiteY7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035423 w 1331258"/>
              <a:gd name="connsiteY5" fmla="*/ 921124 h 1606924"/>
              <a:gd name="connsiteX6" fmla="*/ 1331258 w 1331258"/>
              <a:gd name="connsiteY6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927847 w 1331258"/>
              <a:gd name="connsiteY4" fmla="*/ 793376 h 1606924"/>
              <a:gd name="connsiteX5" fmla="*/ 1331258 w 1331258"/>
              <a:gd name="connsiteY5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759758 w 1331258"/>
              <a:gd name="connsiteY3" fmla="*/ 625288 h 1606924"/>
              <a:gd name="connsiteX4" fmla="*/ 1331258 w 1331258"/>
              <a:gd name="connsiteY4" fmla="*/ 1606924 h 1606924"/>
              <a:gd name="connsiteX0" fmla="*/ 0 w 1331258"/>
              <a:gd name="connsiteY0" fmla="*/ 0 h 1606924"/>
              <a:gd name="connsiteX1" fmla="*/ 134470 w 1331258"/>
              <a:gd name="connsiteY1" fmla="*/ 107576 h 1606924"/>
              <a:gd name="connsiteX2" fmla="*/ 632011 w 1331258"/>
              <a:gd name="connsiteY2" fmla="*/ 510988 h 1606924"/>
              <a:gd name="connsiteX3" fmla="*/ 1331258 w 1331258"/>
              <a:gd name="connsiteY3" fmla="*/ 1606924 h 1606924"/>
              <a:gd name="connsiteX0" fmla="*/ 0 w 1331258"/>
              <a:gd name="connsiteY0" fmla="*/ 35929 h 1642853"/>
              <a:gd name="connsiteX1" fmla="*/ 134470 w 1331258"/>
              <a:gd name="connsiteY1" fmla="*/ 143505 h 1642853"/>
              <a:gd name="connsiteX2" fmla="*/ 1331258 w 1331258"/>
              <a:gd name="connsiteY2" fmla="*/ 1642853 h 1642853"/>
              <a:gd name="connsiteX0" fmla="*/ 0 w 1331258"/>
              <a:gd name="connsiteY0" fmla="*/ 0 h 1606924"/>
              <a:gd name="connsiteX1" fmla="*/ 1331258 w 1331258"/>
              <a:gd name="connsiteY1" fmla="*/ 1606924 h 1606924"/>
              <a:gd name="connsiteX0" fmla="*/ 0 w 1331258"/>
              <a:gd name="connsiteY0" fmla="*/ 0 h 1606924"/>
              <a:gd name="connsiteX1" fmla="*/ 1331258 w 1331258"/>
              <a:gd name="connsiteY1" fmla="*/ 1606924 h 1606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31258" h="1606924">
                <a:moveTo>
                  <a:pt x="0" y="0"/>
                </a:moveTo>
                <a:cubicBezTo>
                  <a:pt x="876851" y="479104"/>
                  <a:pt x="887505" y="1071283"/>
                  <a:pt x="1331258" y="1606924"/>
                </a:cubicBez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triangle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3" name="ZoneTexte 42"/>
          <p:cNvSpPr txBox="1"/>
          <p:nvPr/>
        </p:nvSpPr>
        <p:spPr>
          <a:xfrm>
            <a:off x="8635008" y="167919"/>
            <a:ext cx="1902417" cy="277946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What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gives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us the power?</a:t>
            </a:r>
          </a:p>
        </p:txBody>
      </p:sp>
      <p:sp>
        <p:nvSpPr>
          <p:cNvPr id="50" name="ZoneTexte 49"/>
          <p:cNvSpPr txBox="1"/>
          <p:nvPr/>
        </p:nvSpPr>
        <p:spPr>
          <a:xfrm>
            <a:off x="3816394" y="2505580"/>
            <a:ext cx="2072335" cy="277946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deliver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value to?</a:t>
            </a:r>
          </a:p>
        </p:txBody>
      </p:sp>
      <p:sp>
        <p:nvSpPr>
          <p:cNvPr id="51" name="ZoneTexte 50"/>
          <p:cNvSpPr txBox="1"/>
          <p:nvPr/>
        </p:nvSpPr>
        <p:spPr>
          <a:xfrm>
            <a:off x="3211759" y="6085048"/>
            <a:ext cx="2562254" cy="849638"/>
          </a:xfrm>
          <a:prstGeom prst="rect">
            <a:avLst/>
          </a:prstGeom>
          <a:noFill/>
        </p:spPr>
        <p:txBody>
          <a:bodyPr wrap="square" lIns="122859" tIns="61429" rIns="122859" bIns="61429" rtlCol="0" anchor="ctr">
            <a:norm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come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from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2" name="ZoneTexte 51"/>
          <p:cNvSpPr txBox="1"/>
          <p:nvPr/>
        </p:nvSpPr>
        <p:spPr>
          <a:xfrm>
            <a:off x="14127490" y="2365540"/>
            <a:ext cx="1535329" cy="277946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Where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are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going</a:t>
            </a:r>
            <a:endParaRPr lang="fr-FR" sz="1000" dirty="0">
              <a:solidFill>
                <a:schemeClr val="tx1">
                  <a:alpha val="25000"/>
                </a:schemeClr>
              </a:solidFill>
              <a:latin typeface="Segoe Print"/>
              <a:cs typeface="Segoe Print"/>
            </a:endParaRPr>
          </a:p>
        </p:txBody>
      </p:sp>
      <p:sp>
        <p:nvSpPr>
          <p:cNvPr id="53" name="ZoneTexte 52"/>
          <p:cNvSpPr txBox="1"/>
          <p:nvPr/>
        </p:nvSpPr>
        <p:spPr>
          <a:xfrm>
            <a:off x="13185496" y="5124961"/>
            <a:ext cx="1395868" cy="277946"/>
          </a:xfrm>
          <a:prstGeom prst="rect">
            <a:avLst/>
          </a:prstGeom>
          <a:noFill/>
        </p:spPr>
        <p:txBody>
          <a:bodyPr wrap="none" lIns="122859" tIns="61429" rIns="122859" bIns="61429" rtlCol="0" anchor="ctr">
            <a:spAutoFit/>
          </a:bodyPr>
          <a:lstStyle/>
          <a:p>
            <a:pPr algn="ctr"/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Who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do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we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 </a:t>
            </a:r>
            <a:r>
              <a:rPr lang="fr-FR" sz="1000" dirty="0" err="1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steer</a:t>
            </a:r>
            <a:r>
              <a:rPr lang="fr-FR" sz="1000" dirty="0">
                <a:solidFill>
                  <a:schemeClr val="tx1">
                    <a:alpha val="25000"/>
                  </a:schemeClr>
                </a:solidFill>
                <a:latin typeface="Segoe Print"/>
                <a:cs typeface="Segoe Print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7175969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2012274646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69558" y="2745411"/>
              <a:ext cx="1747344" cy="2160000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5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" name="Grouper 29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5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6" name="ZoneTexte 35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7" name="Image 36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552556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37376192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34485" y="2736475"/>
              <a:ext cx="403032" cy="216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2" name="Image 21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" name="Grouper 22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5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7" name="ZoneTexte 26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188894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>
              <p:extLst>
                <p:ext uri="{D42A27DB-BD31-4B8C-83A1-F6EECF244321}">
                  <p14:modId xmlns:p14="http://schemas.microsoft.com/office/powerpoint/2010/main" val="1254003960"/>
                </p:ext>
              </p:extLst>
            </p:nvPr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06380" y="2736475"/>
              <a:ext cx="2059242" cy="2160000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5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" name="Grouper 29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5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6" name="ZoneTexte 35"/>
            <p:cNvSpPr txBox="1"/>
            <p:nvPr/>
          </p:nvSpPr>
          <p:spPr>
            <a:xfrm>
              <a:off x="1084702" y="646860"/>
              <a:ext cx="604891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7" name="Image 36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636358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3" name="Grouper 2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539111" y="2688956"/>
              <a:ext cx="1357293" cy="2196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0" name="ZoneTexte 19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1" name="Image 20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" name="Grouper 21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3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5" name="ZoneTexte 2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7" name="Image 26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124439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297701" y="2725921"/>
              <a:ext cx="1876603" cy="2181108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" name="Grouper 29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3333686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94768" y="2758257"/>
              <a:ext cx="1682469" cy="2116439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8418362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98976" y="2736063"/>
              <a:ext cx="1874050" cy="2160827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95793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10601613" y="3299863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7" name="ZoneTexte 26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9" name="Image 28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" name="Grouper 29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1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85810769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369558" y="2745411"/>
              <a:ext cx="1747344" cy="216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1323068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20" name="Image 19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34485" y="2736475"/>
              <a:ext cx="403032" cy="216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695765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1446375" y="809120"/>
            <a:ext cx="8000833" cy="6130901"/>
            <a:chOff x="1642892" y="1086261"/>
            <a:chExt cx="7204114" cy="5533183"/>
          </a:xfrm>
        </p:grpSpPr>
        <p:graphicFrame>
          <p:nvGraphicFramePr>
            <p:cNvPr id="24" name="Chart 3"/>
            <p:cNvGraphicFramePr/>
            <p:nvPr/>
          </p:nvGraphicFramePr>
          <p:xfrm>
            <a:off x="1642892" y="1086261"/>
            <a:ext cx="7204114" cy="553318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" name="Oval 4"/>
            <p:cNvSpPr/>
            <p:nvPr/>
          </p:nvSpPr>
          <p:spPr>
            <a:xfrm>
              <a:off x="3464493" y="2108595"/>
              <a:ext cx="3543019" cy="341576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90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206380" y="2736475"/>
              <a:ext cx="2059242" cy="216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7" name="ZoneTexte 26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8" name="Image 27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" name="Grouper 28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30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5" name="ZoneTexte 34"/>
            <p:cNvSpPr txBox="1"/>
            <p:nvPr/>
          </p:nvSpPr>
          <p:spPr>
            <a:xfrm>
              <a:off x="1084702" y="646860"/>
              <a:ext cx="48949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Year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522332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>
            <a:extLst>
              <a:ext uri="{FF2B5EF4-FFF2-40B4-BE49-F238E27FC236}">
                <a16:creationId xmlns:a16="http://schemas.microsoft.com/office/drawing/2014/main" id="{177A1521-5707-E249-A4F3-11D3B99428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5585" y="2899"/>
            <a:ext cx="6595379" cy="6855101"/>
          </a:xfrm>
          <a:prstGeom prst="rect">
            <a:avLst/>
          </a:prstGeom>
        </p:spPr>
      </p:pic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16" name="Rectangle 15"/>
          <p:cNvSpPr/>
          <p:nvPr/>
        </p:nvSpPr>
        <p:spPr>
          <a:xfrm>
            <a:off x="8791219" y="1415773"/>
            <a:ext cx="1841746" cy="402858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consequences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to the branches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8464211" y="5803153"/>
            <a:ext cx="2278045" cy="402858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Add causes to the trunk</a:t>
            </a:r>
          </a:p>
          <a:p>
            <a:pPr algn="ctr"/>
            <a:r>
              <a:rPr lang="en-US" sz="9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and roots</a:t>
            </a:r>
          </a:p>
        </p:txBody>
      </p:sp>
      <p:sp>
        <p:nvSpPr>
          <p:cNvPr id="25" name="Rectangle à coins arrondis 34"/>
          <p:cNvSpPr/>
          <p:nvPr/>
        </p:nvSpPr>
        <p:spPr>
          <a:xfrm>
            <a:off x="8165626" y="3382782"/>
            <a:ext cx="3092934" cy="81059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20795"/>
              <a:gd name="connsiteY0" fmla="*/ 282206 h 2586511"/>
              <a:gd name="connsiteX1" fmla="*/ 35343 w 3120795"/>
              <a:gd name="connsiteY1" fmla="*/ 0 h 2586511"/>
              <a:gd name="connsiteX2" fmla="*/ 3028692 w 3120795"/>
              <a:gd name="connsiteY2" fmla="*/ 0 h 2586511"/>
              <a:gd name="connsiteX3" fmla="*/ 3118050 w 3120795"/>
              <a:gd name="connsiteY3" fmla="*/ 159460 h 2586511"/>
              <a:gd name="connsiteX4" fmla="*/ 3111012 w 3120795"/>
              <a:gd name="connsiteY4" fmla="*/ 2410129 h 2586511"/>
              <a:gd name="connsiteX5" fmla="*/ 3028692 w 3120795"/>
              <a:gd name="connsiteY5" fmla="*/ 2574753 h 2586511"/>
              <a:gd name="connsiteX6" fmla="*/ 23584 w 3120795"/>
              <a:gd name="connsiteY6" fmla="*/ 2586511 h 2586511"/>
              <a:gd name="connsiteX7" fmla="*/ 62 w 3120795"/>
              <a:gd name="connsiteY7" fmla="*/ 2292547 h 2586511"/>
              <a:gd name="connsiteX8" fmla="*/ 23581 w 3120795"/>
              <a:gd name="connsiteY8" fmla="*/ 282206 h 2586511"/>
              <a:gd name="connsiteX0" fmla="*/ 23581 w 3121199"/>
              <a:gd name="connsiteY0" fmla="*/ 282206 h 2586511"/>
              <a:gd name="connsiteX1" fmla="*/ 35343 w 3121199"/>
              <a:gd name="connsiteY1" fmla="*/ 0 h 2586511"/>
              <a:gd name="connsiteX2" fmla="*/ 3104863 w 3121199"/>
              <a:gd name="connsiteY2" fmla="*/ 10468 h 2586511"/>
              <a:gd name="connsiteX3" fmla="*/ 3118050 w 3121199"/>
              <a:gd name="connsiteY3" fmla="*/ 159460 h 2586511"/>
              <a:gd name="connsiteX4" fmla="*/ 3111012 w 3121199"/>
              <a:gd name="connsiteY4" fmla="*/ 2410129 h 2586511"/>
              <a:gd name="connsiteX5" fmla="*/ 3028692 w 3121199"/>
              <a:gd name="connsiteY5" fmla="*/ 2574753 h 2586511"/>
              <a:gd name="connsiteX6" fmla="*/ 23584 w 3121199"/>
              <a:gd name="connsiteY6" fmla="*/ 2586511 h 2586511"/>
              <a:gd name="connsiteX7" fmla="*/ 62 w 3121199"/>
              <a:gd name="connsiteY7" fmla="*/ 2292547 h 2586511"/>
              <a:gd name="connsiteX8" fmla="*/ 23581 w 31211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104863" y="10468"/>
                </a:lnTo>
                <a:cubicBezTo>
                  <a:pt x="3130843" y="10468"/>
                  <a:pt x="3118050" y="133480"/>
                  <a:pt x="3118050" y="159460"/>
                </a:cubicBezTo>
                <a:cubicBezTo>
                  <a:pt x="3129810" y="923640"/>
                  <a:pt x="3099252" y="1645949"/>
                  <a:pt x="3111012" y="2410129"/>
                </a:cubicBez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>
                <a:lumMod val="25000"/>
                <a:lumOff val="75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sp>
        <p:nvSpPr>
          <p:cNvPr id="26" name="ZoneTexte 25"/>
          <p:cNvSpPr txBox="1"/>
          <p:nvPr/>
        </p:nvSpPr>
        <p:spPr>
          <a:xfrm>
            <a:off x="9476929" y="2904016"/>
            <a:ext cx="487498" cy="682208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3600" dirty="0">
                <a:solidFill>
                  <a:schemeClr val="tx1">
                    <a:alpha val="50000"/>
                  </a:schemeClr>
                </a:solidFill>
                <a:latin typeface="Segoe Script"/>
                <a:cs typeface="Segoe Script"/>
              </a:rPr>
              <a:t>?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573070" y="3652440"/>
            <a:ext cx="2278045" cy="310057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alpha val="50000"/>
                  </a:schemeClr>
                </a:solidFill>
                <a:latin typeface="Segoe Print"/>
                <a:cs typeface="Segoe Print"/>
              </a:rPr>
              <a:t>Problem to be analyzed</a:t>
            </a:r>
          </a:p>
        </p:txBody>
      </p:sp>
    </p:spTree>
    <p:extLst>
      <p:ext uri="{BB962C8B-B14F-4D97-AF65-F5344CB8AC3E}">
        <p14:creationId xmlns:p14="http://schemas.microsoft.com/office/powerpoint/2010/main" val="124814904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21734371" y="326398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5" name="Image 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679735" y="2970220"/>
              <a:ext cx="1112535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" name="Grouper 26"/>
          <p:cNvGrpSpPr/>
          <p:nvPr/>
        </p:nvGrpSpPr>
        <p:grpSpPr>
          <a:xfrm>
            <a:off x="3682950" y="275118"/>
            <a:ext cx="3253814" cy="495182"/>
            <a:chOff x="995459" y="536965"/>
            <a:chExt cx="3220941" cy="491315"/>
          </a:xfrm>
        </p:grpSpPr>
        <p:sp>
          <p:nvSpPr>
            <p:cNvPr id="28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9" name="ZoneTexte 28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1631003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21734371" y="326398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735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7" name="Image 16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461650" y="2970220"/>
              <a:ext cx="1548702" cy="1800000"/>
            </a:xfrm>
            <a:prstGeom prst="rect">
              <a:avLst/>
            </a:prstGeom>
          </p:spPr>
        </p:pic>
      </p:grpSp>
      <p:sp>
        <p:nvSpPr>
          <p:cNvPr id="18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3" name="Image 22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" name="Grouper 24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6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7" name="ZoneTexte 26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010245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3" name="Image 22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520545" y="2970220"/>
              <a:ext cx="1430915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2" name="Image 21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" name="Grouper 24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6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7" name="ZoneTexte 26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2320044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21734371" y="326398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1" name="Image 20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455447" y="2970220"/>
              <a:ext cx="1561111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5" name="Image 24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" name="Grouper 25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7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8" name="ZoneTexte 27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7320557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6" name="Image 1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507941" y="2970220"/>
              <a:ext cx="1456120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2" name="Image 21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" name="Grouper 24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6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7" name="ZoneTexte 26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28" name="Image 27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8166213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/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25" name="Image 24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5068071" y="2970220"/>
              <a:ext cx="335860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ZoneTexte 18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6" name="Image 25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" name="Grouper 26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8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29" name="ZoneTexte 28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6" name="Image 35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73629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4" name="ZoneTexte 3"/>
          <p:cNvSpPr txBox="1"/>
          <p:nvPr/>
        </p:nvSpPr>
        <p:spPr>
          <a:xfrm>
            <a:off x="-2387805" y="161170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" name="ZoneTexte 4"/>
          <p:cNvSpPr txBox="1"/>
          <p:nvPr/>
        </p:nvSpPr>
        <p:spPr>
          <a:xfrm>
            <a:off x="21734371" y="3263988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2" name="Grouper 1"/>
          <p:cNvGrpSpPr>
            <a:grpSpLocks noChangeAspect="1"/>
          </p:cNvGrpSpPr>
          <p:nvPr/>
        </p:nvGrpSpPr>
        <p:grpSpPr>
          <a:xfrm>
            <a:off x="763931" y="486197"/>
            <a:ext cx="9091855" cy="6803126"/>
            <a:chOff x="1094756" y="764286"/>
            <a:chExt cx="8282490" cy="6211868"/>
          </a:xfrm>
        </p:grpSpPr>
        <p:graphicFrame>
          <p:nvGraphicFramePr>
            <p:cNvPr id="20" name="Chart 3"/>
            <p:cNvGraphicFramePr/>
            <p:nvPr>
              <p:extLst>
                <p:ext uri="{D42A27DB-BD31-4B8C-83A1-F6EECF244321}">
                  <p14:modId xmlns:p14="http://schemas.microsoft.com/office/powerpoint/2010/main" val="919409921"/>
                </p:ext>
              </p:extLst>
            </p:nvPr>
          </p:nvGraphicFramePr>
          <p:xfrm>
            <a:off x="1094756" y="764286"/>
            <a:ext cx="8282490" cy="62118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8" name="Image 17"/>
            <p:cNvPicPr>
              <a:picLocks noChangeAspect="1"/>
            </p:cNvPicPr>
            <p:nvPr/>
          </p:nvPicPr>
          <p:blipFill>
            <a:blip r:embed="rId4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4377985" y="2970220"/>
              <a:ext cx="1716035" cy="1800000"/>
            </a:xfrm>
            <a:prstGeom prst="rect">
              <a:avLst/>
            </a:prstGeom>
          </p:spPr>
        </p:pic>
      </p:grpSp>
      <p:sp>
        <p:nvSpPr>
          <p:cNvPr id="17" name="Rectangle à coins arrondis 34"/>
          <p:cNvSpPr/>
          <p:nvPr/>
        </p:nvSpPr>
        <p:spPr>
          <a:xfrm>
            <a:off x="10601613" y="172720"/>
            <a:ext cx="8260990" cy="295046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19" name="Rectangle à coins arrondis 37"/>
          <p:cNvSpPr/>
          <p:nvPr/>
        </p:nvSpPr>
        <p:spPr>
          <a:xfrm>
            <a:off x="10601613" y="3276790"/>
            <a:ext cx="8260990" cy="3463053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/>
          </a:p>
        </p:txBody>
      </p:sp>
      <p:sp>
        <p:nvSpPr>
          <p:cNvPr id="21" name="ZoneTexte 20"/>
          <p:cNvSpPr txBox="1"/>
          <p:nvPr/>
        </p:nvSpPr>
        <p:spPr>
          <a:xfrm>
            <a:off x="14224353" y="3360642"/>
            <a:ext cx="1015513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22" name="ZoneTexte 21"/>
          <p:cNvSpPr txBox="1"/>
          <p:nvPr/>
        </p:nvSpPr>
        <p:spPr>
          <a:xfrm>
            <a:off x="14271768" y="277950"/>
            <a:ext cx="920685" cy="310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24" name="Image 23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14493449" y="4736193"/>
            <a:ext cx="477322" cy="544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" name="Grouper 24"/>
          <p:cNvGrpSpPr/>
          <p:nvPr/>
        </p:nvGrpSpPr>
        <p:grpSpPr>
          <a:xfrm>
            <a:off x="3677648" y="275118"/>
            <a:ext cx="3253814" cy="495182"/>
            <a:chOff x="995459" y="536965"/>
            <a:chExt cx="3220941" cy="491315"/>
          </a:xfrm>
        </p:grpSpPr>
        <p:sp>
          <p:nvSpPr>
            <p:cNvPr id="26" name="Rectangle à coins arrondis 34"/>
            <p:cNvSpPr/>
            <p:nvPr/>
          </p:nvSpPr>
          <p:spPr>
            <a:xfrm>
              <a:off x="995459" y="536965"/>
              <a:ext cx="3220941" cy="4913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3" name="ZoneTexte 32"/>
            <p:cNvSpPr txBox="1"/>
            <p:nvPr/>
          </p:nvSpPr>
          <p:spPr>
            <a:xfrm>
              <a:off x="1084702" y="646860"/>
              <a:ext cx="681058" cy="2748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Months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pic>
        <p:nvPicPr>
          <p:cNvPr id="34" name="Image 33"/>
          <p:cNvPicPr>
            <a:picLocks noChangeAspect="1"/>
          </p:cNvPicPr>
          <p:nvPr/>
        </p:nvPicPr>
        <p:blipFill>
          <a:blip r:embed="rId6">
            <a:alphaModFix amt="20000"/>
          </a:blip>
          <a:stretch>
            <a:fillRect/>
          </a:stretch>
        </p:blipFill>
        <p:spPr>
          <a:xfrm>
            <a:off x="14501177" y="1443892"/>
            <a:ext cx="461866" cy="44799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6829797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ectangle à coins arrondis 34"/>
          <p:cNvSpPr/>
          <p:nvPr/>
        </p:nvSpPr>
        <p:spPr>
          <a:xfrm>
            <a:off x="372798" y="2918583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98" name="Rectangle à coins arrondis 37"/>
          <p:cNvSpPr/>
          <p:nvPr/>
        </p:nvSpPr>
        <p:spPr>
          <a:xfrm>
            <a:off x="9974556" y="5156799"/>
            <a:ext cx="9108574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1" name="Rectangle à coins arrondis 37"/>
          <p:cNvSpPr/>
          <p:nvPr/>
        </p:nvSpPr>
        <p:spPr>
          <a:xfrm>
            <a:off x="372799" y="5156799"/>
            <a:ext cx="9313948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2" name="ZoneTexte 101"/>
          <p:cNvSpPr txBox="1"/>
          <p:nvPr/>
        </p:nvSpPr>
        <p:spPr>
          <a:xfrm>
            <a:off x="1693198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4" name="Rectangle à coins arrondis 34"/>
          <p:cNvSpPr/>
          <p:nvPr/>
        </p:nvSpPr>
        <p:spPr>
          <a:xfrm>
            <a:off x="4210768" y="2930940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6" name="ZoneTexte 105"/>
          <p:cNvSpPr txBox="1"/>
          <p:nvPr/>
        </p:nvSpPr>
        <p:spPr>
          <a:xfrm>
            <a:off x="5531168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7" name="Rectangle à coins arrondis 34"/>
          <p:cNvSpPr/>
          <p:nvPr/>
        </p:nvSpPr>
        <p:spPr>
          <a:xfrm>
            <a:off x="7993856" y="28942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09" name="ZoneTexte 108"/>
          <p:cNvSpPr txBox="1"/>
          <p:nvPr/>
        </p:nvSpPr>
        <p:spPr>
          <a:xfrm>
            <a:off x="9314255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0" name="Rectangle à coins arrondis 34"/>
          <p:cNvSpPr/>
          <p:nvPr/>
        </p:nvSpPr>
        <p:spPr>
          <a:xfrm>
            <a:off x="11798686" y="28911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12" name="ZoneTexte 111"/>
          <p:cNvSpPr txBox="1"/>
          <p:nvPr/>
        </p:nvSpPr>
        <p:spPr>
          <a:xfrm>
            <a:off x="13152225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3" name="Rectangle à coins arrondis 34"/>
          <p:cNvSpPr/>
          <p:nvPr/>
        </p:nvSpPr>
        <p:spPr>
          <a:xfrm>
            <a:off x="15569108" y="28942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115" name="ZoneTexte 114"/>
          <p:cNvSpPr txBox="1"/>
          <p:nvPr/>
        </p:nvSpPr>
        <p:spPr>
          <a:xfrm>
            <a:off x="16889507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16" name="ZoneTexte 115"/>
          <p:cNvSpPr txBox="1"/>
          <p:nvPr/>
        </p:nvSpPr>
        <p:spPr>
          <a:xfrm>
            <a:off x="10280492" y="5270431"/>
            <a:ext cx="952064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117" name="ZoneTexte 116"/>
          <p:cNvSpPr txBox="1"/>
          <p:nvPr/>
        </p:nvSpPr>
        <p:spPr>
          <a:xfrm>
            <a:off x="607694" y="5270431"/>
            <a:ext cx="15807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grpSp>
        <p:nvGrpSpPr>
          <p:cNvPr id="69" name="Grouper 68"/>
          <p:cNvGrpSpPr/>
          <p:nvPr/>
        </p:nvGrpSpPr>
        <p:grpSpPr>
          <a:xfrm>
            <a:off x="607694" y="99397"/>
            <a:ext cx="3246470" cy="310137"/>
            <a:chOff x="995459" y="536965"/>
            <a:chExt cx="3220941" cy="307715"/>
          </a:xfrm>
        </p:grpSpPr>
        <p:sp>
          <p:nvSpPr>
            <p:cNvPr id="70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72" name="ZoneTexte 71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73" name="Grouper 72"/>
          <p:cNvGrpSpPr>
            <a:grpSpLocks noChangeAspect="1"/>
          </p:cNvGrpSpPr>
          <p:nvPr/>
        </p:nvGrpSpPr>
        <p:grpSpPr>
          <a:xfrm>
            <a:off x="15867256" y="617573"/>
            <a:ext cx="2902827" cy="2229419"/>
            <a:chOff x="9930221" y="753422"/>
            <a:chExt cx="2360204" cy="1812776"/>
          </a:xfrm>
        </p:grpSpPr>
        <p:graphicFrame>
          <p:nvGraphicFramePr>
            <p:cNvPr id="74" name="Chart 3"/>
            <p:cNvGraphicFramePr/>
            <p:nvPr>
              <p:extLst>
                <p:ext uri="{D42A27DB-BD31-4B8C-83A1-F6EECF244321}">
                  <p14:modId xmlns:p14="http://schemas.microsoft.com/office/powerpoint/2010/main" val="115350105"/>
                </p:ext>
              </p:extLst>
            </p:nvPr>
          </p:nvGraphicFramePr>
          <p:xfrm>
            <a:off x="9930221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75" name="Oval 4"/>
            <p:cNvSpPr/>
            <p:nvPr/>
          </p:nvSpPr>
          <p:spPr>
            <a:xfrm>
              <a:off x="10530677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76" name="Image 75"/>
            <p:cNvPicPr>
              <a:picLocks noChangeAspect="1"/>
            </p:cNvPicPr>
            <p:nvPr/>
          </p:nvPicPr>
          <p:blipFill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10819832" y="1298989"/>
              <a:ext cx="582448" cy="720000"/>
            </a:xfrm>
            <a:prstGeom prst="rect">
              <a:avLst/>
            </a:prstGeom>
          </p:spPr>
        </p:pic>
      </p:grpSp>
      <p:grpSp>
        <p:nvGrpSpPr>
          <p:cNvPr id="77" name="Grouper 76"/>
          <p:cNvGrpSpPr>
            <a:grpSpLocks noChangeAspect="1"/>
          </p:cNvGrpSpPr>
          <p:nvPr/>
        </p:nvGrpSpPr>
        <p:grpSpPr>
          <a:xfrm>
            <a:off x="4508916" y="617573"/>
            <a:ext cx="2902827" cy="2229419"/>
            <a:chOff x="4087467" y="753422"/>
            <a:chExt cx="2360204" cy="1812776"/>
          </a:xfrm>
        </p:grpSpPr>
        <p:graphicFrame>
          <p:nvGraphicFramePr>
            <p:cNvPr id="78" name="Chart 3"/>
            <p:cNvGraphicFramePr/>
            <p:nvPr>
              <p:extLst>
                <p:ext uri="{D42A27DB-BD31-4B8C-83A1-F6EECF244321}">
                  <p14:modId xmlns:p14="http://schemas.microsoft.com/office/powerpoint/2010/main" val="1658965141"/>
                </p:ext>
              </p:extLst>
            </p:nvPr>
          </p:nvGraphicFramePr>
          <p:xfrm>
            <a:off x="408746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79" name="Oval 4"/>
            <p:cNvSpPr/>
            <p:nvPr/>
          </p:nvSpPr>
          <p:spPr>
            <a:xfrm>
              <a:off x="468792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0" name="Image 79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958562" y="1298989"/>
              <a:ext cx="619480" cy="720000"/>
            </a:xfrm>
            <a:prstGeom prst="rect">
              <a:avLst/>
            </a:prstGeom>
          </p:spPr>
        </p:pic>
      </p:grpSp>
      <p:grpSp>
        <p:nvGrpSpPr>
          <p:cNvPr id="81" name="Grouper 80"/>
          <p:cNvGrpSpPr>
            <a:grpSpLocks noChangeAspect="1"/>
          </p:cNvGrpSpPr>
          <p:nvPr/>
        </p:nvGrpSpPr>
        <p:grpSpPr>
          <a:xfrm>
            <a:off x="8292004" y="617573"/>
            <a:ext cx="2902827" cy="2229419"/>
            <a:chOff x="6044021" y="772364"/>
            <a:chExt cx="2360204" cy="1812776"/>
          </a:xfrm>
        </p:grpSpPr>
        <p:graphicFrame>
          <p:nvGraphicFramePr>
            <p:cNvPr id="82" name="Chart 3"/>
            <p:cNvGraphicFramePr/>
            <p:nvPr>
              <p:extLst>
                <p:ext uri="{D42A27DB-BD31-4B8C-83A1-F6EECF244321}">
                  <p14:modId xmlns:p14="http://schemas.microsoft.com/office/powerpoint/2010/main" val="1446935786"/>
                </p:ext>
              </p:extLst>
            </p:nvPr>
          </p:nvGraphicFramePr>
          <p:xfrm>
            <a:off x="6044021" y="772364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83" name="Oval 4"/>
            <p:cNvSpPr/>
            <p:nvPr/>
          </p:nvSpPr>
          <p:spPr>
            <a:xfrm>
              <a:off x="6644477" y="1118399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4" name="Image 83"/>
            <p:cNvPicPr>
              <a:picLocks noChangeAspect="1"/>
            </p:cNvPicPr>
            <p:nvPr/>
          </p:nvPicPr>
          <p:blipFill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6937940" y="1318752"/>
              <a:ext cx="572366" cy="720000"/>
            </a:xfrm>
            <a:prstGeom prst="rect">
              <a:avLst/>
            </a:prstGeom>
          </p:spPr>
        </p:pic>
      </p:grpSp>
      <p:grpSp>
        <p:nvGrpSpPr>
          <p:cNvPr id="85" name="Grouper 84"/>
          <p:cNvGrpSpPr>
            <a:grpSpLocks noChangeAspect="1"/>
          </p:cNvGrpSpPr>
          <p:nvPr/>
        </p:nvGrpSpPr>
        <p:grpSpPr>
          <a:xfrm>
            <a:off x="12096834" y="617573"/>
            <a:ext cx="2902827" cy="2229419"/>
            <a:chOff x="7991977" y="753422"/>
            <a:chExt cx="2360204" cy="1812776"/>
          </a:xfrm>
        </p:grpSpPr>
        <p:graphicFrame>
          <p:nvGraphicFramePr>
            <p:cNvPr id="86" name="Chart 3"/>
            <p:cNvGraphicFramePr/>
            <p:nvPr>
              <p:extLst>
                <p:ext uri="{D42A27DB-BD31-4B8C-83A1-F6EECF244321}">
                  <p14:modId xmlns:p14="http://schemas.microsoft.com/office/powerpoint/2010/main" val="544936674"/>
                </p:ext>
              </p:extLst>
            </p:nvPr>
          </p:nvGraphicFramePr>
          <p:xfrm>
            <a:off x="799197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87" name="Oval 4"/>
            <p:cNvSpPr/>
            <p:nvPr/>
          </p:nvSpPr>
          <p:spPr>
            <a:xfrm>
              <a:off x="859243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88" name="Image 87"/>
            <p:cNvPicPr>
              <a:picLocks noChangeAspect="1"/>
            </p:cNvPicPr>
            <p:nvPr/>
          </p:nvPicPr>
          <p:blipFill>
            <a:blip r:embed="rId10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59857" y="1299810"/>
              <a:ext cx="624444" cy="720000"/>
            </a:xfrm>
            <a:prstGeom prst="rect">
              <a:avLst/>
            </a:prstGeom>
          </p:spPr>
        </p:pic>
      </p:grpSp>
      <p:grpSp>
        <p:nvGrpSpPr>
          <p:cNvPr id="91" name="Grouper 90"/>
          <p:cNvGrpSpPr>
            <a:grpSpLocks noChangeAspect="1"/>
          </p:cNvGrpSpPr>
          <p:nvPr/>
        </p:nvGrpSpPr>
        <p:grpSpPr>
          <a:xfrm>
            <a:off x="670946" y="617572"/>
            <a:ext cx="2902827" cy="2229422"/>
            <a:chOff x="2155657" y="753422"/>
            <a:chExt cx="2360204" cy="1812776"/>
          </a:xfrm>
        </p:grpSpPr>
        <p:graphicFrame>
          <p:nvGraphicFramePr>
            <p:cNvPr id="93" name="Chart 3"/>
            <p:cNvGraphicFramePr/>
            <p:nvPr>
              <p:extLst>
                <p:ext uri="{D42A27DB-BD31-4B8C-83A1-F6EECF244321}">
                  <p14:modId xmlns:p14="http://schemas.microsoft.com/office/powerpoint/2010/main" val="1880409110"/>
                </p:ext>
              </p:extLst>
            </p:nvPr>
          </p:nvGraphicFramePr>
          <p:xfrm>
            <a:off x="215565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94" name="Oval 4"/>
            <p:cNvSpPr/>
            <p:nvPr/>
          </p:nvSpPr>
          <p:spPr>
            <a:xfrm>
              <a:off x="275611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95" name="Image 7"/>
            <p:cNvPicPr>
              <a:picLocks noChangeAspect="1"/>
            </p:cNvPicPr>
            <p:nvPr/>
          </p:nvPicPr>
          <p:blipFill>
            <a:blip r:embed="rId12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3113252" y="1299810"/>
              <a:ext cx="445014" cy="720000"/>
            </a:xfrm>
            <a:prstGeom prst="rect">
              <a:avLst/>
            </a:prstGeom>
          </p:spPr>
        </p:pic>
      </p:grpSp>
      <p:pic>
        <p:nvPicPr>
          <p:cNvPr id="99" name="Image 98"/>
          <p:cNvPicPr>
            <a:picLocks noChangeAspect="1"/>
          </p:cNvPicPr>
          <p:nvPr/>
        </p:nvPicPr>
        <p:blipFill>
          <a:blip r:embed="rId13">
            <a:alphaModFix amt="20000"/>
          </a:blip>
          <a:stretch>
            <a:fillRect/>
          </a:stretch>
        </p:blipFill>
        <p:spPr>
          <a:xfrm>
            <a:off x="14329846" y="5735960"/>
            <a:ext cx="397994" cy="454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0" name="Image 99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1941400" y="3874567"/>
            <a:ext cx="361919" cy="351847"/>
          </a:xfrm>
          <a:prstGeom prst="rect">
            <a:avLst/>
          </a:prstGeom>
        </p:spPr>
      </p:pic>
      <p:pic>
        <p:nvPicPr>
          <p:cNvPr id="103" name="Image 102"/>
          <p:cNvPicPr>
            <a:picLocks noChangeAspect="1"/>
          </p:cNvPicPr>
          <p:nvPr/>
        </p:nvPicPr>
        <p:blipFill>
          <a:blip r:embed="rId15">
            <a:alphaModFix amt="20000"/>
          </a:blip>
          <a:stretch>
            <a:fillRect/>
          </a:stretch>
        </p:blipFill>
        <p:spPr>
          <a:xfrm>
            <a:off x="4812062" y="5745676"/>
            <a:ext cx="435423" cy="435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Image 104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5779370" y="3886923"/>
            <a:ext cx="361919" cy="351847"/>
          </a:xfrm>
          <a:prstGeom prst="rect">
            <a:avLst/>
          </a:prstGeom>
        </p:spPr>
      </p:pic>
      <p:pic>
        <p:nvPicPr>
          <p:cNvPr id="108" name="Image 107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9562458" y="3850267"/>
            <a:ext cx="361919" cy="351847"/>
          </a:xfrm>
          <a:prstGeom prst="rect">
            <a:avLst/>
          </a:prstGeom>
        </p:spPr>
      </p:pic>
      <p:pic>
        <p:nvPicPr>
          <p:cNvPr id="111" name="Image 110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13367288" y="3886923"/>
            <a:ext cx="361919" cy="351847"/>
          </a:xfrm>
          <a:prstGeom prst="rect">
            <a:avLst/>
          </a:prstGeom>
        </p:spPr>
      </p:pic>
      <p:pic>
        <p:nvPicPr>
          <p:cNvPr id="114" name="Image 113"/>
          <p:cNvPicPr>
            <a:picLocks noChangeAspect="1"/>
          </p:cNvPicPr>
          <p:nvPr/>
        </p:nvPicPr>
        <p:blipFill>
          <a:blip r:embed="rId14">
            <a:alphaModFix amt="20000"/>
          </a:blip>
          <a:stretch>
            <a:fillRect/>
          </a:stretch>
        </p:blipFill>
        <p:spPr>
          <a:xfrm>
            <a:off x="17137710" y="3850267"/>
            <a:ext cx="361919" cy="351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15357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/>
          <p:cNvSpPr txBox="1"/>
          <p:nvPr/>
        </p:nvSpPr>
        <p:spPr>
          <a:xfrm>
            <a:off x="21235318" y="77030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/>
          </a:p>
        </p:txBody>
      </p:sp>
      <p:sp>
        <p:nvSpPr>
          <p:cNvPr id="51" name="Rectangle à coins arrondis 34"/>
          <p:cNvSpPr/>
          <p:nvPr/>
        </p:nvSpPr>
        <p:spPr>
          <a:xfrm>
            <a:off x="372798" y="2918583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56" name="Rectangle à coins arrondis 37"/>
          <p:cNvSpPr/>
          <p:nvPr/>
        </p:nvSpPr>
        <p:spPr>
          <a:xfrm>
            <a:off x="9974556" y="5156799"/>
            <a:ext cx="9108574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6" name="Rectangle à coins arrondis 37"/>
          <p:cNvSpPr/>
          <p:nvPr/>
        </p:nvSpPr>
        <p:spPr>
          <a:xfrm>
            <a:off x="372799" y="5156799"/>
            <a:ext cx="9313948" cy="161315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7" name="ZoneTexte 66"/>
          <p:cNvSpPr txBox="1"/>
          <p:nvPr/>
        </p:nvSpPr>
        <p:spPr>
          <a:xfrm>
            <a:off x="1693198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8" name="Rectangle à coins arrondis 34"/>
          <p:cNvSpPr/>
          <p:nvPr/>
        </p:nvSpPr>
        <p:spPr>
          <a:xfrm>
            <a:off x="4210768" y="2930940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69" name="ZoneTexte 68"/>
          <p:cNvSpPr txBox="1"/>
          <p:nvPr/>
        </p:nvSpPr>
        <p:spPr>
          <a:xfrm>
            <a:off x="5531168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0" name="Rectangle à coins arrondis 34"/>
          <p:cNvSpPr/>
          <p:nvPr/>
        </p:nvSpPr>
        <p:spPr>
          <a:xfrm>
            <a:off x="7993856" y="28942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2" name="ZoneTexte 71"/>
          <p:cNvSpPr txBox="1"/>
          <p:nvPr/>
        </p:nvSpPr>
        <p:spPr>
          <a:xfrm>
            <a:off x="9314255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3" name="Rectangle à coins arrondis 34"/>
          <p:cNvSpPr/>
          <p:nvPr/>
        </p:nvSpPr>
        <p:spPr>
          <a:xfrm>
            <a:off x="11798686" y="28911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4" name="ZoneTexte 73"/>
          <p:cNvSpPr txBox="1"/>
          <p:nvPr/>
        </p:nvSpPr>
        <p:spPr>
          <a:xfrm>
            <a:off x="13152225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75" name="Rectangle à coins arrondis 34"/>
          <p:cNvSpPr/>
          <p:nvPr/>
        </p:nvSpPr>
        <p:spPr>
          <a:xfrm>
            <a:off x="15569108" y="2894284"/>
            <a:ext cx="3499122" cy="2085024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17899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075733" y="91610"/>
                  <a:pt x="3075733" y="117590"/>
                </a:cubicBezTo>
                <a:lnTo>
                  <a:pt x="3111012" y="2410129"/>
                </a:lnTo>
                <a:cubicBezTo>
                  <a:pt x="3111012" y="2501801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/>
          </a:p>
        </p:txBody>
      </p:sp>
      <p:sp>
        <p:nvSpPr>
          <p:cNvPr id="76" name="ZoneTexte 75"/>
          <p:cNvSpPr txBox="1"/>
          <p:nvPr/>
        </p:nvSpPr>
        <p:spPr>
          <a:xfrm>
            <a:off x="16889507" y="2952477"/>
            <a:ext cx="8583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pPr algn="ctr"/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Indicators</a:t>
            </a:r>
            <a:endParaRPr lang="fr-FR" sz="12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81" name="ZoneTexte 80"/>
          <p:cNvSpPr txBox="1"/>
          <p:nvPr/>
        </p:nvSpPr>
        <p:spPr>
          <a:xfrm>
            <a:off x="10280492" y="5270431"/>
            <a:ext cx="952064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Action plan</a:t>
            </a:r>
          </a:p>
        </p:txBody>
      </p:sp>
      <p:sp>
        <p:nvSpPr>
          <p:cNvPr id="82" name="ZoneTexte 81"/>
          <p:cNvSpPr txBox="1"/>
          <p:nvPr/>
        </p:nvSpPr>
        <p:spPr>
          <a:xfrm>
            <a:off x="607694" y="5270431"/>
            <a:ext cx="1580728" cy="277728"/>
          </a:xfrm>
          <a:prstGeom prst="rect">
            <a:avLst/>
          </a:prstGeom>
          <a:noFill/>
        </p:spPr>
        <p:txBody>
          <a:bodyPr wrap="none" lIns="92162" tIns="46081" rIns="92162" bIns="46081" rtlCol="0">
            <a:spAutoFit/>
          </a:bodyPr>
          <a:lstStyle/>
          <a:p>
            <a:r>
              <a:rPr lang="fr-FR" sz="12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Ideas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&amp; suggestions</a:t>
            </a:r>
          </a:p>
        </p:txBody>
      </p:sp>
      <p:pic>
        <p:nvPicPr>
          <p:cNvPr id="83" name="Image 82"/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4329846" y="5735960"/>
            <a:ext cx="397994" cy="454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84" name="Image 83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941400" y="3874567"/>
            <a:ext cx="361919" cy="351847"/>
          </a:xfrm>
          <a:prstGeom prst="rect">
            <a:avLst/>
          </a:prstGeom>
        </p:spPr>
      </p:pic>
      <p:pic>
        <p:nvPicPr>
          <p:cNvPr id="90" name="Image 89"/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4812062" y="5745676"/>
            <a:ext cx="435423" cy="435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Image 90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5779370" y="3886923"/>
            <a:ext cx="361919" cy="351847"/>
          </a:xfrm>
          <a:prstGeom prst="rect">
            <a:avLst/>
          </a:prstGeom>
        </p:spPr>
      </p:pic>
      <p:pic>
        <p:nvPicPr>
          <p:cNvPr id="93" name="Image 92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9562458" y="3850267"/>
            <a:ext cx="361919" cy="351847"/>
          </a:xfrm>
          <a:prstGeom prst="rect">
            <a:avLst/>
          </a:prstGeom>
        </p:spPr>
      </p:pic>
      <p:pic>
        <p:nvPicPr>
          <p:cNvPr id="94" name="Image 93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3367288" y="3886923"/>
            <a:ext cx="361919" cy="351847"/>
          </a:xfrm>
          <a:prstGeom prst="rect">
            <a:avLst/>
          </a:prstGeom>
        </p:spPr>
      </p:pic>
      <p:pic>
        <p:nvPicPr>
          <p:cNvPr id="95" name="Image 94"/>
          <p:cNvPicPr>
            <a:picLocks noChangeAspect="1"/>
          </p:cNvPicPr>
          <p:nvPr/>
        </p:nvPicPr>
        <p:blipFill>
          <a:blip r:embed="rId4">
            <a:alphaModFix amt="20000"/>
          </a:blip>
          <a:stretch>
            <a:fillRect/>
          </a:stretch>
        </p:blipFill>
        <p:spPr>
          <a:xfrm>
            <a:off x="17137710" y="3850267"/>
            <a:ext cx="361919" cy="351847"/>
          </a:xfrm>
          <a:prstGeom prst="rect">
            <a:avLst/>
          </a:prstGeom>
        </p:spPr>
      </p:pic>
      <p:grpSp>
        <p:nvGrpSpPr>
          <p:cNvPr id="96" name="Grouper 95"/>
          <p:cNvGrpSpPr/>
          <p:nvPr/>
        </p:nvGrpSpPr>
        <p:grpSpPr>
          <a:xfrm>
            <a:off x="607694" y="99397"/>
            <a:ext cx="3246470" cy="310137"/>
            <a:chOff x="995459" y="536965"/>
            <a:chExt cx="3220941" cy="307715"/>
          </a:xfrm>
        </p:grpSpPr>
        <p:sp>
          <p:nvSpPr>
            <p:cNvPr id="98" name="Rectangle à coins arrondis 34"/>
            <p:cNvSpPr/>
            <p:nvPr/>
          </p:nvSpPr>
          <p:spPr>
            <a:xfrm>
              <a:off x="995459" y="536965"/>
              <a:ext cx="3220941" cy="307715"/>
            </a:xfrm>
            <a:custGeom>
              <a:avLst/>
              <a:gdLst>
                <a:gd name="connsiteX0" fmla="*/ 0 w 3052152"/>
                <a:gd name="connsiteY0" fmla="*/ 47041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47041 h 2574753"/>
                <a:gd name="connsiteX0" fmla="*/ 0 w 3052152"/>
                <a:gd name="connsiteY0" fmla="*/ 282206 h 2574753"/>
                <a:gd name="connsiteX1" fmla="*/ 47041 w 3052152"/>
                <a:gd name="connsiteY1" fmla="*/ 0 h 2574753"/>
                <a:gd name="connsiteX2" fmla="*/ 3005111 w 3052152"/>
                <a:gd name="connsiteY2" fmla="*/ 0 h 2574753"/>
                <a:gd name="connsiteX3" fmla="*/ 3052152 w 3052152"/>
                <a:gd name="connsiteY3" fmla="*/ 47041 h 2574753"/>
                <a:gd name="connsiteX4" fmla="*/ 3052152 w 3052152"/>
                <a:gd name="connsiteY4" fmla="*/ 2527712 h 2574753"/>
                <a:gd name="connsiteX5" fmla="*/ 3005111 w 3052152"/>
                <a:gd name="connsiteY5" fmla="*/ 2574753 h 2574753"/>
                <a:gd name="connsiteX6" fmla="*/ 47041 w 3052152"/>
                <a:gd name="connsiteY6" fmla="*/ 2574753 h 2574753"/>
                <a:gd name="connsiteX7" fmla="*/ 0 w 3052152"/>
                <a:gd name="connsiteY7" fmla="*/ 2527712 h 2574753"/>
                <a:gd name="connsiteX8" fmla="*/ 0 w 3052152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47041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56034"/>
                <a:gd name="connsiteY0" fmla="*/ 282206 h 2574753"/>
                <a:gd name="connsiteX1" fmla="*/ 15644 w 3056034"/>
                <a:gd name="connsiteY1" fmla="*/ 0 h 2574753"/>
                <a:gd name="connsiteX2" fmla="*/ 3008993 w 3056034"/>
                <a:gd name="connsiteY2" fmla="*/ 0 h 2574753"/>
                <a:gd name="connsiteX3" fmla="*/ 3056034 w 3056034"/>
                <a:gd name="connsiteY3" fmla="*/ 117590 h 2574753"/>
                <a:gd name="connsiteX4" fmla="*/ 3056034 w 3056034"/>
                <a:gd name="connsiteY4" fmla="*/ 2527712 h 2574753"/>
                <a:gd name="connsiteX5" fmla="*/ 3008993 w 3056034"/>
                <a:gd name="connsiteY5" fmla="*/ 2574753 h 2574753"/>
                <a:gd name="connsiteX6" fmla="*/ 50923 w 3056034"/>
                <a:gd name="connsiteY6" fmla="*/ 2574753 h 2574753"/>
                <a:gd name="connsiteX7" fmla="*/ 3882 w 3056034"/>
                <a:gd name="connsiteY7" fmla="*/ 2527712 h 2574753"/>
                <a:gd name="connsiteX8" fmla="*/ 3882 w 3056034"/>
                <a:gd name="connsiteY8" fmla="*/ 282206 h 2574753"/>
                <a:gd name="connsiteX0" fmla="*/ 3882 w 3091313"/>
                <a:gd name="connsiteY0" fmla="*/ 282206 h 2574753"/>
                <a:gd name="connsiteX1" fmla="*/ 15644 w 3091313"/>
                <a:gd name="connsiteY1" fmla="*/ 0 h 2574753"/>
                <a:gd name="connsiteX2" fmla="*/ 3008993 w 3091313"/>
                <a:gd name="connsiteY2" fmla="*/ 0 h 2574753"/>
                <a:gd name="connsiteX3" fmla="*/ 3056034 w 3091313"/>
                <a:gd name="connsiteY3" fmla="*/ 117590 h 2574753"/>
                <a:gd name="connsiteX4" fmla="*/ 3091313 w 3091313"/>
                <a:gd name="connsiteY4" fmla="*/ 2410129 h 2574753"/>
                <a:gd name="connsiteX5" fmla="*/ 3008993 w 3091313"/>
                <a:gd name="connsiteY5" fmla="*/ 2574753 h 2574753"/>
                <a:gd name="connsiteX6" fmla="*/ 50923 w 3091313"/>
                <a:gd name="connsiteY6" fmla="*/ 2574753 h 2574753"/>
                <a:gd name="connsiteX7" fmla="*/ 3882 w 3091313"/>
                <a:gd name="connsiteY7" fmla="*/ 2527712 h 2574753"/>
                <a:gd name="connsiteX8" fmla="*/ 3882 w 3091313"/>
                <a:gd name="connsiteY8" fmla="*/ 282206 h 2574753"/>
                <a:gd name="connsiteX0" fmla="*/ 23519 w 3110950"/>
                <a:gd name="connsiteY0" fmla="*/ 282206 h 2574753"/>
                <a:gd name="connsiteX1" fmla="*/ 35281 w 3110950"/>
                <a:gd name="connsiteY1" fmla="*/ 0 h 2574753"/>
                <a:gd name="connsiteX2" fmla="*/ 3028630 w 3110950"/>
                <a:gd name="connsiteY2" fmla="*/ 0 h 2574753"/>
                <a:gd name="connsiteX3" fmla="*/ 3075671 w 3110950"/>
                <a:gd name="connsiteY3" fmla="*/ 117590 h 2574753"/>
                <a:gd name="connsiteX4" fmla="*/ 3110950 w 3110950"/>
                <a:gd name="connsiteY4" fmla="*/ 2410129 h 2574753"/>
                <a:gd name="connsiteX5" fmla="*/ 3028630 w 3110950"/>
                <a:gd name="connsiteY5" fmla="*/ 2574753 h 2574753"/>
                <a:gd name="connsiteX6" fmla="*/ 70560 w 3110950"/>
                <a:gd name="connsiteY6" fmla="*/ 2574753 h 2574753"/>
                <a:gd name="connsiteX7" fmla="*/ 0 w 3110950"/>
                <a:gd name="connsiteY7" fmla="*/ 2292547 h 2574753"/>
                <a:gd name="connsiteX8" fmla="*/ 23519 w 3110950"/>
                <a:gd name="connsiteY8" fmla="*/ 282206 h 2574753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1012"/>
                <a:gd name="connsiteY0" fmla="*/ 282206 h 2586511"/>
                <a:gd name="connsiteX1" fmla="*/ 35343 w 3111012"/>
                <a:gd name="connsiteY1" fmla="*/ 0 h 2586511"/>
                <a:gd name="connsiteX2" fmla="*/ 3028692 w 3111012"/>
                <a:gd name="connsiteY2" fmla="*/ 0 h 2586511"/>
                <a:gd name="connsiteX3" fmla="*/ 3075733 w 3111012"/>
                <a:gd name="connsiteY3" fmla="*/ 117590 h 2586511"/>
                <a:gd name="connsiteX4" fmla="*/ 3111012 w 3111012"/>
                <a:gd name="connsiteY4" fmla="*/ 2410129 h 2586511"/>
                <a:gd name="connsiteX5" fmla="*/ 3028692 w 3111012"/>
                <a:gd name="connsiteY5" fmla="*/ 2574753 h 2586511"/>
                <a:gd name="connsiteX6" fmla="*/ 23584 w 3111012"/>
                <a:gd name="connsiteY6" fmla="*/ 2586511 h 2586511"/>
                <a:gd name="connsiteX7" fmla="*/ 62 w 3111012"/>
                <a:gd name="connsiteY7" fmla="*/ 2292547 h 2586511"/>
                <a:gd name="connsiteX8" fmla="*/ 23581 w 3111012"/>
                <a:gd name="connsiteY8" fmla="*/ 282206 h 2586511"/>
                <a:gd name="connsiteX0" fmla="*/ 23581 w 3117899"/>
                <a:gd name="connsiteY0" fmla="*/ 282206 h 2586511"/>
                <a:gd name="connsiteX1" fmla="*/ 35343 w 3117899"/>
                <a:gd name="connsiteY1" fmla="*/ 0 h 2586511"/>
                <a:gd name="connsiteX2" fmla="*/ 3028692 w 3117899"/>
                <a:gd name="connsiteY2" fmla="*/ 0 h 2586511"/>
                <a:gd name="connsiteX3" fmla="*/ 3075733 w 3117899"/>
                <a:gd name="connsiteY3" fmla="*/ 117590 h 2586511"/>
                <a:gd name="connsiteX4" fmla="*/ 3111012 w 3117899"/>
                <a:gd name="connsiteY4" fmla="*/ 2410129 h 2586511"/>
                <a:gd name="connsiteX5" fmla="*/ 3028692 w 3117899"/>
                <a:gd name="connsiteY5" fmla="*/ 2574753 h 2586511"/>
                <a:gd name="connsiteX6" fmla="*/ 23584 w 3117899"/>
                <a:gd name="connsiteY6" fmla="*/ 2586511 h 2586511"/>
                <a:gd name="connsiteX7" fmla="*/ 62 w 3117899"/>
                <a:gd name="connsiteY7" fmla="*/ 2292547 h 2586511"/>
                <a:gd name="connsiteX8" fmla="*/ 23581 w 3117899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282206 h 2586511"/>
                <a:gd name="connsiteX1" fmla="*/ 35343 w 3132344"/>
                <a:gd name="connsiteY1" fmla="*/ 0 h 2586511"/>
                <a:gd name="connsiteX2" fmla="*/ 3028692 w 3132344"/>
                <a:gd name="connsiteY2" fmla="*/ 0 h 2586511"/>
                <a:gd name="connsiteX3" fmla="*/ 3130278 w 3132344"/>
                <a:gd name="connsiteY3" fmla="*/ 434482 h 2586511"/>
                <a:gd name="connsiteX4" fmla="*/ 3111012 w 3132344"/>
                <a:gd name="connsiteY4" fmla="*/ 2410129 h 2586511"/>
                <a:gd name="connsiteX5" fmla="*/ 3028692 w 3132344"/>
                <a:gd name="connsiteY5" fmla="*/ 2574753 h 2586511"/>
                <a:gd name="connsiteX6" fmla="*/ 23584 w 3132344"/>
                <a:gd name="connsiteY6" fmla="*/ 2586511 h 2586511"/>
                <a:gd name="connsiteX7" fmla="*/ 62 w 3132344"/>
                <a:gd name="connsiteY7" fmla="*/ 2292547 h 2586511"/>
                <a:gd name="connsiteX8" fmla="*/ 23581 w 3132344"/>
                <a:gd name="connsiteY8" fmla="*/ 282206 h 2586511"/>
                <a:gd name="connsiteX0" fmla="*/ 23581 w 3132344"/>
                <a:gd name="connsiteY0" fmla="*/ 472342 h 2776647"/>
                <a:gd name="connsiteX1" fmla="*/ 35343 w 3132344"/>
                <a:gd name="connsiteY1" fmla="*/ 190136 h 2776647"/>
                <a:gd name="connsiteX2" fmla="*/ 2801423 w 3132344"/>
                <a:gd name="connsiteY2" fmla="*/ 0 h 2776647"/>
                <a:gd name="connsiteX3" fmla="*/ 3130278 w 3132344"/>
                <a:gd name="connsiteY3" fmla="*/ 624618 h 2776647"/>
                <a:gd name="connsiteX4" fmla="*/ 3111012 w 3132344"/>
                <a:gd name="connsiteY4" fmla="*/ 2600265 h 2776647"/>
                <a:gd name="connsiteX5" fmla="*/ 3028692 w 3132344"/>
                <a:gd name="connsiteY5" fmla="*/ 2764889 h 2776647"/>
                <a:gd name="connsiteX6" fmla="*/ 23584 w 3132344"/>
                <a:gd name="connsiteY6" fmla="*/ 2776647 h 2776647"/>
                <a:gd name="connsiteX7" fmla="*/ 62 w 3132344"/>
                <a:gd name="connsiteY7" fmla="*/ 2482683 h 2776647"/>
                <a:gd name="connsiteX8" fmla="*/ 23581 w 3132344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72342 h 2776647"/>
                <a:gd name="connsiteX1" fmla="*/ 35343 w 3117899"/>
                <a:gd name="connsiteY1" fmla="*/ 190136 h 2776647"/>
                <a:gd name="connsiteX2" fmla="*/ 2801423 w 3117899"/>
                <a:gd name="connsiteY2" fmla="*/ 0 h 2776647"/>
                <a:gd name="connsiteX3" fmla="*/ 3112096 w 3117899"/>
                <a:gd name="connsiteY3" fmla="*/ 244345 h 2776647"/>
                <a:gd name="connsiteX4" fmla="*/ 3111012 w 3117899"/>
                <a:gd name="connsiteY4" fmla="*/ 2600265 h 2776647"/>
                <a:gd name="connsiteX5" fmla="*/ 3028692 w 3117899"/>
                <a:gd name="connsiteY5" fmla="*/ 2764889 h 2776647"/>
                <a:gd name="connsiteX6" fmla="*/ 23584 w 3117899"/>
                <a:gd name="connsiteY6" fmla="*/ 2776647 h 2776647"/>
                <a:gd name="connsiteX7" fmla="*/ 62 w 3117899"/>
                <a:gd name="connsiteY7" fmla="*/ 2482683 h 2776647"/>
                <a:gd name="connsiteX8" fmla="*/ 23581 w 3117899"/>
                <a:gd name="connsiteY8" fmla="*/ 472342 h 2776647"/>
                <a:gd name="connsiteX0" fmla="*/ 23581 w 3117899"/>
                <a:gd name="connsiteY0" fmla="*/ 491081 h 2795386"/>
                <a:gd name="connsiteX1" fmla="*/ 35343 w 3117899"/>
                <a:gd name="connsiteY1" fmla="*/ 208875 h 2795386"/>
                <a:gd name="connsiteX2" fmla="*/ 2801423 w 3117899"/>
                <a:gd name="connsiteY2" fmla="*/ 18739 h 2795386"/>
                <a:gd name="connsiteX3" fmla="*/ 3112096 w 3117899"/>
                <a:gd name="connsiteY3" fmla="*/ 9569 h 2795386"/>
                <a:gd name="connsiteX4" fmla="*/ 3111012 w 3117899"/>
                <a:gd name="connsiteY4" fmla="*/ 2619004 h 2795386"/>
                <a:gd name="connsiteX5" fmla="*/ 3028692 w 3117899"/>
                <a:gd name="connsiteY5" fmla="*/ 2783628 h 2795386"/>
                <a:gd name="connsiteX6" fmla="*/ 23584 w 3117899"/>
                <a:gd name="connsiteY6" fmla="*/ 2795386 h 2795386"/>
                <a:gd name="connsiteX7" fmla="*/ 62 w 3117899"/>
                <a:gd name="connsiteY7" fmla="*/ 2501422 h 2795386"/>
                <a:gd name="connsiteX8" fmla="*/ 23581 w 3117899"/>
                <a:gd name="connsiteY8" fmla="*/ 491081 h 2795386"/>
                <a:gd name="connsiteX0" fmla="*/ 23581 w 3121187"/>
                <a:gd name="connsiteY0" fmla="*/ 472342 h 2776647"/>
                <a:gd name="connsiteX1" fmla="*/ 35343 w 3121187"/>
                <a:gd name="connsiteY1" fmla="*/ 190136 h 2776647"/>
                <a:gd name="connsiteX2" fmla="*/ 2801423 w 3121187"/>
                <a:gd name="connsiteY2" fmla="*/ 0 h 2776647"/>
                <a:gd name="connsiteX3" fmla="*/ 3121187 w 3121187"/>
                <a:gd name="connsiteY3" fmla="*/ 371103 h 2776647"/>
                <a:gd name="connsiteX4" fmla="*/ 3111012 w 3121187"/>
                <a:gd name="connsiteY4" fmla="*/ 2600265 h 2776647"/>
                <a:gd name="connsiteX5" fmla="*/ 3028692 w 3121187"/>
                <a:gd name="connsiteY5" fmla="*/ 2764889 h 2776647"/>
                <a:gd name="connsiteX6" fmla="*/ 23584 w 3121187"/>
                <a:gd name="connsiteY6" fmla="*/ 2776647 h 2776647"/>
                <a:gd name="connsiteX7" fmla="*/ 62 w 3121187"/>
                <a:gd name="connsiteY7" fmla="*/ 2482683 h 2776647"/>
                <a:gd name="connsiteX8" fmla="*/ 23581 w 3121187"/>
                <a:gd name="connsiteY8" fmla="*/ 472342 h 2776647"/>
                <a:gd name="connsiteX0" fmla="*/ 23581 w 3121187"/>
                <a:gd name="connsiteY0" fmla="*/ 599100 h 2903405"/>
                <a:gd name="connsiteX1" fmla="*/ 35343 w 3121187"/>
                <a:gd name="connsiteY1" fmla="*/ 316894 h 2903405"/>
                <a:gd name="connsiteX2" fmla="*/ 3019601 w 3121187"/>
                <a:gd name="connsiteY2" fmla="*/ 0 h 2903405"/>
                <a:gd name="connsiteX3" fmla="*/ 3121187 w 3121187"/>
                <a:gd name="connsiteY3" fmla="*/ 497861 h 2903405"/>
                <a:gd name="connsiteX4" fmla="*/ 3111012 w 3121187"/>
                <a:gd name="connsiteY4" fmla="*/ 2727023 h 2903405"/>
                <a:gd name="connsiteX5" fmla="*/ 3028692 w 3121187"/>
                <a:gd name="connsiteY5" fmla="*/ 2891647 h 2903405"/>
                <a:gd name="connsiteX6" fmla="*/ 23584 w 3121187"/>
                <a:gd name="connsiteY6" fmla="*/ 2903405 h 2903405"/>
                <a:gd name="connsiteX7" fmla="*/ 62 w 3121187"/>
                <a:gd name="connsiteY7" fmla="*/ 2609441 h 2903405"/>
                <a:gd name="connsiteX8" fmla="*/ 23581 w 3121187"/>
                <a:gd name="connsiteY8" fmla="*/ 599100 h 2903405"/>
                <a:gd name="connsiteX0" fmla="*/ 23581 w 3124865"/>
                <a:gd name="connsiteY0" fmla="*/ 604309 h 2908614"/>
                <a:gd name="connsiteX1" fmla="*/ 35343 w 3124865"/>
                <a:gd name="connsiteY1" fmla="*/ 322103 h 2908614"/>
                <a:gd name="connsiteX2" fmla="*/ 3019601 w 3124865"/>
                <a:gd name="connsiteY2" fmla="*/ 5209 h 2908614"/>
                <a:gd name="connsiteX3" fmla="*/ 3121187 w 3124865"/>
                <a:gd name="connsiteY3" fmla="*/ 503070 h 2908614"/>
                <a:gd name="connsiteX4" fmla="*/ 3111012 w 3124865"/>
                <a:gd name="connsiteY4" fmla="*/ 2732232 h 2908614"/>
                <a:gd name="connsiteX5" fmla="*/ 3028692 w 3124865"/>
                <a:gd name="connsiteY5" fmla="*/ 2896856 h 2908614"/>
                <a:gd name="connsiteX6" fmla="*/ 23584 w 3124865"/>
                <a:gd name="connsiteY6" fmla="*/ 2908614 h 2908614"/>
                <a:gd name="connsiteX7" fmla="*/ 62 w 3124865"/>
                <a:gd name="connsiteY7" fmla="*/ 2614650 h 2908614"/>
                <a:gd name="connsiteX8" fmla="*/ 23581 w 3124865"/>
                <a:gd name="connsiteY8" fmla="*/ 604309 h 2908614"/>
                <a:gd name="connsiteX0" fmla="*/ 23581 w 3127006"/>
                <a:gd name="connsiteY0" fmla="*/ 604309 h 2908614"/>
                <a:gd name="connsiteX1" fmla="*/ 35343 w 3127006"/>
                <a:gd name="connsiteY1" fmla="*/ 322103 h 2908614"/>
                <a:gd name="connsiteX2" fmla="*/ 3019601 w 3127006"/>
                <a:gd name="connsiteY2" fmla="*/ 5209 h 2908614"/>
                <a:gd name="connsiteX3" fmla="*/ 3121187 w 3127006"/>
                <a:gd name="connsiteY3" fmla="*/ 503070 h 2908614"/>
                <a:gd name="connsiteX4" fmla="*/ 3111012 w 3127006"/>
                <a:gd name="connsiteY4" fmla="*/ 2732232 h 2908614"/>
                <a:gd name="connsiteX5" fmla="*/ 3028692 w 3127006"/>
                <a:gd name="connsiteY5" fmla="*/ 2896856 h 2908614"/>
                <a:gd name="connsiteX6" fmla="*/ 23584 w 3127006"/>
                <a:gd name="connsiteY6" fmla="*/ 2908614 h 2908614"/>
                <a:gd name="connsiteX7" fmla="*/ 62 w 3127006"/>
                <a:gd name="connsiteY7" fmla="*/ 2614650 h 2908614"/>
                <a:gd name="connsiteX8" fmla="*/ 23581 w 3127006"/>
                <a:gd name="connsiteY8" fmla="*/ 604309 h 2908614"/>
                <a:gd name="connsiteX0" fmla="*/ 23581 w 3131276"/>
                <a:gd name="connsiteY0" fmla="*/ 604309 h 2908614"/>
                <a:gd name="connsiteX1" fmla="*/ 35343 w 3131276"/>
                <a:gd name="connsiteY1" fmla="*/ 322103 h 2908614"/>
                <a:gd name="connsiteX2" fmla="*/ 3019601 w 3131276"/>
                <a:gd name="connsiteY2" fmla="*/ 5209 h 2908614"/>
                <a:gd name="connsiteX3" fmla="*/ 3121187 w 3131276"/>
                <a:gd name="connsiteY3" fmla="*/ 503070 h 2908614"/>
                <a:gd name="connsiteX4" fmla="*/ 3111012 w 3131276"/>
                <a:gd name="connsiteY4" fmla="*/ 2732232 h 2908614"/>
                <a:gd name="connsiteX5" fmla="*/ 3028692 w 3131276"/>
                <a:gd name="connsiteY5" fmla="*/ 2896856 h 2908614"/>
                <a:gd name="connsiteX6" fmla="*/ 23584 w 3131276"/>
                <a:gd name="connsiteY6" fmla="*/ 2908614 h 2908614"/>
                <a:gd name="connsiteX7" fmla="*/ 62 w 3131276"/>
                <a:gd name="connsiteY7" fmla="*/ 2614650 h 2908614"/>
                <a:gd name="connsiteX8" fmla="*/ 23581 w 3131276"/>
                <a:gd name="connsiteY8" fmla="*/ 604309 h 2908614"/>
                <a:gd name="connsiteX0" fmla="*/ 23581 w 3131276"/>
                <a:gd name="connsiteY0" fmla="*/ 662479 h 2966784"/>
                <a:gd name="connsiteX1" fmla="*/ 28799 w 3131276"/>
                <a:gd name="connsiteY1" fmla="*/ 0 h 2966784"/>
                <a:gd name="connsiteX2" fmla="*/ 3019601 w 3131276"/>
                <a:gd name="connsiteY2" fmla="*/ 63379 h 2966784"/>
                <a:gd name="connsiteX3" fmla="*/ 3121187 w 3131276"/>
                <a:gd name="connsiteY3" fmla="*/ 561240 h 2966784"/>
                <a:gd name="connsiteX4" fmla="*/ 3111012 w 3131276"/>
                <a:gd name="connsiteY4" fmla="*/ 2790402 h 2966784"/>
                <a:gd name="connsiteX5" fmla="*/ 3028692 w 3131276"/>
                <a:gd name="connsiteY5" fmla="*/ 2955026 h 2966784"/>
                <a:gd name="connsiteX6" fmla="*/ 23584 w 3131276"/>
                <a:gd name="connsiteY6" fmla="*/ 2966784 h 2966784"/>
                <a:gd name="connsiteX7" fmla="*/ 62 w 3131276"/>
                <a:gd name="connsiteY7" fmla="*/ 2672820 h 2966784"/>
                <a:gd name="connsiteX8" fmla="*/ 23581 w 3131276"/>
                <a:gd name="connsiteY8" fmla="*/ 662479 h 2966784"/>
                <a:gd name="connsiteX0" fmla="*/ 0 w 3153505"/>
                <a:gd name="connsiteY0" fmla="*/ 535719 h 2966784"/>
                <a:gd name="connsiteX1" fmla="*/ 51028 w 3153505"/>
                <a:gd name="connsiteY1" fmla="*/ 0 h 2966784"/>
                <a:gd name="connsiteX2" fmla="*/ 3041830 w 3153505"/>
                <a:gd name="connsiteY2" fmla="*/ 63379 h 2966784"/>
                <a:gd name="connsiteX3" fmla="*/ 3143416 w 3153505"/>
                <a:gd name="connsiteY3" fmla="*/ 561240 h 2966784"/>
                <a:gd name="connsiteX4" fmla="*/ 3133241 w 3153505"/>
                <a:gd name="connsiteY4" fmla="*/ 2790402 h 2966784"/>
                <a:gd name="connsiteX5" fmla="*/ 3050921 w 3153505"/>
                <a:gd name="connsiteY5" fmla="*/ 2955026 h 2966784"/>
                <a:gd name="connsiteX6" fmla="*/ 45813 w 3153505"/>
                <a:gd name="connsiteY6" fmla="*/ 2966784 h 2966784"/>
                <a:gd name="connsiteX7" fmla="*/ 22291 w 3153505"/>
                <a:gd name="connsiteY7" fmla="*/ 2672820 h 2966784"/>
                <a:gd name="connsiteX8" fmla="*/ 0 w 3153505"/>
                <a:gd name="connsiteY8" fmla="*/ 535719 h 2966784"/>
                <a:gd name="connsiteX0" fmla="*/ 36608 w 3190113"/>
                <a:gd name="connsiteY0" fmla="*/ 535719 h 2966784"/>
                <a:gd name="connsiteX1" fmla="*/ 87636 w 3190113"/>
                <a:gd name="connsiteY1" fmla="*/ 0 h 2966784"/>
                <a:gd name="connsiteX2" fmla="*/ 3078438 w 3190113"/>
                <a:gd name="connsiteY2" fmla="*/ 63379 h 2966784"/>
                <a:gd name="connsiteX3" fmla="*/ 3180024 w 3190113"/>
                <a:gd name="connsiteY3" fmla="*/ 561240 h 2966784"/>
                <a:gd name="connsiteX4" fmla="*/ 3169849 w 3190113"/>
                <a:gd name="connsiteY4" fmla="*/ 2790402 h 2966784"/>
                <a:gd name="connsiteX5" fmla="*/ 3087529 w 3190113"/>
                <a:gd name="connsiteY5" fmla="*/ 2955026 h 2966784"/>
                <a:gd name="connsiteX6" fmla="*/ 82421 w 3190113"/>
                <a:gd name="connsiteY6" fmla="*/ 2966784 h 2966784"/>
                <a:gd name="connsiteX7" fmla="*/ 0 w 3190113"/>
                <a:gd name="connsiteY7" fmla="*/ 2799579 h 2966784"/>
                <a:gd name="connsiteX8" fmla="*/ 36608 w 3190113"/>
                <a:gd name="connsiteY8" fmla="*/ 535719 h 2966784"/>
                <a:gd name="connsiteX0" fmla="*/ 36608 w 3190113"/>
                <a:gd name="connsiteY0" fmla="*/ 535719 h 3030163"/>
                <a:gd name="connsiteX1" fmla="*/ 87636 w 3190113"/>
                <a:gd name="connsiteY1" fmla="*/ 0 h 3030163"/>
                <a:gd name="connsiteX2" fmla="*/ 3078438 w 3190113"/>
                <a:gd name="connsiteY2" fmla="*/ 63379 h 3030163"/>
                <a:gd name="connsiteX3" fmla="*/ 3180024 w 3190113"/>
                <a:gd name="connsiteY3" fmla="*/ 561240 h 3030163"/>
                <a:gd name="connsiteX4" fmla="*/ 3169849 w 3190113"/>
                <a:gd name="connsiteY4" fmla="*/ 2790402 h 3030163"/>
                <a:gd name="connsiteX5" fmla="*/ 3087529 w 3190113"/>
                <a:gd name="connsiteY5" fmla="*/ 2955026 h 3030163"/>
                <a:gd name="connsiteX6" fmla="*/ 43155 w 3190113"/>
                <a:gd name="connsiteY6" fmla="*/ 3030163 h 3030163"/>
                <a:gd name="connsiteX7" fmla="*/ 0 w 3190113"/>
                <a:gd name="connsiteY7" fmla="*/ 2799579 h 3030163"/>
                <a:gd name="connsiteX8" fmla="*/ 36608 w 3190113"/>
                <a:gd name="connsiteY8" fmla="*/ 535719 h 3030163"/>
                <a:gd name="connsiteX0" fmla="*/ 43152 w 3196657"/>
                <a:gd name="connsiteY0" fmla="*/ 535719 h 3030163"/>
                <a:gd name="connsiteX1" fmla="*/ 94180 w 3196657"/>
                <a:gd name="connsiteY1" fmla="*/ 0 h 3030163"/>
                <a:gd name="connsiteX2" fmla="*/ 3084982 w 3196657"/>
                <a:gd name="connsiteY2" fmla="*/ 63379 h 3030163"/>
                <a:gd name="connsiteX3" fmla="*/ 3186568 w 3196657"/>
                <a:gd name="connsiteY3" fmla="*/ 561240 h 3030163"/>
                <a:gd name="connsiteX4" fmla="*/ 3176393 w 3196657"/>
                <a:gd name="connsiteY4" fmla="*/ 2790402 h 3030163"/>
                <a:gd name="connsiteX5" fmla="*/ 3094073 w 3196657"/>
                <a:gd name="connsiteY5" fmla="*/ 2955026 h 3030163"/>
                <a:gd name="connsiteX6" fmla="*/ 49699 w 3196657"/>
                <a:gd name="connsiteY6" fmla="*/ 3030163 h 3030163"/>
                <a:gd name="connsiteX7" fmla="*/ 0 w 3196657"/>
                <a:gd name="connsiteY7" fmla="*/ 2419306 h 3030163"/>
                <a:gd name="connsiteX8" fmla="*/ 43152 w 3196657"/>
                <a:gd name="connsiteY8" fmla="*/ 535719 h 3030163"/>
                <a:gd name="connsiteX0" fmla="*/ 43214 w 3196719"/>
                <a:gd name="connsiteY0" fmla="*/ 535719 h 3030163"/>
                <a:gd name="connsiteX1" fmla="*/ 94242 w 3196719"/>
                <a:gd name="connsiteY1" fmla="*/ 0 h 3030163"/>
                <a:gd name="connsiteX2" fmla="*/ 3085044 w 3196719"/>
                <a:gd name="connsiteY2" fmla="*/ 63379 h 3030163"/>
                <a:gd name="connsiteX3" fmla="*/ 3186630 w 3196719"/>
                <a:gd name="connsiteY3" fmla="*/ 561240 h 3030163"/>
                <a:gd name="connsiteX4" fmla="*/ 3176455 w 3196719"/>
                <a:gd name="connsiteY4" fmla="*/ 2790402 h 3030163"/>
                <a:gd name="connsiteX5" fmla="*/ 3094135 w 3196719"/>
                <a:gd name="connsiteY5" fmla="*/ 2955026 h 3030163"/>
                <a:gd name="connsiteX6" fmla="*/ 23584 w 3196719"/>
                <a:gd name="connsiteY6" fmla="*/ 3030163 h 3030163"/>
                <a:gd name="connsiteX7" fmla="*/ 62 w 3196719"/>
                <a:gd name="connsiteY7" fmla="*/ 2419306 h 3030163"/>
                <a:gd name="connsiteX8" fmla="*/ 43214 w 3196719"/>
                <a:gd name="connsiteY8" fmla="*/ 535719 h 3030163"/>
                <a:gd name="connsiteX0" fmla="*/ 43214 w 3196719"/>
                <a:gd name="connsiteY0" fmla="*/ 535719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43214 w 3196719"/>
                <a:gd name="connsiteY8" fmla="*/ 535719 h 3064859"/>
                <a:gd name="connsiteX0" fmla="*/ 10492 w 3196719"/>
                <a:gd name="connsiteY0" fmla="*/ 725856 h 3064859"/>
                <a:gd name="connsiteX1" fmla="*/ 94242 w 3196719"/>
                <a:gd name="connsiteY1" fmla="*/ 0 h 3064859"/>
                <a:gd name="connsiteX2" fmla="*/ 3085044 w 3196719"/>
                <a:gd name="connsiteY2" fmla="*/ 63379 h 3064859"/>
                <a:gd name="connsiteX3" fmla="*/ 3186630 w 3196719"/>
                <a:gd name="connsiteY3" fmla="*/ 561240 h 3064859"/>
                <a:gd name="connsiteX4" fmla="*/ 3176455 w 3196719"/>
                <a:gd name="connsiteY4" fmla="*/ 2790402 h 3064859"/>
                <a:gd name="connsiteX5" fmla="*/ 3094135 w 3196719"/>
                <a:gd name="connsiteY5" fmla="*/ 2955026 h 3064859"/>
                <a:gd name="connsiteX6" fmla="*/ 23584 w 3196719"/>
                <a:gd name="connsiteY6" fmla="*/ 3030163 h 3064859"/>
                <a:gd name="connsiteX7" fmla="*/ 62 w 3196719"/>
                <a:gd name="connsiteY7" fmla="*/ 2419306 h 3064859"/>
                <a:gd name="connsiteX8" fmla="*/ 10492 w 3196719"/>
                <a:gd name="connsiteY8" fmla="*/ 725856 h 3064859"/>
                <a:gd name="connsiteX0" fmla="*/ 771 w 3200086"/>
                <a:gd name="connsiteY0" fmla="*/ 599098 h 3064859"/>
                <a:gd name="connsiteX1" fmla="*/ 97609 w 3200086"/>
                <a:gd name="connsiteY1" fmla="*/ 0 h 3064859"/>
                <a:gd name="connsiteX2" fmla="*/ 3088411 w 3200086"/>
                <a:gd name="connsiteY2" fmla="*/ 63379 h 3064859"/>
                <a:gd name="connsiteX3" fmla="*/ 3189997 w 3200086"/>
                <a:gd name="connsiteY3" fmla="*/ 561240 h 3064859"/>
                <a:gd name="connsiteX4" fmla="*/ 3179822 w 3200086"/>
                <a:gd name="connsiteY4" fmla="*/ 2790402 h 3064859"/>
                <a:gd name="connsiteX5" fmla="*/ 3097502 w 3200086"/>
                <a:gd name="connsiteY5" fmla="*/ 2955026 h 3064859"/>
                <a:gd name="connsiteX6" fmla="*/ 26951 w 3200086"/>
                <a:gd name="connsiteY6" fmla="*/ 3030163 h 3064859"/>
                <a:gd name="connsiteX7" fmla="*/ 3429 w 3200086"/>
                <a:gd name="connsiteY7" fmla="*/ 2419306 h 3064859"/>
                <a:gd name="connsiteX8" fmla="*/ 771 w 3200086"/>
                <a:gd name="connsiteY8" fmla="*/ 599098 h 3064859"/>
                <a:gd name="connsiteX0" fmla="*/ 2548 w 3201863"/>
                <a:gd name="connsiteY0" fmla="*/ 599098 h 3064859"/>
                <a:gd name="connsiteX1" fmla="*/ 99386 w 3201863"/>
                <a:gd name="connsiteY1" fmla="*/ 0 h 3064859"/>
                <a:gd name="connsiteX2" fmla="*/ 3090188 w 3201863"/>
                <a:gd name="connsiteY2" fmla="*/ 63379 h 3064859"/>
                <a:gd name="connsiteX3" fmla="*/ 3191774 w 3201863"/>
                <a:gd name="connsiteY3" fmla="*/ 561240 h 3064859"/>
                <a:gd name="connsiteX4" fmla="*/ 3181599 w 3201863"/>
                <a:gd name="connsiteY4" fmla="*/ 2790402 h 3064859"/>
                <a:gd name="connsiteX5" fmla="*/ 3099279 w 3201863"/>
                <a:gd name="connsiteY5" fmla="*/ 2955026 h 3064859"/>
                <a:gd name="connsiteX6" fmla="*/ 28728 w 3201863"/>
                <a:gd name="connsiteY6" fmla="*/ 3030163 h 3064859"/>
                <a:gd name="connsiteX7" fmla="*/ 5206 w 3201863"/>
                <a:gd name="connsiteY7" fmla="*/ 2419306 h 3064859"/>
                <a:gd name="connsiteX8" fmla="*/ 2548 w 3201863"/>
                <a:gd name="connsiteY8" fmla="*/ 599098 h 3064859"/>
                <a:gd name="connsiteX0" fmla="*/ 2548 w 3215157"/>
                <a:gd name="connsiteY0" fmla="*/ 599098 h 3064859"/>
                <a:gd name="connsiteX1" fmla="*/ 99386 w 3215157"/>
                <a:gd name="connsiteY1" fmla="*/ 0 h 3064859"/>
                <a:gd name="connsiteX2" fmla="*/ 3090188 w 3215157"/>
                <a:gd name="connsiteY2" fmla="*/ 63379 h 3064859"/>
                <a:gd name="connsiteX3" fmla="*/ 3191774 w 3215157"/>
                <a:gd name="connsiteY3" fmla="*/ 561240 h 3064859"/>
                <a:gd name="connsiteX4" fmla="*/ 3207777 w 3215157"/>
                <a:gd name="connsiteY4" fmla="*/ 2790402 h 3064859"/>
                <a:gd name="connsiteX5" fmla="*/ 3099279 w 3215157"/>
                <a:gd name="connsiteY5" fmla="*/ 2955026 h 3064859"/>
                <a:gd name="connsiteX6" fmla="*/ 28728 w 3215157"/>
                <a:gd name="connsiteY6" fmla="*/ 3030163 h 3064859"/>
                <a:gd name="connsiteX7" fmla="*/ 5206 w 3215157"/>
                <a:gd name="connsiteY7" fmla="*/ 2419306 h 3064859"/>
                <a:gd name="connsiteX8" fmla="*/ 2548 w 3215157"/>
                <a:gd name="connsiteY8" fmla="*/ 599098 h 3064859"/>
                <a:gd name="connsiteX0" fmla="*/ 2548 w 3213893"/>
                <a:gd name="connsiteY0" fmla="*/ 599098 h 3064859"/>
                <a:gd name="connsiteX1" fmla="*/ 99386 w 3213893"/>
                <a:gd name="connsiteY1" fmla="*/ 0 h 3064859"/>
                <a:gd name="connsiteX2" fmla="*/ 3090188 w 3213893"/>
                <a:gd name="connsiteY2" fmla="*/ 63379 h 3064859"/>
                <a:gd name="connsiteX3" fmla="*/ 3191774 w 3213893"/>
                <a:gd name="connsiteY3" fmla="*/ 561240 h 3064859"/>
                <a:gd name="connsiteX4" fmla="*/ 3207777 w 3213893"/>
                <a:gd name="connsiteY4" fmla="*/ 2790402 h 3064859"/>
                <a:gd name="connsiteX5" fmla="*/ 3099279 w 3213893"/>
                <a:gd name="connsiteY5" fmla="*/ 2955026 h 3064859"/>
                <a:gd name="connsiteX6" fmla="*/ 28728 w 3213893"/>
                <a:gd name="connsiteY6" fmla="*/ 3030163 h 3064859"/>
                <a:gd name="connsiteX7" fmla="*/ 5206 w 3213893"/>
                <a:gd name="connsiteY7" fmla="*/ 2419306 h 3064859"/>
                <a:gd name="connsiteX8" fmla="*/ 2548 w 3213893"/>
                <a:gd name="connsiteY8" fmla="*/ 599098 h 306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13893" h="3064859">
                  <a:moveTo>
                    <a:pt x="2548" y="599098"/>
                  </a:moveTo>
                  <a:cubicBezTo>
                    <a:pt x="2548" y="573118"/>
                    <a:pt x="-24759" y="0"/>
                    <a:pt x="99386" y="0"/>
                  </a:cubicBezTo>
                  <a:lnTo>
                    <a:pt x="3090188" y="63379"/>
                  </a:lnTo>
                  <a:cubicBezTo>
                    <a:pt x="3225258" y="0"/>
                    <a:pt x="3191774" y="535260"/>
                    <a:pt x="3191774" y="561240"/>
                  </a:cubicBezTo>
                  <a:cubicBezTo>
                    <a:pt x="3206081" y="2212726"/>
                    <a:pt x="3223290" y="1709326"/>
                    <a:pt x="3207777" y="2790402"/>
                  </a:cubicBezTo>
                  <a:cubicBezTo>
                    <a:pt x="3207777" y="2882074"/>
                    <a:pt x="3223799" y="2987872"/>
                    <a:pt x="3099279" y="2955026"/>
                  </a:cubicBezTo>
                  <a:cubicBezTo>
                    <a:pt x="2075762" y="2980072"/>
                    <a:pt x="384723" y="3131875"/>
                    <a:pt x="28728" y="3030163"/>
                  </a:cubicBezTo>
                  <a:cubicBezTo>
                    <a:pt x="2748" y="3030163"/>
                    <a:pt x="5206" y="2445286"/>
                    <a:pt x="5206" y="2419306"/>
                  </a:cubicBezTo>
                  <a:cubicBezTo>
                    <a:pt x="8683" y="1854823"/>
                    <a:pt x="-929" y="1163581"/>
                    <a:pt x="2548" y="5990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solidFill>
                <a:schemeClr val="tx1">
                  <a:lumMod val="95000"/>
                  <a:lumOff val="5000"/>
                  <a:alpha val="2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99" name="ZoneTexte 98"/>
            <p:cNvSpPr txBox="1"/>
            <p:nvPr/>
          </p:nvSpPr>
          <p:spPr>
            <a:xfrm>
              <a:off x="1050834" y="553723"/>
              <a:ext cx="61106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200" dirty="0" err="1">
                  <a:solidFill>
                    <a:schemeClr val="bg1">
                      <a:lumMod val="50000"/>
                    </a:schemeClr>
                  </a:solidFill>
                  <a:latin typeface="Arial"/>
                  <a:cs typeface="Arial"/>
                </a:rPr>
                <a:t>Month</a:t>
              </a:r>
              <a:endParaRPr lang="fr-FR" sz="12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00" name="Grouper 99"/>
          <p:cNvGrpSpPr>
            <a:grpSpLocks noChangeAspect="1"/>
          </p:cNvGrpSpPr>
          <p:nvPr/>
        </p:nvGrpSpPr>
        <p:grpSpPr>
          <a:xfrm>
            <a:off x="4508916" y="617573"/>
            <a:ext cx="2902827" cy="2229419"/>
            <a:chOff x="4087467" y="753422"/>
            <a:chExt cx="2360204" cy="1812776"/>
          </a:xfrm>
        </p:grpSpPr>
        <p:graphicFrame>
          <p:nvGraphicFramePr>
            <p:cNvPr id="101" name="Chart 3"/>
            <p:cNvGraphicFramePr/>
            <p:nvPr>
              <p:extLst>
                <p:ext uri="{D42A27DB-BD31-4B8C-83A1-F6EECF244321}">
                  <p14:modId xmlns:p14="http://schemas.microsoft.com/office/powerpoint/2010/main" val="645952789"/>
                </p:ext>
              </p:extLst>
            </p:nvPr>
          </p:nvGraphicFramePr>
          <p:xfrm>
            <a:off x="408746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  <p:sp>
          <p:nvSpPr>
            <p:cNvPr id="102" name="Oval 4"/>
            <p:cNvSpPr/>
            <p:nvPr/>
          </p:nvSpPr>
          <p:spPr>
            <a:xfrm>
              <a:off x="468792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03" name="Image 102"/>
            <p:cNvPicPr>
              <a:picLocks noChangeAspect="1"/>
            </p:cNvPicPr>
            <p:nvPr/>
          </p:nvPicPr>
          <p:blipFill>
            <a:blip r:embed="rId7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4958562" y="1298989"/>
              <a:ext cx="619480" cy="720000"/>
            </a:xfrm>
            <a:prstGeom prst="rect">
              <a:avLst/>
            </a:prstGeom>
          </p:spPr>
        </p:pic>
      </p:grpSp>
      <p:grpSp>
        <p:nvGrpSpPr>
          <p:cNvPr id="104" name="Grouper 103"/>
          <p:cNvGrpSpPr>
            <a:grpSpLocks noChangeAspect="1"/>
          </p:cNvGrpSpPr>
          <p:nvPr/>
        </p:nvGrpSpPr>
        <p:grpSpPr>
          <a:xfrm>
            <a:off x="12096834" y="616890"/>
            <a:ext cx="2902827" cy="2229419"/>
            <a:chOff x="6044021" y="772364"/>
            <a:chExt cx="2360204" cy="1812776"/>
          </a:xfrm>
        </p:grpSpPr>
        <p:graphicFrame>
          <p:nvGraphicFramePr>
            <p:cNvPr id="105" name="Chart 3"/>
            <p:cNvGraphicFramePr/>
            <p:nvPr>
              <p:extLst>
                <p:ext uri="{D42A27DB-BD31-4B8C-83A1-F6EECF244321}">
                  <p14:modId xmlns:p14="http://schemas.microsoft.com/office/powerpoint/2010/main" val="998689138"/>
                </p:ext>
              </p:extLst>
            </p:nvPr>
          </p:nvGraphicFramePr>
          <p:xfrm>
            <a:off x="6044021" y="772364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106" name="Oval 4"/>
            <p:cNvSpPr/>
            <p:nvPr/>
          </p:nvSpPr>
          <p:spPr>
            <a:xfrm>
              <a:off x="6644477" y="1118399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07" name="Image 106"/>
            <p:cNvPicPr>
              <a:picLocks noChangeAspect="1"/>
            </p:cNvPicPr>
            <p:nvPr/>
          </p:nvPicPr>
          <p:blipFill>
            <a:blip r:embed="rId9">
              <a:duotone>
                <a:prstClr val="black"/>
                <a:schemeClr val="tx2">
                  <a:tint val="45000"/>
                  <a:satMod val="400000"/>
                </a:schemeClr>
              </a:duotone>
              <a:alphaModFix amt="81000"/>
            </a:blip>
            <a:stretch>
              <a:fillRect/>
            </a:stretch>
          </p:blipFill>
          <p:spPr>
            <a:xfrm>
              <a:off x="6937940" y="1318752"/>
              <a:ext cx="572366" cy="720000"/>
            </a:xfrm>
            <a:prstGeom prst="rect">
              <a:avLst/>
            </a:prstGeom>
          </p:spPr>
        </p:pic>
      </p:grpSp>
      <p:grpSp>
        <p:nvGrpSpPr>
          <p:cNvPr id="108" name="Grouper 107"/>
          <p:cNvGrpSpPr>
            <a:grpSpLocks noChangeAspect="1"/>
          </p:cNvGrpSpPr>
          <p:nvPr/>
        </p:nvGrpSpPr>
        <p:grpSpPr>
          <a:xfrm>
            <a:off x="8292004" y="616208"/>
            <a:ext cx="2902827" cy="2229419"/>
            <a:chOff x="7991977" y="753422"/>
            <a:chExt cx="2360204" cy="1812776"/>
          </a:xfrm>
        </p:grpSpPr>
        <p:graphicFrame>
          <p:nvGraphicFramePr>
            <p:cNvPr id="109" name="Chart 3"/>
            <p:cNvGraphicFramePr/>
            <p:nvPr>
              <p:extLst>
                <p:ext uri="{D42A27DB-BD31-4B8C-83A1-F6EECF244321}">
                  <p14:modId xmlns:p14="http://schemas.microsoft.com/office/powerpoint/2010/main" val="236157414"/>
                </p:ext>
              </p:extLst>
            </p:nvPr>
          </p:nvGraphicFramePr>
          <p:xfrm>
            <a:off x="799197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110" name="Oval 4"/>
            <p:cNvSpPr/>
            <p:nvPr/>
          </p:nvSpPr>
          <p:spPr>
            <a:xfrm>
              <a:off x="859243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11" name="Image 110"/>
            <p:cNvPicPr>
              <a:picLocks noChangeAspect="1"/>
            </p:cNvPicPr>
            <p:nvPr/>
          </p:nvPicPr>
          <p:blipFill>
            <a:blip r:embed="rId11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59857" y="1299810"/>
              <a:ext cx="624444" cy="720000"/>
            </a:xfrm>
            <a:prstGeom prst="rect">
              <a:avLst/>
            </a:prstGeom>
          </p:spPr>
        </p:pic>
      </p:grpSp>
      <p:grpSp>
        <p:nvGrpSpPr>
          <p:cNvPr id="112" name="Grouper 111"/>
          <p:cNvGrpSpPr/>
          <p:nvPr/>
        </p:nvGrpSpPr>
        <p:grpSpPr>
          <a:xfrm>
            <a:off x="670946" y="616890"/>
            <a:ext cx="2902827" cy="2227797"/>
            <a:chOff x="2155657" y="753422"/>
            <a:chExt cx="2360204" cy="1812776"/>
          </a:xfrm>
        </p:grpSpPr>
        <p:graphicFrame>
          <p:nvGraphicFramePr>
            <p:cNvPr id="113" name="Chart 3"/>
            <p:cNvGraphicFramePr/>
            <p:nvPr>
              <p:extLst>
                <p:ext uri="{D42A27DB-BD31-4B8C-83A1-F6EECF244321}">
                  <p14:modId xmlns:p14="http://schemas.microsoft.com/office/powerpoint/2010/main" val="547877442"/>
                </p:ext>
              </p:extLst>
            </p:nvPr>
          </p:nvGraphicFramePr>
          <p:xfrm>
            <a:off x="2155657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114" name="Oval 4"/>
            <p:cNvSpPr/>
            <p:nvPr/>
          </p:nvSpPr>
          <p:spPr>
            <a:xfrm>
              <a:off x="2756113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15" name="Image 114"/>
            <p:cNvPicPr>
              <a:picLocks noChangeAspect="1"/>
            </p:cNvPicPr>
            <p:nvPr/>
          </p:nvPicPr>
          <p:blipFill>
            <a:blip r:embed="rId13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2992552" y="1299810"/>
              <a:ext cx="686414" cy="720000"/>
            </a:xfrm>
            <a:prstGeom prst="rect">
              <a:avLst/>
            </a:prstGeom>
          </p:spPr>
        </p:pic>
      </p:grpSp>
      <p:grpSp>
        <p:nvGrpSpPr>
          <p:cNvPr id="116" name="Grouper 115"/>
          <p:cNvGrpSpPr>
            <a:grpSpLocks noChangeAspect="1"/>
          </p:cNvGrpSpPr>
          <p:nvPr/>
        </p:nvGrpSpPr>
        <p:grpSpPr>
          <a:xfrm>
            <a:off x="15867256" y="616208"/>
            <a:ext cx="2902827" cy="2229419"/>
            <a:chOff x="9930221" y="753422"/>
            <a:chExt cx="2360204" cy="1812776"/>
          </a:xfrm>
        </p:grpSpPr>
        <p:graphicFrame>
          <p:nvGraphicFramePr>
            <p:cNvPr id="117" name="Chart 3"/>
            <p:cNvGraphicFramePr/>
            <p:nvPr>
              <p:extLst>
                <p:ext uri="{D42A27DB-BD31-4B8C-83A1-F6EECF244321}">
                  <p14:modId xmlns:p14="http://schemas.microsoft.com/office/powerpoint/2010/main" val="1913773005"/>
                </p:ext>
              </p:extLst>
            </p:nvPr>
          </p:nvGraphicFramePr>
          <p:xfrm>
            <a:off x="9930221" y="753422"/>
            <a:ext cx="2360204" cy="18127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18" name="Oval 4"/>
            <p:cNvSpPr/>
            <p:nvPr/>
          </p:nvSpPr>
          <p:spPr>
            <a:xfrm>
              <a:off x="10530677" y="1099457"/>
              <a:ext cx="1160761" cy="1119067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 cmpd="sng">
              <a:solidFill>
                <a:schemeClr val="bg1">
                  <a:lumMod val="8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900">
                <a:solidFill>
                  <a:schemeClr val="tx1"/>
                </a:solidFill>
                <a:latin typeface="Open Sans"/>
                <a:cs typeface="Open Sans"/>
              </a:endParaRPr>
            </a:p>
          </p:txBody>
        </p:sp>
        <p:pic>
          <p:nvPicPr>
            <p:cNvPr id="119" name="Image 118"/>
            <p:cNvPicPr>
              <a:picLocks noChangeAspect="1"/>
            </p:cNvPicPr>
            <p:nvPr/>
          </p:nvPicPr>
          <p:blipFill>
            <a:blip r:embed="rId15">
              <a:alphaModFix amt="81000"/>
              <a:duotone>
                <a:prstClr val="black"/>
                <a:schemeClr val="tx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1043151" y="1299810"/>
              <a:ext cx="134344" cy="72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5631971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au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0991943"/>
              </p:ext>
            </p:extLst>
          </p:nvPr>
        </p:nvGraphicFramePr>
        <p:xfrm>
          <a:off x="4005116" y="1143160"/>
          <a:ext cx="5014644" cy="500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78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1788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6920"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700" dirty="0">
                        <a:latin typeface="Arial"/>
                      </a:endParaRPr>
                    </a:p>
                  </a:txBody>
                  <a:tcPr marL="90980" marR="90980" marT="45384" marB="45384">
                    <a:lnL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/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9" name="Tableau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9573934"/>
              </p:ext>
            </p:extLst>
          </p:nvPr>
        </p:nvGraphicFramePr>
        <p:xfrm>
          <a:off x="13427289" y="150615"/>
          <a:ext cx="5783887" cy="32253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838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5629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  <a:endParaRPr lang="fr-FR" sz="16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6EF8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9749"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D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0" name="Tableau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9506692"/>
              </p:ext>
            </p:extLst>
          </p:nvPr>
        </p:nvGraphicFramePr>
        <p:xfrm>
          <a:off x="13427289" y="3496563"/>
          <a:ext cx="5783887" cy="32858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838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0424"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5408"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cxnSp>
        <p:nvCxnSpPr>
          <p:cNvPr id="13" name="Connecteur droit avec flèche 12"/>
          <p:cNvCxnSpPr/>
          <p:nvPr/>
        </p:nvCxnSpPr>
        <p:spPr>
          <a:xfrm>
            <a:off x="3985406" y="6177551"/>
            <a:ext cx="5428884" cy="12578"/>
          </a:xfrm>
          <a:prstGeom prst="straightConnector1">
            <a:avLst/>
          </a:prstGeom>
          <a:ln>
            <a:solidFill>
              <a:srgbClr val="7F7F7F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Connecteur droit avec flèche 13"/>
          <p:cNvCxnSpPr/>
          <p:nvPr/>
        </p:nvCxnSpPr>
        <p:spPr>
          <a:xfrm flipV="1">
            <a:off x="3981138" y="737912"/>
            <a:ext cx="16808" cy="5452248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ZoneTexte 15"/>
          <p:cNvSpPr txBox="1"/>
          <p:nvPr/>
        </p:nvSpPr>
        <p:spPr>
          <a:xfrm>
            <a:off x="9124926" y="6313383"/>
            <a:ext cx="775699" cy="412835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r>
              <a:rPr lang="fr-FR" sz="19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Time</a:t>
            </a:r>
          </a:p>
        </p:txBody>
      </p:sp>
      <p:cxnSp>
        <p:nvCxnSpPr>
          <p:cNvPr id="17" name="Connecteur droit 16"/>
          <p:cNvCxnSpPr/>
          <p:nvPr/>
        </p:nvCxnSpPr>
        <p:spPr>
          <a:xfrm flipV="1">
            <a:off x="3981138" y="1157008"/>
            <a:ext cx="5034106" cy="5016349"/>
          </a:xfrm>
          <a:prstGeom prst="line">
            <a:avLst/>
          </a:prstGeom>
          <a:ln w="6350" cmpd="sng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ZoneTexte 17"/>
          <p:cNvSpPr txBox="1"/>
          <p:nvPr/>
        </p:nvSpPr>
        <p:spPr>
          <a:xfrm>
            <a:off x="3301960" y="299984"/>
            <a:ext cx="1416707" cy="416446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pPr algn="ctr"/>
            <a:r>
              <a:rPr lang="fr-FR" sz="19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Milestones</a:t>
            </a:r>
            <a:endParaRPr lang="fr-FR" sz="19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199429" y="6259084"/>
            <a:ext cx="2610330" cy="454117"/>
          </a:xfrm>
          <a:prstGeom prst="rect">
            <a:avLst/>
          </a:prstGeom>
        </p:spPr>
        <p:txBody>
          <a:bodyPr wrap="none" lIns="122859" tIns="61429" rIns="122859" bIns="61429">
            <a:spAutoFit/>
          </a:bodyPr>
          <a:lstStyle/>
          <a:p>
            <a:pPr algn="ctr"/>
            <a:r>
              <a:rPr lang="fr-FR" sz="21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Milestone</a:t>
            </a:r>
            <a:r>
              <a:rPr lang="fr-FR" sz="2100" dirty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 slip </a:t>
            </a:r>
            <a:r>
              <a:rPr lang="fr-FR" sz="2100" dirty="0" err="1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chart</a:t>
            </a:r>
            <a:endParaRPr lang="fr-FR" sz="2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pic>
        <p:nvPicPr>
          <p:cNvPr id="48" name="Image 47" descr="icon-balloon-grenn.png"/>
          <p:cNvPicPr>
            <a:picLocks noChangeAspect="1"/>
          </p:cNvPicPr>
          <p:nvPr/>
        </p:nvPicPr>
        <p:blipFill>
          <a:blip r:embed="rId3" cstate="email">
            <a:alphaModFix amt="3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07762" y="1681360"/>
            <a:ext cx="822805" cy="820902"/>
          </a:xfrm>
          <a:prstGeom prst="rect">
            <a:avLst/>
          </a:prstGeom>
        </p:spPr>
      </p:pic>
      <p:pic>
        <p:nvPicPr>
          <p:cNvPr id="49" name="Image 48" descr="icon-parking.png"/>
          <p:cNvPicPr>
            <a:picLocks noChangeAspect="1"/>
          </p:cNvPicPr>
          <p:nvPr/>
        </p:nvPicPr>
        <p:blipFill>
          <a:blip r:embed="rId4" cstate="email">
            <a:alphaModFix amt="3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6162" y="5034494"/>
            <a:ext cx="726004" cy="724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3038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à coins arrondis 34">
            <a:extLst>
              <a:ext uri="{FF2B5EF4-FFF2-40B4-BE49-F238E27FC236}">
                <a16:creationId xmlns:a16="http://schemas.microsoft.com/office/drawing/2014/main" id="{C9510ACE-8D3C-B04E-A5D9-E8D19873EFAC}"/>
              </a:ext>
            </a:extLst>
          </p:cNvPr>
          <p:cNvSpPr/>
          <p:nvPr/>
        </p:nvSpPr>
        <p:spPr>
          <a:xfrm>
            <a:off x="87061" y="105507"/>
            <a:ext cx="19108800" cy="6740558"/>
          </a:xfrm>
          <a:custGeom>
            <a:avLst/>
            <a:gdLst>
              <a:gd name="connsiteX0" fmla="*/ 0 w 3052152"/>
              <a:gd name="connsiteY0" fmla="*/ 47041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47041 h 2574753"/>
              <a:gd name="connsiteX0" fmla="*/ 0 w 3052152"/>
              <a:gd name="connsiteY0" fmla="*/ 282206 h 2574753"/>
              <a:gd name="connsiteX1" fmla="*/ 47041 w 3052152"/>
              <a:gd name="connsiteY1" fmla="*/ 0 h 2574753"/>
              <a:gd name="connsiteX2" fmla="*/ 3005111 w 3052152"/>
              <a:gd name="connsiteY2" fmla="*/ 0 h 2574753"/>
              <a:gd name="connsiteX3" fmla="*/ 3052152 w 3052152"/>
              <a:gd name="connsiteY3" fmla="*/ 47041 h 2574753"/>
              <a:gd name="connsiteX4" fmla="*/ 3052152 w 3052152"/>
              <a:gd name="connsiteY4" fmla="*/ 2527712 h 2574753"/>
              <a:gd name="connsiteX5" fmla="*/ 3005111 w 3052152"/>
              <a:gd name="connsiteY5" fmla="*/ 2574753 h 2574753"/>
              <a:gd name="connsiteX6" fmla="*/ 47041 w 3052152"/>
              <a:gd name="connsiteY6" fmla="*/ 2574753 h 2574753"/>
              <a:gd name="connsiteX7" fmla="*/ 0 w 3052152"/>
              <a:gd name="connsiteY7" fmla="*/ 2527712 h 2574753"/>
              <a:gd name="connsiteX8" fmla="*/ 0 w 3052152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47041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56034"/>
              <a:gd name="connsiteY0" fmla="*/ 282206 h 2574753"/>
              <a:gd name="connsiteX1" fmla="*/ 15644 w 3056034"/>
              <a:gd name="connsiteY1" fmla="*/ 0 h 2574753"/>
              <a:gd name="connsiteX2" fmla="*/ 3008993 w 3056034"/>
              <a:gd name="connsiteY2" fmla="*/ 0 h 2574753"/>
              <a:gd name="connsiteX3" fmla="*/ 3056034 w 3056034"/>
              <a:gd name="connsiteY3" fmla="*/ 117590 h 2574753"/>
              <a:gd name="connsiteX4" fmla="*/ 3056034 w 3056034"/>
              <a:gd name="connsiteY4" fmla="*/ 2527712 h 2574753"/>
              <a:gd name="connsiteX5" fmla="*/ 3008993 w 3056034"/>
              <a:gd name="connsiteY5" fmla="*/ 2574753 h 2574753"/>
              <a:gd name="connsiteX6" fmla="*/ 50923 w 3056034"/>
              <a:gd name="connsiteY6" fmla="*/ 2574753 h 2574753"/>
              <a:gd name="connsiteX7" fmla="*/ 3882 w 3056034"/>
              <a:gd name="connsiteY7" fmla="*/ 2527712 h 2574753"/>
              <a:gd name="connsiteX8" fmla="*/ 3882 w 3056034"/>
              <a:gd name="connsiteY8" fmla="*/ 282206 h 2574753"/>
              <a:gd name="connsiteX0" fmla="*/ 3882 w 3091313"/>
              <a:gd name="connsiteY0" fmla="*/ 282206 h 2574753"/>
              <a:gd name="connsiteX1" fmla="*/ 15644 w 3091313"/>
              <a:gd name="connsiteY1" fmla="*/ 0 h 2574753"/>
              <a:gd name="connsiteX2" fmla="*/ 3008993 w 3091313"/>
              <a:gd name="connsiteY2" fmla="*/ 0 h 2574753"/>
              <a:gd name="connsiteX3" fmla="*/ 3056034 w 3091313"/>
              <a:gd name="connsiteY3" fmla="*/ 117590 h 2574753"/>
              <a:gd name="connsiteX4" fmla="*/ 3091313 w 3091313"/>
              <a:gd name="connsiteY4" fmla="*/ 2410129 h 2574753"/>
              <a:gd name="connsiteX5" fmla="*/ 3008993 w 3091313"/>
              <a:gd name="connsiteY5" fmla="*/ 2574753 h 2574753"/>
              <a:gd name="connsiteX6" fmla="*/ 50923 w 3091313"/>
              <a:gd name="connsiteY6" fmla="*/ 2574753 h 2574753"/>
              <a:gd name="connsiteX7" fmla="*/ 3882 w 3091313"/>
              <a:gd name="connsiteY7" fmla="*/ 2527712 h 2574753"/>
              <a:gd name="connsiteX8" fmla="*/ 3882 w 3091313"/>
              <a:gd name="connsiteY8" fmla="*/ 282206 h 2574753"/>
              <a:gd name="connsiteX0" fmla="*/ 23519 w 3110950"/>
              <a:gd name="connsiteY0" fmla="*/ 282206 h 2574753"/>
              <a:gd name="connsiteX1" fmla="*/ 35281 w 3110950"/>
              <a:gd name="connsiteY1" fmla="*/ 0 h 2574753"/>
              <a:gd name="connsiteX2" fmla="*/ 3028630 w 3110950"/>
              <a:gd name="connsiteY2" fmla="*/ 0 h 2574753"/>
              <a:gd name="connsiteX3" fmla="*/ 3075671 w 3110950"/>
              <a:gd name="connsiteY3" fmla="*/ 117590 h 2574753"/>
              <a:gd name="connsiteX4" fmla="*/ 3110950 w 3110950"/>
              <a:gd name="connsiteY4" fmla="*/ 2410129 h 2574753"/>
              <a:gd name="connsiteX5" fmla="*/ 3028630 w 3110950"/>
              <a:gd name="connsiteY5" fmla="*/ 2574753 h 2574753"/>
              <a:gd name="connsiteX6" fmla="*/ 70560 w 3110950"/>
              <a:gd name="connsiteY6" fmla="*/ 2574753 h 2574753"/>
              <a:gd name="connsiteX7" fmla="*/ 0 w 3110950"/>
              <a:gd name="connsiteY7" fmla="*/ 2292547 h 2574753"/>
              <a:gd name="connsiteX8" fmla="*/ 23519 w 3110950"/>
              <a:gd name="connsiteY8" fmla="*/ 282206 h 2574753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1012"/>
              <a:gd name="connsiteY0" fmla="*/ 282206 h 2586511"/>
              <a:gd name="connsiteX1" fmla="*/ 35343 w 3111012"/>
              <a:gd name="connsiteY1" fmla="*/ 0 h 2586511"/>
              <a:gd name="connsiteX2" fmla="*/ 3028692 w 3111012"/>
              <a:gd name="connsiteY2" fmla="*/ 0 h 2586511"/>
              <a:gd name="connsiteX3" fmla="*/ 3075733 w 3111012"/>
              <a:gd name="connsiteY3" fmla="*/ 117590 h 2586511"/>
              <a:gd name="connsiteX4" fmla="*/ 3111012 w 3111012"/>
              <a:gd name="connsiteY4" fmla="*/ 2410129 h 2586511"/>
              <a:gd name="connsiteX5" fmla="*/ 3028692 w 3111012"/>
              <a:gd name="connsiteY5" fmla="*/ 2574753 h 2586511"/>
              <a:gd name="connsiteX6" fmla="*/ 23584 w 3111012"/>
              <a:gd name="connsiteY6" fmla="*/ 2586511 h 2586511"/>
              <a:gd name="connsiteX7" fmla="*/ 62 w 3111012"/>
              <a:gd name="connsiteY7" fmla="*/ 2292547 h 2586511"/>
              <a:gd name="connsiteX8" fmla="*/ 23581 w 3111012"/>
              <a:gd name="connsiteY8" fmla="*/ 282206 h 2586511"/>
              <a:gd name="connsiteX0" fmla="*/ 23581 w 3117899"/>
              <a:gd name="connsiteY0" fmla="*/ 282206 h 2586511"/>
              <a:gd name="connsiteX1" fmla="*/ 35343 w 3117899"/>
              <a:gd name="connsiteY1" fmla="*/ 0 h 2586511"/>
              <a:gd name="connsiteX2" fmla="*/ 3028692 w 3117899"/>
              <a:gd name="connsiteY2" fmla="*/ 0 h 2586511"/>
              <a:gd name="connsiteX3" fmla="*/ 3075733 w 3117899"/>
              <a:gd name="connsiteY3" fmla="*/ 117590 h 2586511"/>
              <a:gd name="connsiteX4" fmla="*/ 3111012 w 3117899"/>
              <a:gd name="connsiteY4" fmla="*/ 2410129 h 2586511"/>
              <a:gd name="connsiteX5" fmla="*/ 3028692 w 3117899"/>
              <a:gd name="connsiteY5" fmla="*/ 2574753 h 2586511"/>
              <a:gd name="connsiteX6" fmla="*/ 23584 w 3117899"/>
              <a:gd name="connsiteY6" fmla="*/ 2586511 h 2586511"/>
              <a:gd name="connsiteX7" fmla="*/ 62 w 3117899"/>
              <a:gd name="connsiteY7" fmla="*/ 2292547 h 2586511"/>
              <a:gd name="connsiteX8" fmla="*/ 23581 w 3117899"/>
              <a:gd name="connsiteY8" fmla="*/ 282206 h 2586511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170987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58295"/>
              <a:gd name="connsiteY0" fmla="*/ 286615 h 2590920"/>
              <a:gd name="connsiteX1" fmla="*/ 35343 w 3158295"/>
              <a:gd name="connsiteY1" fmla="*/ 4409 h 2590920"/>
              <a:gd name="connsiteX2" fmla="*/ 3028692 w 3158295"/>
              <a:gd name="connsiteY2" fmla="*/ 4409 h 2590920"/>
              <a:gd name="connsiteX3" fmla="*/ 3156949 w 3158295"/>
              <a:gd name="connsiteY3" fmla="*/ 15206 h 2590920"/>
              <a:gd name="connsiteX4" fmla="*/ 3111012 w 3158295"/>
              <a:gd name="connsiteY4" fmla="*/ 2414538 h 2590920"/>
              <a:gd name="connsiteX5" fmla="*/ 3028692 w 3158295"/>
              <a:gd name="connsiteY5" fmla="*/ 2579162 h 2590920"/>
              <a:gd name="connsiteX6" fmla="*/ 23584 w 3158295"/>
              <a:gd name="connsiteY6" fmla="*/ 2590920 h 2590920"/>
              <a:gd name="connsiteX7" fmla="*/ 62 w 3158295"/>
              <a:gd name="connsiteY7" fmla="*/ 2296956 h 2590920"/>
              <a:gd name="connsiteX8" fmla="*/ 23581 w 3158295"/>
              <a:gd name="connsiteY8" fmla="*/ 286615 h 2590920"/>
              <a:gd name="connsiteX0" fmla="*/ 23581 w 3131960"/>
              <a:gd name="connsiteY0" fmla="*/ 282206 h 2586511"/>
              <a:gd name="connsiteX1" fmla="*/ 35343 w 3131960"/>
              <a:gd name="connsiteY1" fmla="*/ 0 h 2586511"/>
              <a:gd name="connsiteX2" fmla="*/ 3028692 w 3131960"/>
              <a:gd name="connsiteY2" fmla="*/ 0 h 2586511"/>
              <a:gd name="connsiteX3" fmla="*/ 3129877 w 3131960"/>
              <a:gd name="connsiteY3" fmla="*/ 203024 h 2586511"/>
              <a:gd name="connsiteX4" fmla="*/ 3111012 w 3131960"/>
              <a:gd name="connsiteY4" fmla="*/ 2410129 h 2586511"/>
              <a:gd name="connsiteX5" fmla="*/ 3028692 w 3131960"/>
              <a:gd name="connsiteY5" fmla="*/ 2574753 h 2586511"/>
              <a:gd name="connsiteX6" fmla="*/ 23584 w 3131960"/>
              <a:gd name="connsiteY6" fmla="*/ 2586511 h 2586511"/>
              <a:gd name="connsiteX7" fmla="*/ 62 w 3131960"/>
              <a:gd name="connsiteY7" fmla="*/ 2292547 h 2586511"/>
              <a:gd name="connsiteX8" fmla="*/ 23581 w 3131960"/>
              <a:gd name="connsiteY8" fmla="*/ 282206 h 2586511"/>
              <a:gd name="connsiteX0" fmla="*/ 23581 w 3149451"/>
              <a:gd name="connsiteY0" fmla="*/ 282206 h 2586511"/>
              <a:gd name="connsiteX1" fmla="*/ 35343 w 3149451"/>
              <a:gd name="connsiteY1" fmla="*/ 0 h 2586511"/>
              <a:gd name="connsiteX2" fmla="*/ 3028692 w 3149451"/>
              <a:gd name="connsiteY2" fmla="*/ 0 h 2586511"/>
              <a:gd name="connsiteX3" fmla="*/ 3147925 w 3149451"/>
              <a:gd name="connsiteY3" fmla="*/ 149628 h 2586511"/>
              <a:gd name="connsiteX4" fmla="*/ 3111012 w 3149451"/>
              <a:gd name="connsiteY4" fmla="*/ 2410129 h 2586511"/>
              <a:gd name="connsiteX5" fmla="*/ 3028692 w 3149451"/>
              <a:gd name="connsiteY5" fmla="*/ 2574753 h 2586511"/>
              <a:gd name="connsiteX6" fmla="*/ 23584 w 3149451"/>
              <a:gd name="connsiteY6" fmla="*/ 2586511 h 2586511"/>
              <a:gd name="connsiteX7" fmla="*/ 62 w 3149451"/>
              <a:gd name="connsiteY7" fmla="*/ 2292547 h 2586511"/>
              <a:gd name="connsiteX8" fmla="*/ 23581 w 3149451"/>
              <a:gd name="connsiteY8" fmla="*/ 282206 h 2586511"/>
              <a:gd name="connsiteX0" fmla="*/ 23581 w 3158296"/>
              <a:gd name="connsiteY0" fmla="*/ 282206 h 2586511"/>
              <a:gd name="connsiteX1" fmla="*/ 35343 w 3158296"/>
              <a:gd name="connsiteY1" fmla="*/ 0 h 2586511"/>
              <a:gd name="connsiteX2" fmla="*/ 3028692 w 3158296"/>
              <a:gd name="connsiteY2" fmla="*/ 0 h 2586511"/>
              <a:gd name="connsiteX3" fmla="*/ 3156950 w 3158296"/>
              <a:gd name="connsiteY3" fmla="*/ 96232 h 2586511"/>
              <a:gd name="connsiteX4" fmla="*/ 3111012 w 3158296"/>
              <a:gd name="connsiteY4" fmla="*/ 2410129 h 2586511"/>
              <a:gd name="connsiteX5" fmla="*/ 3028692 w 3158296"/>
              <a:gd name="connsiteY5" fmla="*/ 2574753 h 2586511"/>
              <a:gd name="connsiteX6" fmla="*/ 23584 w 3158296"/>
              <a:gd name="connsiteY6" fmla="*/ 2586511 h 2586511"/>
              <a:gd name="connsiteX7" fmla="*/ 62 w 3158296"/>
              <a:gd name="connsiteY7" fmla="*/ 2292547 h 2586511"/>
              <a:gd name="connsiteX8" fmla="*/ 23581 w 3158296"/>
              <a:gd name="connsiteY8" fmla="*/ 282206 h 2586511"/>
              <a:gd name="connsiteX0" fmla="*/ 23581 w 3158711"/>
              <a:gd name="connsiteY0" fmla="*/ 282206 h 2586511"/>
              <a:gd name="connsiteX1" fmla="*/ 35343 w 3158711"/>
              <a:gd name="connsiteY1" fmla="*/ 0 h 2586511"/>
              <a:gd name="connsiteX2" fmla="*/ 3028692 w 3158711"/>
              <a:gd name="connsiteY2" fmla="*/ 0 h 2586511"/>
              <a:gd name="connsiteX3" fmla="*/ 3156950 w 3158711"/>
              <a:gd name="connsiteY3" fmla="*/ 96232 h 2586511"/>
              <a:gd name="connsiteX4" fmla="*/ 3129060 w 3158711"/>
              <a:gd name="connsiteY4" fmla="*/ 2239260 h 2586511"/>
              <a:gd name="connsiteX5" fmla="*/ 3028692 w 3158711"/>
              <a:gd name="connsiteY5" fmla="*/ 2574753 h 2586511"/>
              <a:gd name="connsiteX6" fmla="*/ 23584 w 3158711"/>
              <a:gd name="connsiteY6" fmla="*/ 2586511 h 2586511"/>
              <a:gd name="connsiteX7" fmla="*/ 62 w 3158711"/>
              <a:gd name="connsiteY7" fmla="*/ 2292547 h 2586511"/>
              <a:gd name="connsiteX8" fmla="*/ 23581 w 3158711"/>
              <a:gd name="connsiteY8" fmla="*/ 282206 h 2586511"/>
              <a:gd name="connsiteX0" fmla="*/ 23581 w 3170144"/>
              <a:gd name="connsiteY0" fmla="*/ 282206 h 2586511"/>
              <a:gd name="connsiteX1" fmla="*/ 35343 w 3170144"/>
              <a:gd name="connsiteY1" fmla="*/ 0 h 2586511"/>
              <a:gd name="connsiteX2" fmla="*/ 3028692 w 3170144"/>
              <a:gd name="connsiteY2" fmla="*/ 0 h 2586511"/>
              <a:gd name="connsiteX3" fmla="*/ 3156950 w 3170144"/>
              <a:gd name="connsiteY3" fmla="*/ 96232 h 2586511"/>
              <a:gd name="connsiteX4" fmla="*/ 3129060 w 3170144"/>
              <a:gd name="connsiteY4" fmla="*/ 2239260 h 2586511"/>
              <a:gd name="connsiteX5" fmla="*/ 3028692 w 3170144"/>
              <a:gd name="connsiteY5" fmla="*/ 2574753 h 2586511"/>
              <a:gd name="connsiteX6" fmla="*/ 23584 w 3170144"/>
              <a:gd name="connsiteY6" fmla="*/ 2586511 h 2586511"/>
              <a:gd name="connsiteX7" fmla="*/ 62 w 3170144"/>
              <a:gd name="connsiteY7" fmla="*/ 2292547 h 2586511"/>
              <a:gd name="connsiteX8" fmla="*/ 23581 w 3170144"/>
              <a:gd name="connsiteY8" fmla="*/ 282206 h 2586511"/>
              <a:gd name="connsiteX0" fmla="*/ 23581 w 3213890"/>
              <a:gd name="connsiteY0" fmla="*/ 282206 h 2586511"/>
              <a:gd name="connsiteX1" fmla="*/ 35343 w 3213890"/>
              <a:gd name="connsiteY1" fmla="*/ 0 h 2586511"/>
              <a:gd name="connsiteX2" fmla="*/ 3028692 w 3213890"/>
              <a:gd name="connsiteY2" fmla="*/ 0 h 2586511"/>
              <a:gd name="connsiteX3" fmla="*/ 3156950 w 3213890"/>
              <a:gd name="connsiteY3" fmla="*/ 96232 h 2586511"/>
              <a:gd name="connsiteX4" fmla="*/ 3192228 w 3213890"/>
              <a:gd name="connsiteY4" fmla="*/ 2239260 h 2586511"/>
              <a:gd name="connsiteX5" fmla="*/ 3028692 w 3213890"/>
              <a:gd name="connsiteY5" fmla="*/ 2574753 h 2586511"/>
              <a:gd name="connsiteX6" fmla="*/ 23584 w 3213890"/>
              <a:gd name="connsiteY6" fmla="*/ 2586511 h 2586511"/>
              <a:gd name="connsiteX7" fmla="*/ 62 w 3213890"/>
              <a:gd name="connsiteY7" fmla="*/ 2292547 h 2586511"/>
              <a:gd name="connsiteX8" fmla="*/ 23581 w 3213890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95752"/>
              <a:gd name="connsiteY0" fmla="*/ 282206 h 2586511"/>
              <a:gd name="connsiteX1" fmla="*/ 35343 w 3195752"/>
              <a:gd name="connsiteY1" fmla="*/ 0 h 2586511"/>
              <a:gd name="connsiteX2" fmla="*/ 3028692 w 3195752"/>
              <a:gd name="connsiteY2" fmla="*/ 0 h 2586511"/>
              <a:gd name="connsiteX3" fmla="*/ 3156950 w 3195752"/>
              <a:gd name="connsiteY3" fmla="*/ 96232 h 2586511"/>
              <a:gd name="connsiteX4" fmla="*/ 3192228 w 3195752"/>
              <a:gd name="connsiteY4" fmla="*/ 2239260 h 2586511"/>
              <a:gd name="connsiteX5" fmla="*/ 3028692 w 3195752"/>
              <a:gd name="connsiteY5" fmla="*/ 2574753 h 2586511"/>
              <a:gd name="connsiteX6" fmla="*/ 23584 w 3195752"/>
              <a:gd name="connsiteY6" fmla="*/ 2586511 h 2586511"/>
              <a:gd name="connsiteX7" fmla="*/ 62 w 3195752"/>
              <a:gd name="connsiteY7" fmla="*/ 2292547 h 2586511"/>
              <a:gd name="connsiteX8" fmla="*/ 23581 w 3195752"/>
              <a:gd name="connsiteY8" fmla="*/ 282206 h 2586511"/>
              <a:gd name="connsiteX0" fmla="*/ 23581 w 3161116"/>
              <a:gd name="connsiteY0" fmla="*/ 282206 h 2586511"/>
              <a:gd name="connsiteX1" fmla="*/ 35343 w 3161116"/>
              <a:gd name="connsiteY1" fmla="*/ 0 h 2586511"/>
              <a:gd name="connsiteX2" fmla="*/ 3028692 w 3161116"/>
              <a:gd name="connsiteY2" fmla="*/ 0 h 2586511"/>
              <a:gd name="connsiteX3" fmla="*/ 3156950 w 3161116"/>
              <a:gd name="connsiteY3" fmla="*/ 96232 h 2586511"/>
              <a:gd name="connsiteX4" fmla="*/ 3138084 w 3161116"/>
              <a:gd name="connsiteY4" fmla="*/ 2249940 h 2586511"/>
              <a:gd name="connsiteX5" fmla="*/ 3028692 w 3161116"/>
              <a:gd name="connsiteY5" fmla="*/ 2574753 h 2586511"/>
              <a:gd name="connsiteX6" fmla="*/ 23584 w 3161116"/>
              <a:gd name="connsiteY6" fmla="*/ 2586511 h 2586511"/>
              <a:gd name="connsiteX7" fmla="*/ 62 w 3161116"/>
              <a:gd name="connsiteY7" fmla="*/ 2292547 h 2586511"/>
              <a:gd name="connsiteX8" fmla="*/ 23581 w 3161116"/>
              <a:gd name="connsiteY8" fmla="*/ 282206 h 2586511"/>
              <a:gd name="connsiteX0" fmla="*/ 23581 w 3145378"/>
              <a:gd name="connsiteY0" fmla="*/ 282206 h 2586511"/>
              <a:gd name="connsiteX1" fmla="*/ 35343 w 3145378"/>
              <a:gd name="connsiteY1" fmla="*/ 0 h 2586511"/>
              <a:gd name="connsiteX2" fmla="*/ 3028692 w 3145378"/>
              <a:gd name="connsiteY2" fmla="*/ 0 h 2586511"/>
              <a:gd name="connsiteX3" fmla="*/ 3129878 w 3145378"/>
              <a:gd name="connsiteY3" fmla="*/ 85553 h 2586511"/>
              <a:gd name="connsiteX4" fmla="*/ 3138084 w 3145378"/>
              <a:gd name="connsiteY4" fmla="*/ 2249940 h 2586511"/>
              <a:gd name="connsiteX5" fmla="*/ 3028692 w 3145378"/>
              <a:gd name="connsiteY5" fmla="*/ 2574753 h 2586511"/>
              <a:gd name="connsiteX6" fmla="*/ 23584 w 3145378"/>
              <a:gd name="connsiteY6" fmla="*/ 2586511 h 2586511"/>
              <a:gd name="connsiteX7" fmla="*/ 62 w 3145378"/>
              <a:gd name="connsiteY7" fmla="*/ 2292547 h 2586511"/>
              <a:gd name="connsiteX8" fmla="*/ 23581 w 3145378"/>
              <a:gd name="connsiteY8" fmla="*/ 282206 h 258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5378" h="2586511">
                <a:moveTo>
                  <a:pt x="23581" y="282206"/>
                </a:moveTo>
                <a:cubicBezTo>
                  <a:pt x="23581" y="256226"/>
                  <a:pt x="9363" y="0"/>
                  <a:pt x="35343" y="0"/>
                </a:cubicBezTo>
                <a:lnTo>
                  <a:pt x="3028692" y="0"/>
                </a:lnTo>
                <a:cubicBezTo>
                  <a:pt x="3054672" y="0"/>
                  <a:pt x="3129878" y="59573"/>
                  <a:pt x="3129878" y="85553"/>
                </a:cubicBezTo>
                <a:cubicBezTo>
                  <a:pt x="3141638" y="849733"/>
                  <a:pt x="3153396" y="1261496"/>
                  <a:pt x="3138084" y="2249940"/>
                </a:cubicBezTo>
                <a:cubicBezTo>
                  <a:pt x="3120036" y="2448405"/>
                  <a:pt x="3153212" y="2607599"/>
                  <a:pt x="3028692" y="2574753"/>
                </a:cubicBezTo>
                <a:lnTo>
                  <a:pt x="23584" y="2586511"/>
                </a:lnTo>
                <a:cubicBezTo>
                  <a:pt x="-2396" y="2586511"/>
                  <a:pt x="62" y="2318527"/>
                  <a:pt x="62" y="2292547"/>
                </a:cubicBezTo>
                <a:lnTo>
                  <a:pt x="23581" y="282206"/>
                </a:lnTo>
                <a:close/>
              </a:path>
            </a:pathLst>
          </a:custGeom>
          <a:solidFill>
            <a:schemeClr val="accent5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D5D5D5"/>
              </a:solidFill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D1482498-A17D-6F43-A599-1CD2C9216C9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833" y="531667"/>
            <a:ext cx="4456428" cy="1980635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221FE9AF-7A5B-254A-A7FC-893331BCA52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00213" y="2661129"/>
            <a:ext cx="2661269" cy="1760219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8691A60B-C0C5-6645-8C02-12FA37F1B849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3082" y="525721"/>
            <a:ext cx="5457035" cy="6172199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16C17125-1AAD-6044-A283-DD4EED7362E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8370" y="320504"/>
            <a:ext cx="4026746" cy="3020059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12F337A4-8DD7-7F49-8BA2-ED7EEB411B0E}"/>
              </a:ext>
            </a:extLst>
          </p:cNvPr>
          <p:cNvSpPr txBox="1"/>
          <p:nvPr/>
        </p:nvSpPr>
        <p:spPr>
          <a:xfrm>
            <a:off x="9365088" y="6241768"/>
            <a:ext cx="14184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Weaknesses</a:t>
            </a:r>
            <a:endParaRPr lang="fr-FR" sz="16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4DA84FD-518E-B34D-8CF7-47D7DCF2D0AF}"/>
              </a:ext>
            </a:extLst>
          </p:cNvPr>
          <p:cNvSpPr txBox="1"/>
          <p:nvPr/>
        </p:nvSpPr>
        <p:spPr>
          <a:xfrm>
            <a:off x="1252692" y="3217448"/>
            <a:ext cx="11208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Strengths</a:t>
            </a:r>
            <a:endParaRPr lang="fr-FR" sz="16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1F2359E3-8408-FC41-A0C6-99D8A84C7D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53000" y="5387022"/>
            <a:ext cx="2409442" cy="399860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D3DA0CD7-27A0-EF44-B30E-4455C1B4FF7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3100" y="1131460"/>
            <a:ext cx="1966250" cy="291464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66F04F26-E7AF-9947-B322-B5E2E73F54AD}"/>
              </a:ext>
            </a:extLst>
          </p:cNvPr>
          <p:cNvSpPr txBox="1"/>
          <p:nvPr/>
        </p:nvSpPr>
        <p:spPr>
          <a:xfrm>
            <a:off x="13640092" y="1597082"/>
            <a:ext cx="7521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50" dirty="0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Goals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A09C7E4F-3643-D24D-8561-5F75A10AB134}"/>
              </a:ext>
            </a:extLst>
          </p:cNvPr>
          <p:cNvSpPr txBox="1"/>
          <p:nvPr/>
        </p:nvSpPr>
        <p:spPr>
          <a:xfrm>
            <a:off x="12042527" y="3846590"/>
            <a:ext cx="9252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1600" spc="50" dirty="0" err="1">
                <a:solidFill>
                  <a:schemeClr val="tx1">
                    <a:alpha val="50000"/>
                  </a:schemeClr>
                </a:solidFill>
                <a:latin typeface="Arial" panose="020B0604020202020204" pitchFamily="34" charset="0"/>
                <a:ea typeface="Times New Roman" charset="0"/>
                <a:cs typeface="Arial" panose="020B0604020202020204" pitchFamily="34" charset="0"/>
              </a:rPr>
              <a:t>Threats</a:t>
            </a:r>
            <a:endParaRPr lang="fr-FR" sz="1600" spc="50" dirty="0">
              <a:solidFill>
                <a:schemeClr val="tx1">
                  <a:alpha val="50000"/>
                </a:schemeClr>
              </a:solidFill>
              <a:latin typeface="Arial" panose="020B0604020202020204" pitchFamily="34" charset="0"/>
              <a:ea typeface="Times New Roman" charset="0"/>
              <a:cs typeface="Arial" panose="020B0604020202020204" pitchFamily="34" charset="0"/>
            </a:endParaRPr>
          </a:p>
        </p:txBody>
      </p:sp>
      <p:pic>
        <p:nvPicPr>
          <p:cNvPr id="13" name="Image 12">
            <a:extLst>
              <a:ext uri="{FF2B5EF4-FFF2-40B4-BE49-F238E27FC236}">
                <a16:creationId xmlns:a16="http://schemas.microsoft.com/office/drawing/2014/main" id="{C3A17968-270F-2844-896F-6B01658D018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6288" y="4412540"/>
            <a:ext cx="1608578" cy="2411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709276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" name="Tableau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15537"/>
              </p:ext>
            </p:extLst>
          </p:nvPr>
        </p:nvGraphicFramePr>
        <p:xfrm>
          <a:off x="380329" y="5253819"/>
          <a:ext cx="18625885" cy="150082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25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6924">
                <a:tc>
                  <a:txBody>
                    <a:bodyPr/>
                    <a:lstStyle/>
                    <a:p>
                      <a:pPr algn="ctr"/>
                      <a:r>
                        <a:rPr lang="fr-FR" sz="12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Parking lot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905">
                <a:tc>
                  <a:txBody>
                    <a:bodyPr/>
                    <a:lstStyle/>
                    <a:p>
                      <a:pPr algn="ctr"/>
                      <a:endParaRPr lang="fr-FR" sz="1200" b="0" kern="1200" dirty="0">
                        <a:solidFill>
                          <a:schemeClr val="tx1"/>
                        </a:solidFill>
                        <a:effectLst>
                          <a:outerShdw dist="50800" dir="60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21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6509303"/>
              </p:ext>
            </p:extLst>
          </p:nvPr>
        </p:nvGraphicFramePr>
        <p:xfrm>
          <a:off x="380327" y="144000"/>
          <a:ext cx="18625881" cy="49645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86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86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0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0257">
                <a:tc>
                  <a:txBody>
                    <a:bodyPr/>
                    <a:lstStyle/>
                    <a:p>
                      <a:pPr algn="ctr"/>
                      <a:r>
                        <a:rPr lang="fr-FR" sz="1500" b="0" dirty="0" err="1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Quality</a:t>
                      </a:r>
                      <a:endParaRPr lang="fr-FR" sz="1500" b="0" dirty="0">
                        <a:solidFill>
                          <a:schemeClr val="tx1"/>
                        </a:solidFill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kern="120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Delays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500" b="0" baseline="0" dirty="0" err="1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Costs</a:t>
                      </a:r>
                      <a:endParaRPr lang="fr-FR" sz="1500" b="0" kern="1200" dirty="0">
                        <a:solidFill>
                          <a:schemeClr val="tx1"/>
                        </a:solidFill>
                        <a:effectLst>
                          <a:outerShdw dist="63500" dir="5400000" algn="tl" rotWithShape="0">
                            <a:schemeClr val="bg1"/>
                          </a:outerShdw>
                        </a:effectLst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95904"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21"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FFD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E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100" b="0" kern="1200" dirty="0">
                          <a:solidFill>
                            <a:schemeClr val="tx1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Comments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6E0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0356"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sz="1500" b="0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7" name="Grouper 56"/>
          <p:cNvGrpSpPr/>
          <p:nvPr/>
        </p:nvGrpSpPr>
        <p:grpSpPr>
          <a:xfrm>
            <a:off x="2347858" y="749684"/>
            <a:ext cx="2942512" cy="1941077"/>
            <a:chOff x="7785100" y="516036"/>
            <a:chExt cx="5098923" cy="6005293"/>
          </a:xfrm>
        </p:grpSpPr>
        <p:cxnSp>
          <p:nvCxnSpPr>
            <p:cNvPr id="58" name="Connecteur droit avec flèche 57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necteur droit avec flèche 58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60" name="Tableau 59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751415970"/>
              </p:ext>
            </p:extLst>
          </p:nvPr>
        </p:nvGraphicFramePr>
        <p:xfrm>
          <a:off x="2379410" y="971727"/>
          <a:ext cx="2420011" cy="16897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34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1" name="Rectangle 60"/>
          <p:cNvSpPr/>
          <p:nvPr/>
        </p:nvSpPr>
        <p:spPr>
          <a:xfrm>
            <a:off x="4718869" y="2805105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1602263" y="750939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69" name="Grouper 68"/>
          <p:cNvGrpSpPr/>
          <p:nvPr/>
        </p:nvGrpSpPr>
        <p:grpSpPr>
          <a:xfrm>
            <a:off x="8575255" y="749684"/>
            <a:ext cx="2942512" cy="1941077"/>
            <a:chOff x="7785100" y="516036"/>
            <a:chExt cx="5098923" cy="6005293"/>
          </a:xfrm>
        </p:grpSpPr>
        <p:cxnSp>
          <p:nvCxnSpPr>
            <p:cNvPr id="70" name="Connecteur droit avec flèche 69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Connecteur droit avec flèche 70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72" name="Tableau 7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1844363430"/>
              </p:ext>
            </p:extLst>
          </p:nvPr>
        </p:nvGraphicFramePr>
        <p:xfrm>
          <a:off x="8606870" y="971727"/>
          <a:ext cx="2420011" cy="16897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34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3" name="Rectangle 72"/>
          <p:cNvSpPr/>
          <p:nvPr/>
        </p:nvSpPr>
        <p:spPr>
          <a:xfrm>
            <a:off x="10946328" y="2805105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7829724" y="750939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grpSp>
        <p:nvGrpSpPr>
          <p:cNvPr id="81" name="Grouper 80"/>
          <p:cNvGrpSpPr/>
          <p:nvPr/>
        </p:nvGrpSpPr>
        <p:grpSpPr>
          <a:xfrm>
            <a:off x="14885934" y="749684"/>
            <a:ext cx="2942512" cy="1941077"/>
            <a:chOff x="7785100" y="516036"/>
            <a:chExt cx="5098923" cy="6005293"/>
          </a:xfrm>
        </p:grpSpPr>
        <p:cxnSp>
          <p:nvCxnSpPr>
            <p:cNvPr id="82" name="Connecteur droit avec flèche 81"/>
            <p:cNvCxnSpPr/>
            <p:nvPr/>
          </p:nvCxnSpPr>
          <p:spPr>
            <a:xfrm>
              <a:off x="7789333" y="6508626"/>
              <a:ext cx="5094690" cy="0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Connecteur droit avec flèche 82"/>
            <p:cNvCxnSpPr/>
            <p:nvPr/>
          </p:nvCxnSpPr>
          <p:spPr>
            <a:xfrm flipV="1">
              <a:off x="7785100" y="516036"/>
              <a:ext cx="0" cy="6005293"/>
            </a:xfrm>
            <a:prstGeom prst="straightConnector1">
              <a:avLst/>
            </a:prstGeom>
            <a:ln w="12700" cmpd="sng">
              <a:solidFill>
                <a:srgbClr val="7F7F7F"/>
              </a:solidFill>
              <a:tailEnd type="arrow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84" name="Tableau 83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1437207212"/>
              </p:ext>
            </p:extLst>
          </p:nvPr>
        </p:nvGraphicFramePr>
        <p:xfrm>
          <a:off x="14917485" y="964088"/>
          <a:ext cx="2420011" cy="16897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0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6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34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4200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095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960"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Arial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5" name="Rectangle 84"/>
          <p:cNvSpPr/>
          <p:nvPr/>
        </p:nvSpPr>
        <p:spPr>
          <a:xfrm>
            <a:off x="17257008" y="2805105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4140339" y="750939"/>
            <a:ext cx="557769" cy="217700"/>
          </a:xfrm>
          <a:prstGeom prst="rect">
            <a:avLst/>
          </a:prstGeom>
          <a:solidFill>
            <a:srgbClr val="F3F8FC"/>
          </a:solidFill>
          <a:ln w="3175" cmpd="sng">
            <a:solidFill>
              <a:schemeClr val="bg1">
                <a:lumMod val="85000"/>
              </a:schemeClr>
            </a:solidFill>
            <a:prstDash val="solid"/>
          </a:ln>
          <a:effectLst>
            <a:outerShdw dist="12700" dir="6000000" algn="ctr" rotWithShape="0">
              <a:schemeClr val="bg1"/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859" tIns="61429" rIns="122859" bIns="61429" rtlCol="0" anchor="ctr"/>
          <a:lstStyle/>
          <a:p>
            <a:pPr algn="ctr"/>
            <a:endParaRPr lang="fr-FR" dirty="0">
              <a:solidFill>
                <a:schemeClr val="accent5">
                  <a:lumMod val="20000"/>
                  <a:lumOff val="80000"/>
                </a:schemeClr>
              </a:solidFill>
              <a:effectLst>
                <a:outerShdw blurRad="50800" dist="38100" dir="6000000" algn="tl" rotWithShape="0">
                  <a:schemeClr val="bg1"/>
                </a:outerShdw>
              </a:effectLst>
              <a:latin typeface="Arial"/>
            </a:endParaRPr>
          </a:p>
        </p:txBody>
      </p:sp>
      <p:pic>
        <p:nvPicPr>
          <p:cNvPr id="27" name="Image 26" descr="icon-parking.png"/>
          <p:cNvPicPr>
            <a:picLocks noChangeAspect="1"/>
          </p:cNvPicPr>
          <p:nvPr/>
        </p:nvPicPr>
        <p:blipFill>
          <a:blip r:embed="rId3" cstate="email">
            <a:alphaModFix amt="31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0269" y="5834619"/>
            <a:ext cx="726004" cy="724325"/>
          </a:xfrm>
          <a:prstGeom prst="rect">
            <a:avLst/>
          </a:prstGeom>
        </p:spPr>
      </p:pic>
      <p:pic>
        <p:nvPicPr>
          <p:cNvPr id="29" name="Image 28" descr="icon-balloon-grenn.png"/>
          <p:cNvPicPr>
            <a:picLocks noChangeAspect="1"/>
          </p:cNvPicPr>
          <p:nvPr/>
        </p:nvPicPr>
        <p:blipFill>
          <a:blip r:embed="rId4" cstate="email">
            <a:alphaModFix am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5031" y="3971583"/>
            <a:ext cx="677604" cy="676037"/>
          </a:xfrm>
          <a:prstGeom prst="rect">
            <a:avLst/>
          </a:prstGeom>
        </p:spPr>
      </p:pic>
      <p:pic>
        <p:nvPicPr>
          <p:cNvPr id="30" name="Image 29" descr="icon-balloon-orange.png"/>
          <p:cNvPicPr>
            <a:picLocks noChangeAspect="1"/>
          </p:cNvPicPr>
          <p:nvPr/>
        </p:nvPicPr>
        <p:blipFill>
          <a:blip r:embed="rId5" cstate="email">
            <a:alphaModFix amt="33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4567" y="3971583"/>
            <a:ext cx="677604" cy="676037"/>
          </a:xfrm>
          <a:prstGeom prst="rect">
            <a:avLst/>
          </a:prstGeom>
        </p:spPr>
      </p:pic>
      <p:pic>
        <p:nvPicPr>
          <p:cNvPr id="31" name="Image 30" descr="icon-balloon-violet.png"/>
          <p:cNvPicPr>
            <a:picLocks noChangeAspect="1"/>
          </p:cNvPicPr>
          <p:nvPr/>
        </p:nvPicPr>
        <p:blipFill>
          <a:blip r:embed="rId6" cstate="email">
            <a:alphaModFix amt="4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93351" y="3994297"/>
            <a:ext cx="677604" cy="676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01082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276789"/>
              </p:ext>
            </p:extLst>
          </p:nvPr>
        </p:nvGraphicFramePr>
        <p:xfrm>
          <a:off x="134223" y="80017"/>
          <a:ext cx="19118106" cy="678246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409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8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40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37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36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4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47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7310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044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6739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772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6011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727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17055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455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16327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4955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113827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2138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116645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28669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122324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35949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1151889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January</a:t>
                      </a:r>
                    </a:p>
                  </a:txBody>
                  <a:tcPr marL="72735" marR="36367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 err="1">
                          <a:latin typeface="Arial"/>
                          <a:cs typeface="Arial"/>
                        </a:rPr>
                        <a:t>February</a:t>
                      </a:r>
                      <a:endParaRPr lang="fr-FR" sz="1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 err="1">
                          <a:latin typeface="Arial"/>
                          <a:cs typeface="Arial"/>
                        </a:rPr>
                        <a:t>June</a:t>
                      </a:r>
                      <a:endParaRPr lang="fr-FR" sz="1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 err="1">
                          <a:latin typeface="Arial"/>
                          <a:cs typeface="Arial"/>
                        </a:rPr>
                        <a:t>November</a:t>
                      </a:r>
                      <a:endParaRPr lang="fr-FR" sz="1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37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735" marR="36367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571" marR="36285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2099123" y="6452247"/>
            <a:ext cx="826574" cy="434252"/>
          </a:xfrm>
          <a:prstGeom prst="rect">
            <a:avLst/>
          </a:prstGeom>
          <a:noFill/>
        </p:spPr>
        <p:txBody>
          <a:bodyPr wrap="square" lIns="92315" tIns="46158" rIns="92315" bIns="46158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2020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03968" y="3805160"/>
            <a:ext cx="93450" cy="99291"/>
          </a:xfrm>
          <a:prstGeom prst="rect">
            <a:avLst/>
          </a:prstGeom>
        </p:spPr>
      </p:pic>
      <p:pic>
        <p:nvPicPr>
          <p:cNvPr id="11" name="Imag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0732" y="3830357"/>
            <a:ext cx="200571" cy="1080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7A9FC069-4C96-D14C-A9DA-49CF01B7CCFA}"/>
              </a:ext>
            </a:extLst>
          </p:cNvPr>
          <p:cNvSpPr/>
          <p:nvPr/>
        </p:nvSpPr>
        <p:spPr>
          <a:xfrm>
            <a:off x="1283397" y="47270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6CA4B9D-BB9D-454D-963F-1EF5AD68EAA7}"/>
              </a:ext>
            </a:extLst>
          </p:cNvPr>
          <p:cNvSpPr/>
          <p:nvPr/>
        </p:nvSpPr>
        <p:spPr>
          <a:xfrm>
            <a:off x="1283397" y="151499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D049558-F280-0C41-BF04-661C8FCE8903}"/>
              </a:ext>
            </a:extLst>
          </p:cNvPr>
          <p:cNvSpPr/>
          <p:nvPr/>
        </p:nvSpPr>
        <p:spPr>
          <a:xfrm>
            <a:off x="1283397" y="29602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2A7D43D-5516-7248-A69C-922D6F85386F}"/>
              </a:ext>
            </a:extLst>
          </p:cNvPr>
          <p:cNvSpPr/>
          <p:nvPr/>
        </p:nvSpPr>
        <p:spPr>
          <a:xfrm>
            <a:off x="1283397" y="440479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D3BAB17-9F89-F045-990A-F6BC5272CB0E}"/>
              </a:ext>
            </a:extLst>
          </p:cNvPr>
          <p:cNvSpPr/>
          <p:nvPr/>
        </p:nvSpPr>
        <p:spPr>
          <a:xfrm>
            <a:off x="1283397" y="58695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C8A06D5-C356-0240-9F45-073936B904E6}"/>
              </a:ext>
            </a:extLst>
          </p:cNvPr>
          <p:cNvSpPr/>
          <p:nvPr/>
        </p:nvSpPr>
        <p:spPr>
          <a:xfrm>
            <a:off x="2856215" y="89833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32137A0-4C53-9D4E-88DC-3F6A59AA6924}"/>
              </a:ext>
            </a:extLst>
          </p:cNvPr>
          <p:cNvSpPr/>
          <p:nvPr/>
        </p:nvSpPr>
        <p:spPr>
          <a:xfrm>
            <a:off x="2856215" y="234673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055E39B-199F-0C42-A272-A38D9F25C7B3}"/>
              </a:ext>
            </a:extLst>
          </p:cNvPr>
          <p:cNvSpPr/>
          <p:nvPr/>
        </p:nvSpPr>
        <p:spPr>
          <a:xfrm>
            <a:off x="2856215" y="379395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1D7EC7B-2C6C-B745-985B-3240F5A872B8}"/>
              </a:ext>
            </a:extLst>
          </p:cNvPr>
          <p:cNvSpPr/>
          <p:nvPr/>
        </p:nvSpPr>
        <p:spPr>
          <a:xfrm>
            <a:off x="2856215" y="52391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2FB5D6B-4874-DB47-B875-A688A6431C5E}"/>
              </a:ext>
            </a:extLst>
          </p:cNvPr>
          <p:cNvSpPr/>
          <p:nvPr/>
        </p:nvSpPr>
        <p:spPr>
          <a:xfrm>
            <a:off x="4432864" y="67922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3ED39ED-8E6E-6C43-9A15-AD7D636A465C}"/>
              </a:ext>
            </a:extLst>
          </p:cNvPr>
          <p:cNvSpPr/>
          <p:nvPr/>
        </p:nvSpPr>
        <p:spPr>
          <a:xfrm>
            <a:off x="4432864" y="212143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F01B34E-C1BB-9F47-BD87-55772E844804}"/>
              </a:ext>
            </a:extLst>
          </p:cNvPr>
          <p:cNvSpPr/>
          <p:nvPr/>
        </p:nvSpPr>
        <p:spPr>
          <a:xfrm>
            <a:off x="4432864" y="357552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DA0C107-EB04-5C40-ADED-C9E6DE5047D8}"/>
              </a:ext>
            </a:extLst>
          </p:cNvPr>
          <p:cNvSpPr/>
          <p:nvPr/>
        </p:nvSpPr>
        <p:spPr>
          <a:xfrm>
            <a:off x="4432864" y="50321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818E400-682D-7D4F-8601-1A86F023FA1C}"/>
              </a:ext>
            </a:extLst>
          </p:cNvPr>
          <p:cNvSpPr/>
          <p:nvPr/>
        </p:nvSpPr>
        <p:spPr>
          <a:xfrm>
            <a:off x="4432864" y="648756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CB93F03-11E8-7A47-BDA8-5F5A434424AE}"/>
              </a:ext>
            </a:extLst>
          </p:cNvPr>
          <p:cNvSpPr/>
          <p:nvPr/>
        </p:nvSpPr>
        <p:spPr>
          <a:xfrm>
            <a:off x="6031724" y="151499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C5F176E-D9E4-0246-8708-ABC952B9FE20}"/>
              </a:ext>
            </a:extLst>
          </p:cNvPr>
          <p:cNvSpPr/>
          <p:nvPr/>
        </p:nvSpPr>
        <p:spPr>
          <a:xfrm>
            <a:off x="6031724" y="29623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DA551B6-AC4B-2F4E-919A-A4C7D4645842}"/>
              </a:ext>
            </a:extLst>
          </p:cNvPr>
          <p:cNvSpPr/>
          <p:nvPr/>
        </p:nvSpPr>
        <p:spPr>
          <a:xfrm>
            <a:off x="6031724" y="440479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1682F9C3-D259-AA48-A0E3-7B2A86490413}"/>
              </a:ext>
            </a:extLst>
          </p:cNvPr>
          <p:cNvSpPr/>
          <p:nvPr/>
        </p:nvSpPr>
        <p:spPr>
          <a:xfrm>
            <a:off x="6031724" y="585971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970AC0E-5F67-C44B-816F-BD9DE30C6458}"/>
              </a:ext>
            </a:extLst>
          </p:cNvPr>
          <p:cNvSpPr/>
          <p:nvPr/>
        </p:nvSpPr>
        <p:spPr>
          <a:xfrm>
            <a:off x="7608370" y="109212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6DF96A0-D97F-DC42-BC23-13FB65966CA2}"/>
              </a:ext>
            </a:extLst>
          </p:cNvPr>
          <p:cNvSpPr/>
          <p:nvPr/>
        </p:nvSpPr>
        <p:spPr>
          <a:xfrm>
            <a:off x="7608370" y="255372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2EC4E17-C16F-1746-BA3F-0D287675DEF9}"/>
              </a:ext>
            </a:extLst>
          </p:cNvPr>
          <p:cNvSpPr/>
          <p:nvPr/>
        </p:nvSpPr>
        <p:spPr>
          <a:xfrm>
            <a:off x="7608370" y="40009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CDC56E3-6C82-B34E-807E-FF12EE80DDA6}"/>
              </a:ext>
            </a:extLst>
          </p:cNvPr>
          <p:cNvSpPr/>
          <p:nvPr/>
        </p:nvSpPr>
        <p:spPr>
          <a:xfrm>
            <a:off x="7608370" y="544618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3D3F453-84C5-914E-B55C-ACD9554FFE8B}"/>
              </a:ext>
            </a:extLst>
          </p:cNvPr>
          <p:cNvSpPr/>
          <p:nvPr/>
        </p:nvSpPr>
        <p:spPr>
          <a:xfrm>
            <a:off x="9202753" y="48006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8374EE49-A1A5-AA42-A17A-2CC8A3C0BA47}"/>
              </a:ext>
            </a:extLst>
          </p:cNvPr>
          <p:cNvSpPr/>
          <p:nvPr/>
        </p:nvSpPr>
        <p:spPr>
          <a:xfrm>
            <a:off x="9202753" y="19324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B844A47-51AA-ED41-9783-B5D44AF2312A}"/>
              </a:ext>
            </a:extLst>
          </p:cNvPr>
          <p:cNvSpPr/>
          <p:nvPr/>
        </p:nvSpPr>
        <p:spPr>
          <a:xfrm>
            <a:off x="9202753" y="330197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5E25DB58-802B-4142-9678-AFA73350631B}"/>
              </a:ext>
            </a:extLst>
          </p:cNvPr>
          <p:cNvSpPr/>
          <p:nvPr/>
        </p:nvSpPr>
        <p:spPr>
          <a:xfrm>
            <a:off x="9202753" y="48251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1BFF5D4-D0C5-2046-9170-2CACAA4D3BD9}"/>
              </a:ext>
            </a:extLst>
          </p:cNvPr>
          <p:cNvSpPr/>
          <p:nvPr/>
        </p:nvSpPr>
        <p:spPr>
          <a:xfrm>
            <a:off x="10787436" y="151499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6CA28C6-F1C5-3048-8855-BA31612B3112}"/>
              </a:ext>
            </a:extLst>
          </p:cNvPr>
          <p:cNvSpPr/>
          <p:nvPr/>
        </p:nvSpPr>
        <p:spPr>
          <a:xfrm>
            <a:off x="10787436" y="296885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5486528-5FD9-9D47-9F83-BF131DC67F47}"/>
              </a:ext>
            </a:extLst>
          </p:cNvPr>
          <p:cNvSpPr/>
          <p:nvPr/>
        </p:nvSpPr>
        <p:spPr>
          <a:xfrm>
            <a:off x="10787436" y="442621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0CBDC86-1115-6144-BC93-DCDC700C3267}"/>
              </a:ext>
            </a:extLst>
          </p:cNvPr>
          <p:cNvSpPr/>
          <p:nvPr/>
        </p:nvSpPr>
        <p:spPr>
          <a:xfrm>
            <a:off x="10787436" y="586176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BFC1A948-84E4-BC4F-BA3F-8D7787D9EE96}"/>
              </a:ext>
            </a:extLst>
          </p:cNvPr>
          <p:cNvSpPr/>
          <p:nvPr/>
        </p:nvSpPr>
        <p:spPr>
          <a:xfrm>
            <a:off x="9202753" y="629012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E871D963-F952-F346-A2A0-77B716D75001}"/>
              </a:ext>
            </a:extLst>
          </p:cNvPr>
          <p:cNvSpPr/>
          <p:nvPr/>
        </p:nvSpPr>
        <p:spPr>
          <a:xfrm>
            <a:off x="12374727" y="89833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B010AF1-8A6F-D74E-979B-0B3D471E772C}"/>
              </a:ext>
            </a:extLst>
          </p:cNvPr>
          <p:cNvSpPr/>
          <p:nvPr/>
        </p:nvSpPr>
        <p:spPr>
          <a:xfrm>
            <a:off x="12374727" y="234639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B21051F-5D33-A747-9568-4B909F226BD5}"/>
              </a:ext>
            </a:extLst>
          </p:cNvPr>
          <p:cNvSpPr/>
          <p:nvPr/>
        </p:nvSpPr>
        <p:spPr>
          <a:xfrm>
            <a:off x="12374727" y="379164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831DC22-D201-1A43-A673-36D84C146875}"/>
              </a:ext>
            </a:extLst>
          </p:cNvPr>
          <p:cNvSpPr/>
          <p:nvPr/>
        </p:nvSpPr>
        <p:spPr>
          <a:xfrm>
            <a:off x="12374727" y="523918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D2D48F7-F30C-6D43-BD59-949437DBD4AF}"/>
              </a:ext>
            </a:extLst>
          </p:cNvPr>
          <p:cNvSpPr/>
          <p:nvPr/>
        </p:nvSpPr>
        <p:spPr>
          <a:xfrm>
            <a:off x="13970040" y="17254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24CCB65-3832-A74A-AA5B-8A9D5ACC1E53}"/>
              </a:ext>
            </a:extLst>
          </p:cNvPr>
          <p:cNvSpPr/>
          <p:nvPr/>
        </p:nvSpPr>
        <p:spPr>
          <a:xfrm>
            <a:off x="13970040" y="317385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434E8B67-9C79-4740-AA0C-DA43FBFF0BCA}"/>
              </a:ext>
            </a:extLst>
          </p:cNvPr>
          <p:cNvSpPr/>
          <p:nvPr/>
        </p:nvSpPr>
        <p:spPr>
          <a:xfrm>
            <a:off x="13970040" y="46181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70FDD4A-0F5D-4441-AAF2-ED6D327B0FE8}"/>
              </a:ext>
            </a:extLst>
          </p:cNvPr>
          <p:cNvSpPr/>
          <p:nvPr/>
        </p:nvSpPr>
        <p:spPr>
          <a:xfrm>
            <a:off x="13970040" y="607198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EED1AD5-FB16-0040-AA10-70F81DD85F5D}"/>
              </a:ext>
            </a:extLst>
          </p:cNvPr>
          <p:cNvSpPr/>
          <p:nvPr/>
        </p:nvSpPr>
        <p:spPr>
          <a:xfrm>
            <a:off x="13970040" y="48006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7BA7070-6A04-0C4A-815E-482FFEE5C6F0}"/>
              </a:ext>
            </a:extLst>
          </p:cNvPr>
          <p:cNvSpPr/>
          <p:nvPr/>
        </p:nvSpPr>
        <p:spPr>
          <a:xfrm>
            <a:off x="15558447" y="130874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59AF29E6-2BE7-E841-9AE2-9F9819F4FF5C}"/>
              </a:ext>
            </a:extLst>
          </p:cNvPr>
          <p:cNvSpPr/>
          <p:nvPr/>
        </p:nvSpPr>
        <p:spPr>
          <a:xfrm>
            <a:off x="15558447" y="275797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1AC5493F-BA61-9C49-AFCC-9ED588D5A026}"/>
              </a:ext>
            </a:extLst>
          </p:cNvPr>
          <p:cNvSpPr/>
          <p:nvPr/>
        </p:nvSpPr>
        <p:spPr>
          <a:xfrm>
            <a:off x="15558447" y="421088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DCF42AA-E817-F54A-86BD-66CC0C14325A}"/>
              </a:ext>
            </a:extLst>
          </p:cNvPr>
          <p:cNvSpPr/>
          <p:nvPr/>
        </p:nvSpPr>
        <p:spPr>
          <a:xfrm>
            <a:off x="15558447" y="566396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2AF44287-0887-A348-BBAC-409E3AACA766}"/>
              </a:ext>
            </a:extLst>
          </p:cNvPr>
          <p:cNvSpPr/>
          <p:nvPr/>
        </p:nvSpPr>
        <p:spPr>
          <a:xfrm>
            <a:off x="17198175" y="212143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C6B8A99-9D29-C840-8480-A1823527C901}"/>
              </a:ext>
            </a:extLst>
          </p:cNvPr>
          <p:cNvSpPr/>
          <p:nvPr/>
        </p:nvSpPr>
        <p:spPr>
          <a:xfrm>
            <a:off x="17198175" y="359260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9D283C35-C7DE-EA4E-A625-104603C75720}"/>
              </a:ext>
            </a:extLst>
          </p:cNvPr>
          <p:cNvSpPr/>
          <p:nvPr/>
        </p:nvSpPr>
        <p:spPr>
          <a:xfrm>
            <a:off x="17198175" y="503837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618032E-F9E3-A24B-9C64-5FA13E261B61}"/>
              </a:ext>
            </a:extLst>
          </p:cNvPr>
          <p:cNvSpPr/>
          <p:nvPr/>
        </p:nvSpPr>
        <p:spPr>
          <a:xfrm>
            <a:off x="17198175" y="68705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D7D84639-D59D-5447-B276-1206A8B86171}"/>
              </a:ext>
            </a:extLst>
          </p:cNvPr>
          <p:cNvSpPr/>
          <p:nvPr/>
        </p:nvSpPr>
        <p:spPr>
          <a:xfrm>
            <a:off x="18801112" y="17254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B347EB5-83F5-F240-97B1-871DF1B420A5}"/>
              </a:ext>
            </a:extLst>
          </p:cNvPr>
          <p:cNvSpPr/>
          <p:nvPr/>
        </p:nvSpPr>
        <p:spPr>
          <a:xfrm>
            <a:off x="18801112" y="317585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F016992-6619-C241-B127-67FE931B1DCA}"/>
              </a:ext>
            </a:extLst>
          </p:cNvPr>
          <p:cNvSpPr/>
          <p:nvPr/>
        </p:nvSpPr>
        <p:spPr>
          <a:xfrm>
            <a:off x="18801112" y="461886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49D5C7A6-3FF3-904E-AC05-4B02038F4D49}"/>
              </a:ext>
            </a:extLst>
          </p:cNvPr>
          <p:cNvSpPr/>
          <p:nvPr/>
        </p:nvSpPr>
        <p:spPr>
          <a:xfrm>
            <a:off x="18801112" y="607529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53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6510FD3-D13C-A441-A53F-51CA3A731050}"/>
              </a:ext>
            </a:extLst>
          </p:cNvPr>
          <p:cNvSpPr/>
          <p:nvPr/>
        </p:nvSpPr>
        <p:spPr>
          <a:xfrm>
            <a:off x="18801112" y="4727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</p:spTree>
    <p:extLst>
      <p:ext uri="{BB962C8B-B14F-4D97-AF65-F5344CB8AC3E}">
        <p14:creationId xmlns:p14="http://schemas.microsoft.com/office/powerpoint/2010/main" val="310520193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au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3604030"/>
              </p:ext>
            </p:extLst>
          </p:nvPr>
        </p:nvGraphicFramePr>
        <p:xfrm>
          <a:off x="134223" y="80017"/>
          <a:ext cx="19118106" cy="678246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409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8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40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37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36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4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472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7310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044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6739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772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6011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727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17055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455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16327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49555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113827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21387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1166452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28669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122324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35949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1151889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246957"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January</a:t>
                      </a:r>
                    </a:p>
                  </a:txBody>
                  <a:tcPr marL="72735" marR="36367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February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March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>
                          <a:latin typeface="Arial"/>
                          <a:cs typeface="Arial"/>
                        </a:rPr>
                        <a:t>April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May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 dirty="0" err="1">
                          <a:latin typeface="Arial"/>
                          <a:cs typeface="Arial"/>
                        </a:rPr>
                        <a:t>June</a:t>
                      </a:r>
                      <a:endParaRPr lang="fr-FR" sz="1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July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August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September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October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November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fr-FR" sz="1100" b="0">
                          <a:latin typeface="Arial"/>
                          <a:cs typeface="Arial"/>
                        </a:rPr>
                        <a:t>December</a:t>
                      </a: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37"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 dirty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endParaRPr lang="fr-FR" sz="100" b="0">
                        <a:latin typeface="Arial"/>
                        <a:cs typeface="Arial"/>
                      </a:endParaRPr>
                    </a:p>
                  </a:txBody>
                  <a:tcPr marL="72735" marR="36367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white">
                          <a:lumMod val="6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err="1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  <a:endParaRPr lang="fr-FR" sz="70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37195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07383"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000" marB="36000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W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T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700" dirty="0">
                        <a:latin typeface="Arial"/>
                        <a:cs typeface="Arial"/>
                      </a:endParaRPr>
                    </a:p>
                  </a:txBody>
                  <a:tcPr marL="72000" marR="36000" marT="36283" marB="36283" anchor="ctr">
                    <a:lnL w="3175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fr-FR" sz="70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72000" marR="36000" marT="36283" marB="36283" anchor="ctr">
                    <a:lnL w="317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fr-FR" sz="7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72000" marR="36000" marT="36283" marB="36283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85000"/>
                        </a:prst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2099123" y="6335051"/>
            <a:ext cx="826574" cy="434252"/>
          </a:xfrm>
          <a:prstGeom prst="rect">
            <a:avLst/>
          </a:prstGeom>
          <a:noFill/>
        </p:spPr>
        <p:txBody>
          <a:bodyPr wrap="square" lIns="92315" tIns="46158" rIns="92315" bIns="46158">
            <a:spAutoFit/>
          </a:bodyPr>
          <a:lstStyle/>
          <a:p>
            <a:pPr algn="ctr"/>
            <a:r>
              <a:rPr lang="fr-FR" sz="800" dirty="0">
                <a:solidFill>
                  <a:srgbClr val="0D0D0D"/>
                </a:solidFill>
                <a:latin typeface="Arial"/>
                <a:cs typeface="Arial"/>
              </a:rPr>
              <a:t>YEAR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  <a:p>
            <a:pPr algn="ctr"/>
            <a:r>
              <a:rPr lang="fr-FR" sz="1400" dirty="0">
                <a:solidFill>
                  <a:srgbClr val="0D0D0D"/>
                </a:solidFill>
                <a:latin typeface="Arial"/>
                <a:cs typeface="Arial"/>
              </a:rPr>
              <a:t>2021</a:t>
            </a:r>
            <a:endParaRPr lang="fr-FR" sz="1000" dirty="0">
              <a:solidFill>
                <a:srgbClr val="0D0D0D"/>
              </a:solidFill>
              <a:latin typeface="Arial"/>
              <a:cs typeface="Arial"/>
            </a:endParaRP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03968" y="3805160"/>
            <a:ext cx="93450" cy="99291"/>
          </a:xfrm>
          <a:prstGeom prst="rect">
            <a:avLst/>
          </a:prstGeom>
        </p:spPr>
      </p:pic>
      <p:pic>
        <p:nvPicPr>
          <p:cNvPr id="11" name="Imag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0732" y="3830357"/>
            <a:ext cx="200571" cy="1080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41246A7-F29F-CE41-A93C-98845446CED3}"/>
              </a:ext>
            </a:extLst>
          </p:cNvPr>
          <p:cNvSpPr/>
          <p:nvPr/>
        </p:nvSpPr>
        <p:spPr>
          <a:xfrm>
            <a:off x="1283397" y="110260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01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D06DBE4-CF31-D34B-94AB-0EFB4F66EA30}"/>
              </a:ext>
            </a:extLst>
          </p:cNvPr>
          <p:cNvSpPr/>
          <p:nvPr/>
        </p:nvSpPr>
        <p:spPr>
          <a:xfrm>
            <a:off x="1283397" y="255424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450592B-838F-0246-BDEE-5DC827F01297}"/>
              </a:ext>
            </a:extLst>
          </p:cNvPr>
          <p:cNvSpPr/>
          <p:nvPr/>
        </p:nvSpPr>
        <p:spPr>
          <a:xfrm>
            <a:off x="1283397" y="400791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03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25150A4-0C50-3D40-9A20-AABB0410443E}"/>
              </a:ext>
            </a:extLst>
          </p:cNvPr>
          <p:cNvSpPr/>
          <p:nvPr/>
        </p:nvSpPr>
        <p:spPr>
          <a:xfrm>
            <a:off x="1283397" y="543309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04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B7C84A5-C922-6C40-8B8F-2276EA015CCE}"/>
              </a:ext>
            </a:extLst>
          </p:cNvPr>
          <p:cNvSpPr/>
          <p:nvPr/>
        </p:nvSpPr>
        <p:spPr>
          <a:xfrm>
            <a:off x="2856215" y="46414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05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F63203-F162-5C46-8C68-667891AC5852}"/>
              </a:ext>
            </a:extLst>
          </p:cNvPr>
          <p:cNvSpPr/>
          <p:nvPr/>
        </p:nvSpPr>
        <p:spPr>
          <a:xfrm>
            <a:off x="2856215" y="19198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06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6E8EAB3-2979-E54A-A6F6-DD21D8743DE1}"/>
              </a:ext>
            </a:extLst>
          </p:cNvPr>
          <p:cNvSpPr/>
          <p:nvPr/>
        </p:nvSpPr>
        <p:spPr>
          <a:xfrm>
            <a:off x="2856215" y="33790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07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F17F78A-E996-7A47-8A0D-965C42AFCD9B}"/>
              </a:ext>
            </a:extLst>
          </p:cNvPr>
          <p:cNvSpPr/>
          <p:nvPr/>
        </p:nvSpPr>
        <p:spPr>
          <a:xfrm>
            <a:off x="2856215" y="48234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08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7F08FD3-DC28-5A4E-BB3E-AA014A842F4E}"/>
              </a:ext>
            </a:extLst>
          </p:cNvPr>
          <p:cNvSpPr/>
          <p:nvPr/>
        </p:nvSpPr>
        <p:spPr>
          <a:xfrm>
            <a:off x="4432864" y="46414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09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0CD6068-337F-984E-8113-CFB07AB5B0BA}"/>
              </a:ext>
            </a:extLst>
          </p:cNvPr>
          <p:cNvSpPr/>
          <p:nvPr/>
        </p:nvSpPr>
        <p:spPr>
          <a:xfrm>
            <a:off x="4432864" y="1919849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10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96A050B-0C04-0145-A885-22C2D1EFB934}"/>
              </a:ext>
            </a:extLst>
          </p:cNvPr>
          <p:cNvSpPr/>
          <p:nvPr/>
        </p:nvSpPr>
        <p:spPr>
          <a:xfrm>
            <a:off x="4432864" y="33790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11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8146E8C-1987-684A-9C20-0A933513215C}"/>
              </a:ext>
            </a:extLst>
          </p:cNvPr>
          <p:cNvSpPr/>
          <p:nvPr/>
        </p:nvSpPr>
        <p:spPr>
          <a:xfrm>
            <a:off x="4432864" y="48234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12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C5A480F-AD10-5A4B-96D4-A14AE20AACE5}"/>
              </a:ext>
            </a:extLst>
          </p:cNvPr>
          <p:cNvSpPr/>
          <p:nvPr/>
        </p:nvSpPr>
        <p:spPr>
          <a:xfrm>
            <a:off x="4432864" y="630198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13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02D75E9-D66A-A244-939C-AE4DB00EE59E}"/>
              </a:ext>
            </a:extLst>
          </p:cNvPr>
          <p:cNvSpPr/>
          <p:nvPr/>
        </p:nvSpPr>
        <p:spPr>
          <a:xfrm>
            <a:off x="6031724" y="131257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14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B8E1ED7-C76E-0C4E-810B-C6CB4F4A1C9F}"/>
              </a:ext>
            </a:extLst>
          </p:cNvPr>
          <p:cNvSpPr/>
          <p:nvPr/>
        </p:nvSpPr>
        <p:spPr>
          <a:xfrm>
            <a:off x="6031724" y="275757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15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4422772-9CE7-4246-B588-D1A8D069313C}"/>
              </a:ext>
            </a:extLst>
          </p:cNvPr>
          <p:cNvSpPr/>
          <p:nvPr/>
        </p:nvSpPr>
        <p:spPr>
          <a:xfrm>
            <a:off x="6031724" y="42113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16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44126E8-4E96-9346-989C-A8DD88935791}"/>
              </a:ext>
            </a:extLst>
          </p:cNvPr>
          <p:cNvSpPr/>
          <p:nvPr/>
        </p:nvSpPr>
        <p:spPr>
          <a:xfrm>
            <a:off x="6031724" y="565129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17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EB9AD48-A2BB-1E41-8AF5-6234770F414B}"/>
              </a:ext>
            </a:extLst>
          </p:cNvPr>
          <p:cNvSpPr/>
          <p:nvPr/>
        </p:nvSpPr>
        <p:spPr>
          <a:xfrm>
            <a:off x="7608370" y="89791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18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D07CCA8-7ACE-EA4D-901C-EE1893D062B4}"/>
              </a:ext>
            </a:extLst>
          </p:cNvPr>
          <p:cNvSpPr/>
          <p:nvPr/>
        </p:nvSpPr>
        <p:spPr>
          <a:xfrm>
            <a:off x="7608370" y="234326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19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987A540-946E-0A4E-AD62-052630E6FEBE}"/>
              </a:ext>
            </a:extLst>
          </p:cNvPr>
          <p:cNvSpPr/>
          <p:nvPr/>
        </p:nvSpPr>
        <p:spPr>
          <a:xfrm>
            <a:off x="7608370" y="379907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20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63CF5A9-325F-B740-83E0-AAB7BC2C3770}"/>
              </a:ext>
            </a:extLst>
          </p:cNvPr>
          <p:cNvSpPr/>
          <p:nvPr/>
        </p:nvSpPr>
        <p:spPr>
          <a:xfrm>
            <a:off x="7608370" y="524101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21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DEC3B350-BCF3-CE4A-9C21-392F76559B67}"/>
              </a:ext>
            </a:extLst>
          </p:cNvPr>
          <p:cNvSpPr/>
          <p:nvPr/>
        </p:nvSpPr>
        <p:spPr>
          <a:xfrm>
            <a:off x="9202753" y="46414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22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CA53B2A-E9AC-7341-A7F7-68C59803CE03}"/>
              </a:ext>
            </a:extLst>
          </p:cNvPr>
          <p:cNvSpPr/>
          <p:nvPr/>
        </p:nvSpPr>
        <p:spPr>
          <a:xfrm>
            <a:off x="9202753" y="172683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23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7880C91-E3F1-F94A-BA3D-CEDCC8026AF3}"/>
              </a:ext>
            </a:extLst>
          </p:cNvPr>
          <p:cNvSpPr/>
          <p:nvPr/>
        </p:nvSpPr>
        <p:spPr>
          <a:xfrm>
            <a:off x="9202753" y="317204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24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9FAB8779-3F4D-6F43-9A54-949A2CB4E47C}"/>
              </a:ext>
            </a:extLst>
          </p:cNvPr>
          <p:cNvSpPr/>
          <p:nvPr/>
        </p:nvSpPr>
        <p:spPr>
          <a:xfrm>
            <a:off x="9202753" y="461833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25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D1C2362-549E-E841-8EEF-2F97EEAFB60E}"/>
              </a:ext>
            </a:extLst>
          </p:cNvPr>
          <p:cNvSpPr/>
          <p:nvPr/>
        </p:nvSpPr>
        <p:spPr>
          <a:xfrm>
            <a:off x="10787436" y="274770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7E3366E-5A50-7E46-B5E4-01DF081BC7E7}"/>
              </a:ext>
            </a:extLst>
          </p:cNvPr>
          <p:cNvSpPr/>
          <p:nvPr/>
        </p:nvSpPr>
        <p:spPr>
          <a:xfrm>
            <a:off x="10787436" y="130437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27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4288477-51C6-C04B-8A46-327CA9F5B0F1}"/>
              </a:ext>
            </a:extLst>
          </p:cNvPr>
          <p:cNvSpPr/>
          <p:nvPr/>
        </p:nvSpPr>
        <p:spPr>
          <a:xfrm>
            <a:off x="10787436" y="421190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29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2D9623E-476C-4B45-B13F-8AE4763FC5D5}"/>
              </a:ext>
            </a:extLst>
          </p:cNvPr>
          <p:cNvSpPr/>
          <p:nvPr/>
        </p:nvSpPr>
        <p:spPr>
          <a:xfrm>
            <a:off x="10787436" y="568533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30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9FF181FF-7F92-424A-AFAA-2047C1691EF6}"/>
              </a:ext>
            </a:extLst>
          </p:cNvPr>
          <p:cNvSpPr/>
          <p:nvPr/>
        </p:nvSpPr>
        <p:spPr>
          <a:xfrm>
            <a:off x="9202753" y="6063747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26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F60DA8A6-B746-D44A-83B6-10A2F47A2315}"/>
              </a:ext>
            </a:extLst>
          </p:cNvPr>
          <p:cNvSpPr/>
          <p:nvPr/>
        </p:nvSpPr>
        <p:spPr>
          <a:xfrm>
            <a:off x="12374727" y="69091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31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0253CE15-3841-124A-BCAF-D6887FF45F17}"/>
              </a:ext>
            </a:extLst>
          </p:cNvPr>
          <p:cNvSpPr/>
          <p:nvPr/>
        </p:nvSpPr>
        <p:spPr>
          <a:xfrm>
            <a:off x="12374727" y="213417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32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E79B26C-4005-C044-83D4-9FA7F9C7CBF6}"/>
              </a:ext>
            </a:extLst>
          </p:cNvPr>
          <p:cNvSpPr/>
          <p:nvPr/>
        </p:nvSpPr>
        <p:spPr>
          <a:xfrm>
            <a:off x="12374727" y="35860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33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2981EDA-BCD3-0E4D-A3F2-570168106E0D}"/>
              </a:ext>
            </a:extLst>
          </p:cNvPr>
          <p:cNvSpPr/>
          <p:nvPr/>
        </p:nvSpPr>
        <p:spPr>
          <a:xfrm>
            <a:off x="12374727" y="5028855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34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A8C0DB0-2610-6F4A-BC5F-C3FEFC213B47}"/>
              </a:ext>
            </a:extLst>
          </p:cNvPr>
          <p:cNvSpPr/>
          <p:nvPr/>
        </p:nvSpPr>
        <p:spPr>
          <a:xfrm>
            <a:off x="13970040" y="151957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36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5EA7A30D-60AF-8443-8158-7C0697B3343C}"/>
              </a:ext>
            </a:extLst>
          </p:cNvPr>
          <p:cNvSpPr/>
          <p:nvPr/>
        </p:nvSpPr>
        <p:spPr>
          <a:xfrm>
            <a:off x="13970040" y="2964270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37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3326D17D-3727-CA44-B12F-946AAA50BE3C}"/>
              </a:ext>
            </a:extLst>
          </p:cNvPr>
          <p:cNvSpPr/>
          <p:nvPr/>
        </p:nvSpPr>
        <p:spPr>
          <a:xfrm>
            <a:off x="13970040" y="440671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38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D7FDA609-7CA2-D049-9373-47ACDA8F12A5}"/>
              </a:ext>
            </a:extLst>
          </p:cNvPr>
          <p:cNvSpPr/>
          <p:nvPr/>
        </p:nvSpPr>
        <p:spPr>
          <a:xfrm>
            <a:off x="13970040" y="585829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39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A8990CC5-1654-1741-AE07-A65E283AB6B3}"/>
              </a:ext>
            </a:extLst>
          </p:cNvPr>
          <p:cNvSpPr/>
          <p:nvPr/>
        </p:nvSpPr>
        <p:spPr>
          <a:xfrm>
            <a:off x="12374727" y="649143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35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A269223C-47BD-5846-9B21-A9F6382681C4}"/>
              </a:ext>
            </a:extLst>
          </p:cNvPr>
          <p:cNvSpPr/>
          <p:nvPr/>
        </p:nvSpPr>
        <p:spPr>
          <a:xfrm>
            <a:off x="15558447" y="110582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1EB9BB2-4E1F-6841-A46A-8555C33D7F32}"/>
              </a:ext>
            </a:extLst>
          </p:cNvPr>
          <p:cNvSpPr/>
          <p:nvPr/>
        </p:nvSpPr>
        <p:spPr>
          <a:xfrm>
            <a:off x="15558447" y="255057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41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824310FD-4259-7845-9901-9EFF1785BB26}"/>
              </a:ext>
            </a:extLst>
          </p:cNvPr>
          <p:cNvSpPr/>
          <p:nvPr/>
        </p:nvSpPr>
        <p:spPr>
          <a:xfrm>
            <a:off x="15558447" y="400791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42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2992DF8-04AB-9744-A09C-5C4AEE346B62}"/>
              </a:ext>
            </a:extLst>
          </p:cNvPr>
          <p:cNvSpPr/>
          <p:nvPr/>
        </p:nvSpPr>
        <p:spPr>
          <a:xfrm>
            <a:off x="15558447" y="545354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43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75D6A6E-6B9E-C947-B8DD-BA600976972B}"/>
              </a:ext>
            </a:extLst>
          </p:cNvPr>
          <p:cNvSpPr/>
          <p:nvPr/>
        </p:nvSpPr>
        <p:spPr>
          <a:xfrm>
            <a:off x="17198175" y="1919848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45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A921C1E-DD67-C44E-B190-80ED6BE56EEB}"/>
              </a:ext>
            </a:extLst>
          </p:cNvPr>
          <p:cNvSpPr/>
          <p:nvPr/>
        </p:nvSpPr>
        <p:spPr>
          <a:xfrm>
            <a:off x="17198175" y="3379043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46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D7FB9EDB-B56A-7E46-A600-651589023A32}"/>
              </a:ext>
            </a:extLst>
          </p:cNvPr>
          <p:cNvSpPr/>
          <p:nvPr/>
        </p:nvSpPr>
        <p:spPr>
          <a:xfrm>
            <a:off x="17198175" y="48234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47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E3CCB5F-A84C-7243-8549-FF8522D7C60F}"/>
              </a:ext>
            </a:extLst>
          </p:cNvPr>
          <p:cNvSpPr/>
          <p:nvPr/>
        </p:nvSpPr>
        <p:spPr>
          <a:xfrm>
            <a:off x="17198175" y="46414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44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F1D0DF1-559F-B248-822C-36D0AF30116E}"/>
              </a:ext>
            </a:extLst>
          </p:cNvPr>
          <p:cNvSpPr/>
          <p:nvPr/>
        </p:nvSpPr>
        <p:spPr>
          <a:xfrm>
            <a:off x="18801112" y="1511376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49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AF184D10-F8DE-EE44-B027-C4FC6D2F4DDA}"/>
              </a:ext>
            </a:extLst>
          </p:cNvPr>
          <p:cNvSpPr/>
          <p:nvPr/>
        </p:nvSpPr>
        <p:spPr>
          <a:xfrm>
            <a:off x="18801112" y="296815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50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983A785C-F4D0-A24B-A72B-33CD8FB531D1}"/>
              </a:ext>
            </a:extLst>
          </p:cNvPr>
          <p:cNvSpPr/>
          <p:nvPr/>
        </p:nvSpPr>
        <p:spPr>
          <a:xfrm>
            <a:off x="18801112" y="4415584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51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B0139F6-6341-5C4E-9EF9-E5A5DDEAB53E}"/>
              </a:ext>
            </a:extLst>
          </p:cNvPr>
          <p:cNvSpPr/>
          <p:nvPr/>
        </p:nvSpPr>
        <p:spPr>
          <a:xfrm>
            <a:off x="18801112" y="5854612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52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1B1FCE9-B65F-284B-A6AC-C3FAFCE68797}"/>
              </a:ext>
            </a:extLst>
          </p:cNvPr>
          <p:cNvSpPr/>
          <p:nvPr/>
        </p:nvSpPr>
        <p:spPr>
          <a:xfrm>
            <a:off x="17198175" y="6283561"/>
            <a:ext cx="487982" cy="338554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r"/>
            <a:r>
              <a:rPr lang="fr-FR" sz="1600" dirty="0">
                <a:solidFill>
                  <a:schemeClr val="tx2">
                    <a:lumMod val="20000"/>
                    <a:lumOff val="80000"/>
                  </a:schemeClr>
                </a:solidFill>
                <a:latin typeface="Arial"/>
                <a:cs typeface="Arial"/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210223616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Espace réservé du contenu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434357"/>
              </p:ext>
            </p:extLst>
          </p:nvPr>
        </p:nvGraphicFramePr>
        <p:xfrm>
          <a:off x="380348" y="680659"/>
          <a:ext cx="18625894" cy="60724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90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6964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495612">
                <a:tc>
                  <a:txBody>
                    <a:bodyPr/>
                    <a:lstStyle/>
                    <a:p>
                      <a:pPr algn="l"/>
                      <a:endParaRPr lang="fr-FR" sz="900" b="0" kern="1200" dirty="0">
                        <a:solidFill>
                          <a:schemeClr val="dk1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JAN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FEB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MAR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APR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MAY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JUN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JUL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AUG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SEP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OCT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NOV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300" b="0" kern="1200" dirty="0">
                          <a:solidFill>
                            <a:schemeClr val="tx1">
                              <a:lumMod val="75000"/>
                            </a:schemeClr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DEC</a:t>
                      </a: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9CF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8CE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57684"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AE1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fr-FR" sz="900" dirty="0">
                        <a:latin typeface="Arial"/>
                        <a:cs typeface="Arial"/>
                      </a:endParaRPr>
                    </a:p>
                  </a:txBody>
                  <a:tcPr marL="152427" marR="152427" marT="61440" marB="61440">
                    <a:lnL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A6A6A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65000"/>
                          <a:lumOff val="3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624519"/>
              </p:ext>
            </p:extLst>
          </p:nvPr>
        </p:nvGraphicFramePr>
        <p:xfrm>
          <a:off x="3781705" y="129351"/>
          <a:ext cx="3815413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5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3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784355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923883"/>
              </p:ext>
            </p:extLst>
          </p:nvPr>
        </p:nvGraphicFramePr>
        <p:xfrm>
          <a:off x="380349" y="660647"/>
          <a:ext cx="18625880" cy="59455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608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069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257895" marR="257895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4651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84651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84651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84651"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257895" marR="257895" marT="147455" marB="147455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636507"/>
              </p:ext>
            </p:extLst>
          </p:nvPr>
        </p:nvGraphicFramePr>
        <p:xfrm>
          <a:off x="16311754" y="163389"/>
          <a:ext cx="2670237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02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Year: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5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149404"/>
              </p:ext>
            </p:extLst>
          </p:nvPr>
        </p:nvGraphicFramePr>
        <p:xfrm>
          <a:off x="11010706" y="163389"/>
          <a:ext cx="5207734" cy="3684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07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447">
                <a:tc>
                  <a:txBody>
                    <a:bodyPr/>
                    <a:lstStyle/>
                    <a:p>
                      <a:r>
                        <a:rPr lang="en-US" sz="1100" b="0" dirty="0">
                          <a:solidFill>
                            <a:schemeClr val="bg1">
                              <a:lumMod val="50000"/>
                            </a:schemeClr>
                          </a:solidFill>
                          <a:latin typeface="Arial"/>
                          <a:cs typeface="Arial"/>
                        </a:rPr>
                        <a:t>Month:</a:t>
                      </a:r>
                    </a:p>
                  </a:txBody>
                  <a:tcPr marL="178968" marR="178968" marT="46081" marB="46081" anchor="ctr">
                    <a:lnL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prstClr val="black">
                          <a:lumMod val="50000"/>
                          <a:lumOff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8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1494120" y="-1508691"/>
            <a:ext cx="248182" cy="401057"/>
          </a:xfrm>
          <a:prstGeom prst="rect">
            <a:avLst/>
          </a:prstGeom>
          <a:noFill/>
        </p:spPr>
        <p:txBody>
          <a:bodyPr wrap="none" lIns="122859" tIns="61429" rIns="122859" bIns="61429" rtlCol="0">
            <a:spAutoFit/>
          </a:bodyPr>
          <a:lstStyle/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309717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6435183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2020</a:t>
            </a:r>
          </a:p>
        </p:txBody>
      </p:sp>
    </p:spTree>
    <p:extLst>
      <p:ext uri="{BB962C8B-B14F-4D97-AF65-F5344CB8AC3E}">
        <p14:creationId xmlns:p14="http://schemas.microsoft.com/office/powerpoint/2010/main" val="362981771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215378"/>
              </p:ext>
            </p:extLst>
          </p:nvPr>
        </p:nvGraphicFramePr>
        <p:xfrm>
          <a:off x="134222" y="660646"/>
          <a:ext cx="19118106" cy="6074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  <a:endParaRPr lang="fr-FR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  <a:endParaRPr lang="fr-FR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46081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  <a:endParaRPr lang="en-US" sz="1600" dirty="0">
                        <a:solidFill>
                          <a:schemeClr val="bg1">
                            <a:lumMod val="6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2020</a:t>
            </a:r>
          </a:p>
        </p:txBody>
      </p:sp>
    </p:spTree>
    <p:extLst>
      <p:ext uri="{BB962C8B-B14F-4D97-AF65-F5344CB8AC3E}">
        <p14:creationId xmlns:p14="http://schemas.microsoft.com/office/powerpoint/2010/main" val="294200621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5867093"/>
              </p:ext>
            </p:extLst>
          </p:nvPr>
        </p:nvGraphicFramePr>
        <p:xfrm>
          <a:off x="134222" y="659558"/>
          <a:ext cx="19118106" cy="60738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565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588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2020</a:t>
            </a:r>
          </a:p>
        </p:txBody>
      </p:sp>
    </p:spTree>
    <p:extLst>
      <p:ext uri="{BB962C8B-B14F-4D97-AF65-F5344CB8AC3E}">
        <p14:creationId xmlns:p14="http://schemas.microsoft.com/office/powerpoint/2010/main" val="165714085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9166680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APRIL 2020</a:t>
            </a:r>
          </a:p>
        </p:txBody>
      </p:sp>
    </p:spTree>
    <p:extLst>
      <p:ext uri="{BB962C8B-B14F-4D97-AF65-F5344CB8AC3E}">
        <p14:creationId xmlns:p14="http://schemas.microsoft.com/office/powerpoint/2010/main" val="26924023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031201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May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MAY 2020</a:t>
            </a:r>
          </a:p>
        </p:txBody>
      </p:sp>
      <p:grpSp>
        <p:nvGrpSpPr>
          <p:cNvPr id="5" name="Grouper 4">
            <a:extLst>
              <a:ext uri="{FF2B5EF4-FFF2-40B4-BE49-F238E27FC236}">
                <a16:creationId xmlns:a16="http://schemas.microsoft.com/office/drawing/2014/main" id="{E12F8856-935F-8C42-894B-3FE0E57138B3}"/>
              </a:ext>
            </a:extLst>
          </p:cNvPr>
          <p:cNvGrpSpPr/>
          <p:nvPr/>
        </p:nvGrpSpPr>
        <p:grpSpPr>
          <a:xfrm>
            <a:off x="17984698" y="4168209"/>
            <a:ext cx="837226" cy="158691"/>
            <a:chOff x="7011020" y="3917941"/>
            <a:chExt cx="837226" cy="158691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EDBFF2DE-16FC-D740-9A57-780104D209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11020" y="3917941"/>
              <a:ext cx="120486" cy="128016"/>
            </a:xfrm>
            <a:prstGeom prst="rect">
              <a:avLst/>
            </a:prstGeom>
          </p:spPr>
        </p:pic>
        <p:pic>
          <p:nvPicPr>
            <p:cNvPr id="7" name="Image 6">
              <a:extLst>
                <a:ext uri="{FF2B5EF4-FFF2-40B4-BE49-F238E27FC236}">
                  <a16:creationId xmlns:a16="http://schemas.microsoft.com/office/drawing/2014/main" id="{5900EFCA-0555-2146-AB01-8C8FD16E4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1246" y="3950632"/>
              <a:ext cx="657000" cy="12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700396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Ellipse 1"/>
          <p:cNvSpPr/>
          <p:nvPr/>
        </p:nvSpPr>
        <p:spPr>
          <a:xfrm>
            <a:off x="1506059" y="4012753"/>
            <a:ext cx="4443482" cy="2230515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70 h 1782850"/>
              <a:gd name="connsiteX1" fmla="*/ 0 w 1737755"/>
              <a:gd name="connsiteY1" fmla="*/ 151 h 1782850"/>
              <a:gd name="connsiteX2" fmla="*/ 1737755 w 1737755"/>
              <a:gd name="connsiteY2" fmla="*/ 1755662 h 1782850"/>
              <a:gd name="connsiteX3" fmla="*/ 17755 w 1737755"/>
              <a:gd name="connsiteY3" fmla="*/ 1762270 h 1782850"/>
              <a:gd name="connsiteX0" fmla="*/ 17755 w 1737755"/>
              <a:gd name="connsiteY0" fmla="*/ 1762298 h 1782878"/>
              <a:gd name="connsiteX1" fmla="*/ 0 w 1737755"/>
              <a:gd name="connsiteY1" fmla="*/ 179 h 1782878"/>
              <a:gd name="connsiteX2" fmla="*/ 1737755 w 1737755"/>
              <a:gd name="connsiteY2" fmla="*/ 1755690 h 1782878"/>
              <a:gd name="connsiteX3" fmla="*/ 17755 w 1737755"/>
              <a:gd name="connsiteY3" fmla="*/ 1762298 h 1782878"/>
              <a:gd name="connsiteX0" fmla="*/ 17755 w 1737755"/>
              <a:gd name="connsiteY0" fmla="*/ 1762277 h 1782857"/>
              <a:gd name="connsiteX1" fmla="*/ 0 w 1737755"/>
              <a:gd name="connsiteY1" fmla="*/ 158 h 1782857"/>
              <a:gd name="connsiteX2" fmla="*/ 1737755 w 1737755"/>
              <a:gd name="connsiteY2" fmla="*/ 1755669 h 1782857"/>
              <a:gd name="connsiteX3" fmla="*/ 17755 w 1737755"/>
              <a:gd name="connsiteY3" fmla="*/ 1762277 h 1782857"/>
              <a:gd name="connsiteX0" fmla="*/ 17755 w 1737755"/>
              <a:gd name="connsiteY0" fmla="*/ 1762119 h 1782699"/>
              <a:gd name="connsiteX1" fmla="*/ 0 w 1737755"/>
              <a:gd name="connsiteY1" fmla="*/ 0 h 1782699"/>
              <a:gd name="connsiteX2" fmla="*/ 1737755 w 1737755"/>
              <a:gd name="connsiteY2" fmla="*/ 1755511 h 1782699"/>
              <a:gd name="connsiteX3" fmla="*/ 17755 w 1737755"/>
              <a:gd name="connsiteY3" fmla="*/ 1762119 h 1782699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6 h 1782746"/>
              <a:gd name="connsiteX1" fmla="*/ 0 w 1737755"/>
              <a:gd name="connsiteY1" fmla="*/ 47 h 1782746"/>
              <a:gd name="connsiteX2" fmla="*/ 1737755 w 1737755"/>
              <a:gd name="connsiteY2" fmla="*/ 1755558 h 1782746"/>
              <a:gd name="connsiteX3" fmla="*/ 17755 w 1737755"/>
              <a:gd name="connsiteY3" fmla="*/ 1762166 h 1782746"/>
              <a:gd name="connsiteX0" fmla="*/ 17755 w 1737755"/>
              <a:gd name="connsiteY0" fmla="*/ 1762162 h 1782742"/>
              <a:gd name="connsiteX1" fmla="*/ 0 w 1737755"/>
              <a:gd name="connsiteY1" fmla="*/ 43 h 1782742"/>
              <a:gd name="connsiteX2" fmla="*/ 1737755 w 1737755"/>
              <a:gd name="connsiteY2" fmla="*/ 1755554 h 1782742"/>
              <a:gd name="connsiteX3" fmla="*/ 17755 w 1737755"/>
              <a:gd name="connsiteY3" fmla="*/ 1762162 h 1782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755" h="1782742">
                <a:moveTo>
                  <a:pt x="17755" y="1762162"/>
                </a:moveTo>
                <a:cubicBezTo>
                  <a:pt x="6296" y="1505088"/>
                  <a:pt x="379" y="366609"/>
                  <a:pt x="0" y="43"/>
                </a:cubicBezTo>
                <a:cubicBezTo>
                  <a:pt x="900039" y="-6220"/>
                  <a:pt x="1722979" y="684654"/>
                  <a:pt x="1737755" y="1755554"/>
                </a:cubicBezTo>
                <a:cubicBezTo>
                  <a:pt x="1719999" y="1812813"/>
                  <a:pt x="837082" y="1761784"/>
                  <a:pt x="17755" y="1762162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9" name="Ellipse 1"/>
          <p:cNvSpPr/>
          <p:nvPr/>
        </p:nvSpPr>
        <p:spPr>
          <a:xfrm rot="10800000">
            <a:off x="15426000" y="1200730"/>
            <a:ext cx="3600000" cy="3240000"/>
          </a:xfrm>
          <a:custGeom>
            <a:avLst/>
            <a:gdLst>
              <a:gd name="connsiteX0" fmla="*/ 0 w 3422243"/>
              <a:gd name="connsiteY0" fmla="*/ 1711122 h 3422243"/>
              <a:gd name="connsiteX1" fmla="*/ 1711122 w 3422243"/>
              <a:gd name="connsiteY1" fmla="*/ 0 h 3422243"/>
              <a:gd name="connsiteX2" fmla="*/ 3422244 w 3422243"/>
              <a:gd name="connsiteY2" fmla="*/ 1711122 h 3422243"/>
              <a:gd name="connsiteX3" fmla="*/ 1711122 w 3422243"/>
              <a:gd name="connsiteY3" fmla="*/ 3422244 h 3422243"/>
              <a:gd name="connsiteX4" fmla="*/ 0 w 3422243"/>
              <a:gd name="connsiteY4" fmla="*/ 1711122 h 3422243"/>
              <a:gd name="connsiteX0" fmla="*/ 0 w 3422244"/>
              <a:gd name="connsiteY0" fmla="*/ 1711122 h 3422244"/>
              <a:gd name="connsiteX1" fmla="*/ 1711122 w 3422244"/>
              <a:gd name="connsiteY1" fmla="*/ 0 h 3422244"/>
              <a:gd name="connsiteX2" fmla="*/ 3422244 w 3422244"/>
              <a:gd name="connsiteY2" fmla="*/ 1711122 h 3422244"/>
              <a:gd name="connsiteX3" fmla="*/ 1711122 w 3422244"/>
              <a:gd name="connsiteY3" fmla="*/ 3422244 h 3422244"/>
              <a:gd name="connsiteX4" fmla="*/ 0 w 3422244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295 w 3422539"/>
              <a:gd name="connsiteY0" fmla="*/ 1711122 h 3422244"/>
              <a:gd name="connsiteX1" fmla="*/ 1711417 w 3422539"/>
              <a:gd name="connsiteY1" fmla="*/ 0 h 3422244"/>
              <a:gd name="connsiteX2" fmla="*/ 3422539 w 3422539"/>
              <a:gd name="connsiteY2" fmla="*/ 1711122 h 3422244"/>
              <a:gd name="connsiteX3" fmla="*/ 1711417 w 3422539"/>
              <a:gd name="connsiteY3" fmla="*/ 3422244 h 3422244"/>
              <a:gd name="connsiteX4" fmla="*/ 295 w 3422539"/>
              <a:gd name="connsiteY4" fmla="*/ 1711122 h 3422244"/>
              <a:gd name="connsiteX0" fmla="*/ 583 w 3422827"/>
              <a:gd name="connsiteY0" fmla="*/ 1702244 h 3413366"/>
              <a:gd name="connsiteX1" fmla="*/ 1862625 w 3422827"/>
              <a:gd name="connsiteY1" fmla="*/ 0 h 3413366"/>
              <a:gd name="connsiteX2" fmla="*/ 3422827 w 3422827"/>
              <a:gd name="connsiteY2" fmla="*/ 1702244 h 3413366"/>
              <a:gd name="connsiteX3" fmla="*/ 1711705 w 3422827"/>
              <a:gd name="connsiteY3" fmla="*/ 3413366 h 3413366"/>
              <a:gd name="connsiteX4" fmla="*/ 583 w 3422827"/>
              <a:gd name="connsiteY4" fmla="*/ 1702244 h 3413366"/>
              <a:gd name="connsiteX0" fmla="*/ 583 w 3422827"/>
              <a:gd name="connsiteY0" fmla="*/ 1704576 h 3415698"/>
              <a:gd name="connsiteX1" fmla="*/ 1862625 w 3422827"/>
              <a:gd name="connsiteY1" fmla="*/ 2332 h 3415698"/>
              <a:gd name="connsiteX2" fmla="*/ 3422827 w 3422827"/>
              <a:gd name="connsiteY2" fmla="*/ 1704576 h 3415698"/>
              <a:gd name="connsiteX3" fmla="*/ 1711705 w 3422827"/>
              <a:gd name="connsiteY3" fmla="*/ 3415698 h 3415698"/>
              <a:gd name="connsiteX4" fmla="*/ 583 w 3422827"/>
              <a:gd name="connsiteY4" fmla="*/ 1704576 h 3415698"/>
              <a:gd name="connsiteX0" fmla="*/ 583 w 3422827"/>
              <a:gd name="connsiteY0" fmla="*/ 1715811 h 3426933"/>
              <a:gd name="connsiteX1" fmla="*/ 1862625 w 3422827"/>
              <a:gd name="connsiteY1" fmla="*/ 13567 h 3426933"/>
              <a:gd name="connsiteX2" fmla="*/ 3422827 w 3422827"/>
              <a:gd name="connsiteY2" fmla="*/ 1715811 h 3426933"/>
              <a:gd name="connsiteX3" fmla="*/ 1711705 w 3422827"/>
              <a:gd name="connsiteY3" fmla="*/ 3426933 h 3426933"/>
              <a:gd name="connsiteX4" fmla="*/ 583 w 3422827"/>
              <a:gd name="connsiteY4" fmla="*/ 1715811 h 3426933"/>
              <a:gd name="connsiteX0" fmla="*/ 5 w 3422249"/>
              <a:gd name="connsiteY0" fmla="*/ 1718472 h 3429594"/>
              <a:gd name="connsiteX1" fmla="*/ 1862047 w 3422249"/>
              <a:gd name="connsiteY1" fmla="*/ 16228 h 3429594"/>
              <a:gd name="connsiteX2" fmla="*/ 3422249 w 3422249"/>
              <a:gd name="connsiteY2" fmla="*/ 1718472 h 3429594"/>
              <a:gd name="connsiteX3" fmla="*/ 1711127 w 3422249"/>
              <a:gd name="connsiteY3" fmla="*/ 3429594 h 3429594"/>
              <a:gd name="connsiteX4" fmla="*/ 5 w 3422249"/>
              <a:gd name="connsiteY4" fmla="*/ 1718472 h 3429594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038"/>
              <a:gd name="connsiteX1" fmla="*/ 1862045 w 3422247"/>
              <a:gd name="connsiteY1" fmla="*/ 14672 h 3428038"/>
              <a:gd name="connsiteX2" fmla="*/ 3422247 w 3422247"/>
              <a:gd name="connsiteY2" fmla="*/ 1716916 h 3428038"/>
              <a:gd name="connsiteX3" fmla="*/ 1711125 w 3422247"/>
              <a:gd name="connsiteY3" fmla="*/ 3428038 h 3428038"/>
              <a:gd name="connsiteX4" fmla="*/ 3 w 3422247"/>
              <a:gd name="connsiteY4" fmla="*/ 1716916 h 3428038"/>
              <a:gd name="connsiteX0" fmla="*/ 3 w 3422247"/>
              <a:gd name="connsiteY0" fmla="*/ 1716916 h 3428113"/>
              <a:gd name="connsiteX1" fmla="*/ 1862045 w 3422247"/>
              <a:gd name="connsiteY1" fmla="*/ 14672 h 3428113"/>
              <a:gd name="connsiteX2" fmla="*/ 3422247 w 3422247"/>
              <a:gd name="connsiteY2" fmla="*/ 1716916 h 3428113"/>
              <a:gd name="connsiteX3" fmla="*/ 1711125 w 3422247"/>
              <a:gd name="connsiteY3" fmla="*/ 3428038 h 3428113"/>
              <a:gd name="connsiteX4" fmla="*/ 3 w 3422247"/>
              <a:gd name="connsiteY4" fmla="*/ 1716916 h 3428113"/>
              <a:gd name="connsiteX0" fmla="*/ 141733 w 1852855"/>
              <a:gd name="connsiteY0" fmla="*/ 3413366 h 3460535"/>
              <a:gd name="connsiteX1" fmla="*/ 292653 w 1852855"/>
              <a:gd name="connsiteY1" fmla="*/ 0 h 3460535"/>
              <a:gd name="connsiteX2" fmla="*/ 1852855 w 1852855"/>
              <a:gd name="connsiteY2" fmla="*/ 1702244 h 3460535"/>
              <a:gd name="connsiteX3" fmla="*/ 141733 w 1852855"/>
              <a:gd name="connsiteY3" fmla="*/ 3413366 h 3460535"/>
              <a:gd name="connsiteX0" fmla="*/ 160772 w 1809751"/>
              <a:gd name="connsiteY0" fmla="*/ 1824594 h 2236736"/>
              <a:gd name="connsiteX1" fmla="*/ 249549 w 1809751"/>
              <a:gd name="connsiteY1" fmla="*/ 331 h 2236736"/>
              <a:gd name="connsiteX2" fmla="*/ 1809751 w 1809751"/>
              <a:gd name="connsiteY2" fmla="*/ 1702575 h 2236736"/>
              <a:gd name="connsiteX3" fmla="*/ 160772 w 1809751"/>
              <a:gd name="connsiteY3" fmla="*/ 1824594 h 2236736"/>
              <a:gd name="connsiteX0" fmla="*/ 160772 w 1809751"/>
              <a:gd name="connsiteY0" fmla="*/ 1788921 h 2223163"/>
              <a:gd name="connsiteX1" fmla="*/ 249549 w 1809751"/>
              <a:gd name="connsiteY1" fmla="*/ 169 h 2223163"/>
              <a:gd name="connsiteX2" fmla="*/ 1809751 w 1809751"/>
              <a:gd name="connsiteY2" fmla="*/ 1702413 h 2223163"/>
              <a:gd name="connsiteX3" fmla="*/ 160772 w 1809751"/>
              <a:gd name="connsiteY3" fmla="*/ 1788921 h 2223163"/>
              <a:gd name="connsiteX0" fmla="*/ 180244 w 1775957"/>
              <a:gd name="connsiteY0" fmla="*/ 1771105 h 2216614"/>
              <a:gd name="connsiteX1" fmla="*/ 215755 w 1775957"/>
              <a:gd name="connsiteY1" fmla="*/ 108 h 2216614"/>
              <a:gd name="connsiteX2" fmla="*/ 1775957 w 1775957"/>
              <a:gd name="connsiteY2" fmla="*/ 1702352 h 2216614"/>
              <a:gd name="connsiteX3" fmla="*/ 180244 w 1775957"/>
              <a:gd name="connsiteY3" fmla="*/ 1771105 h 2216614"/>
              <a:gd name="connsiteX0" fmla="*/ 95621 w 1691334"/>
              <a:gd name="connsiteY0" fmla="*/ 1771105 h 2208845"/>
              <a:gd name="connsiteX1" fmla="*/ 131132 w 1691334"/>
              <a:gd name="connsiteY1" fmla="*/ 108 h 2208845"/>
              <a:gd name="connsiteX2" fmla="*/ 1691334 w 1691334"/>
              <a:gd name="connsiteY2" fmla="*/ 1702352 h 2208845"/>
              <a:gd name="connsiteX3" fmla="*/ 95621 w 1691334"/>
              <a:gd name="connsiteY3" fmla="*/ 1771105 h 220884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808225 h 2245965"/>
              <a:gd name="connsiteX1" fmla="*/ 38079 w 1598281"/>
              <a:gd name="connsiteY1" fmla="*/ 37228 h 2245965"/>
              <a:gd name="connsiteX2" fmla="*/ 1598281 w 1598281"/>
              <a:gd name="connsiteY2" fmla="*/ 1739472 h 2245965"/>
              <a:gd name="connsiteX3" fmla="*/ 2568 w 1598281"/>
              <a:gd name="connsiteY3" fmla="*/ 1808225 h 224596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208845"/>
              <a:gd name="connsiteX1" fmla="*/ 38079 w 1598281"/>
              <a:gd name="connsiteY1" fmla="*/ 108 h 2208845"/>
              <a:gd name="connsiteX2" fmla="*/ 1598281 w 1598281"/>
              <a:gd name="connsiteY2" fmla="*/ 1702352 h 2208845"/>
              <a:gd name="connsiteX3" fmla="*/ 2568 w 1598281"/>
              <a:gd name="connsiteY3" fmla="*/ 1771105 h 2208845"/>
              <a:gd name="connsiteX0" fmla="*/ 2568 w 1598281"/>
              <a:gd name="connsiteY0" fmla="*/ 1771105 h 2140870"/>
              <a:gd name="connsiteX1" fmla="*/ 38079 w 1598281"/>
              <a:gd name="connsiteY1" fmla="*/ 108 h 2140870"/>
              <a:gd name="connsiteX2" fmla="*/ 1598281 w 1598281"/>
              <a:gd name="connsiteY2" fmla="*/ 1702352 h 2140870"/>
              <a:gd name="connsiteX3" fmla="*/ 2568 w 1598281"/>
              <a:gd name="connsiteY3" fmla="*/ 1771105 h 2140870"/>
              <a:gd name="connsiteX0" fmla="*/ 2568 w 1269807"/>
              <a:gd name="connsiteY0" fmla="*/ 1772715 h 1772715"/>
              <a:gd name="connsiteX1" fmla="*/ 38079 w 1269807"/>
              <a:gd name="connsiteY1" fmla="*/ 1718 h 1772715"/>
              <a:gd name="connsiteX2" fmla="*/ 1269807 w 1269807"/>
              <a:gd name="connsiteY2" fmla="*/ 816195 h 1772715"/>
              <a:gd name="connsiteX3" fmla="*/ 2568 w 1269807"/>
              <a:gd name="connsiteY3" fmla="*/ 1772715 h 1772715"/>
              <a:gd name="connsiteX0" fmla="*/ 2568 w 1562770"/>
              <a:gd name="connsiteY0" fmla="*/ 1771105 h 2140870"/>
              <a:gd name="connsiteX1" fmla="*/ 38079 w 1562770"/>
              <a:gd name="connsiteY1" fmla="*/ 108 h 2140870"/>
              <a:gd name="connsiteX2" fmla="*/ 1562770 w 1562770"/>
              <a:gd name="connsiteY2" fmla="*/ 1702352 h 2140870"/>
              <a:gd name="connsiteX3" fmla="*/ 2568 w 1562770"/>
              <a:gd name="connsiteY3" fmla="*/ 1771105 h 2140870"/>
              <a:gd name="connsiteX0" fmla="*/ 2568 w 1562770"/>
              <a:gd name="connsiteY0" fmla="*/ 1771105 h 1773732"/>
              <a:gd name="connsiteX1" fmla="*/ 38079 w 1562770"/>
              <a:gd name="connsiteY1" fmla="*/ 108 h 1773732"/>
              <a:gd name="connsiteX2" fmla="*/ 1562770 w 1562770"/>
              <a:gd name="connsiteY2" fmla="*/ 1702352 h 1773732"/>
              <a:gd name="connsiteX3" fmla="*/ 2568 w 1562770"/>
              <a:gd name="connsiteY3" fmla="*/ 1771105 h 1773732"/>
              <a:gd name="connsiteX0" fmla="*/ 2568 w 1562770"/>
              <a:gd name="connsiteY0" fmla="*/ 1771105 h 1771105"/>
              <a:gd name="connsiteX1" fmla="*/ 38079 w 1562770"/>
              <a:gd name="connsiteY1" fmla="*/ 108 h 1771105"/>
              <a:gd name="connsiteX2" fmla="*/ 1562770 w 1562770"/>
              <a:gd name="connsiteY2" fmla="*/ 1702352 h 1771105"/>
              <a:gd name="connsiteX3" fmla="*/ 2568 w 1562770"/>
              <a:gd name="connsiteY3" fmla="*/ 1771105 h 1771105"/>
              <a:gd name="connsiteX0" fmla="*/ 2568 w 1562770"/>
              <a:gd name="connsiteY0" fmla="*/ 1771100 h 1780372"/>
              <a:gd name="connsiteX1" fmla="*/ 38079 w 1562770"/>
              <a:gd name="connsiteY1" fmla="*/ 103 h 1780372"/>
              <a:gd name="connsiteX2" fmla="*/ 1562770 w 1562770"/>
              <a:gd name="connsiteY2" fmla="*/ 1746736 h 1780372"/>
              <a:gd name="connsiteX3" fmla="*/ 2568 w 1562770"/>
              <a:gd name="connsiteY3" fmla="*/ 1771100 h 1780372"/>
              <a:gd name="connsiteX0" fmla="*/ 2568 w 1562770"/>
              <a:gd name="connsiteY0" fmla="*/ 1771123 h 1780395"/>
              <a:gd name="connsiteX1" fmla="*/ 38079 w 1562770"/>
              <a:gd name="connsiteY1" fmla="*/ 126 h 1780395"/>
              <a:gd name="connsiteX2" fmla="*/ 1562770 w 1562770"/>
              <a:gd name="connsiteY2" fmla="*/ 1746759 h 1780395"/>
              <a:gd name="connsiteX3" fmla="*/ 2568 w 1562770"/>
              <a:gd name="connsiteY3" fmla="*/ 1771123 h 1780395"/>
              <a:gd name="connsiteX0" fmla="*/ 2568 w 1722568"/>
              <a:gd name="connsiteY0" fmla="*/ 1771121 h 1791701"/>
              <a:gd name="connsiteX1" fmla="*/ 38079 w 1722568"/>
              <a:gd name="connsiteY1" fmla="*/ 124 h 1791701"/>
              <a:gd name="connsiteX2" fmla="*/ 1722568 w 1722568"/>
              <a:gd name="connsiteY2" fmla="*/ 1764513 h 1791701"/>
              <a:gd name="connsiteX3" fmla="*/ 2568 w 1722568"/>
              <a:gd name="connsiteY3" fmla="*/ 1771121 h 1791701"/>
              <a:gd name="connsiteX0" fmla="*/ 23924 w 1743924"/>
              <a:gd name="connsiteY0" fmla="*/ 1762245 h 1782825"/>
              <a:gd name="connsiteX1" fmla="*/ 6169 w 1743924"/>
              <a:gd name="connsiteY1" fmla="*/ 126 h 1782825"/>
              <a:gd name="connsiteX2" fmla="*/ 1743924 w 1743924"/>
              <a:gd name="connsiteY2" fmla="*/ 1755637 h 1782825"/>
              <a:gd name="connsiteX3" fmla="*/ 23924 w 1743924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  <a:gd name="connsiteX0" fmla="*/ 17755 w 1737755"/>
              <a:gd name="connsiteY0" fmla="*/ 1762245 h 1782825"/>
              <a:gd name="connsiteX1" fmla="*/ 0 w 1737755"/>
              <a:gd name="connsiteY1" fmla="*/ 126 h 1782825"/>
              <a:gd name="connsiteX2" fmla="*/ 1737755 w 1737755"/>
              <a:gd name="connsiteY2" fmla="*/ 1755637 h 1782825"/>
              <a:gd name="connsiteX3" fmla="*/ 17755 w 1737755"/>
              <a:gd name="connsiteY3" fmla="*/ 1762245 h 178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755" h="1782825">
                <a:moveTo>
                  <a:pt x="17755" y="1762245"/>
                </a:moveTo>
                <a:cubicBezTo>
                  <a:pt x="6296" y="1505171"/>
                  <a:pt x="379" y="366692"/>
                  <a:pt x="0" y="126"/>
                </a:cubicBezTo>
                <a:cubicBezTo>
                  <a:pt x="843000" y="-11333"/>
                  <a:pt x="1719999" y="766222"/>
                  <a:pt x="1737755" y="1755637"/>
                </a:cubicBezTo>
                <a:cubicBezTo>
                  <a:pt x="1719999" y="1812896"/>
                  <a:pt x="837082" y="1761867"/>
                  <a:pt x="17755" y="1762245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58" name="Rectangle 3"/>
          <p:cNvSpPr/>
          <p:nvPr/>
        </p:nvSpPr>
        <p:spPr>
          <a:xfrm>
            <a:off x="1503700" y="1984766"/>
            <a:ext cx="6760129" cy="4242275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3336 w 4131080"/>
              <a:gd name="connsiteY0" fmla="*/ 138 h 4117513"/>
              <a:gd name="connsiteX1" fmla="*/ 4131080 w 4131080"/>
              <a:gd name="connsiteY1" fmla="*/ 4116351 h 4117513"/>
              <a:gd name="connsiteX2" fmla="*/ 2620004 w 4131080"/>
              <a:gd name="connsiteY2" fmla="*/ 4117513 h 4117513"/>
              <a:gd name="connsiteX3" fmla="*/ 877 w 4131080"/>
              <a:gd name="connsiteY3" fmla="*/ 1875752 h 4117513"/>
              <a:gd name="connsiteX4" fmla="*/ 3336 w 4131080"/>
              <a:gd name="connsiteY4" fmla="*/ 138 h 4117513"/>
              <a:gd name="connsiteX0" fmla="*/ 0 w 4127744"/>
              <a:gd name="connsiteY0" fmla="*/ 138 h 4117513"/>
              <a:gd name="connsiteX1" fmla="*/ 4127744 w 4127744"/>
              <a:gd name="connsiteY1" fmla="*/ 4116351 h 4117513"/>
              <a:gd name="connsiteX2" fmla="*/ 2616668 w 4127744"/>
              <a:gd name="connsiteY2" fmla="*/ 4117513 h 4117513"/>
              <a:gd name="connsiteX3" fmla="*/ 25220 w 4127744"/>
              <a:gd name="connsiteY3" fmla="*/ 1882839 h 4117513"/>
              <a:gd name="connsiteX4" fmla="*/ 0 w 4127744"/>
              <a:gd name="connsiteY4" fmla="*/ 138 h 4117513"/>
              <a:gd name="connsiteX0" fmla="*/ 0 w 4127744"/>
              <a:gd name="connsiteY0" fmla="*/ 138 h 4127105"/>
              <a:gd name="connsiteX1" fmla="*/ 4127744 w 4127744"/>
              <a:gd name="connsiteY1" fmla="*/ 4116351 h 4127105"/>
              <a:gd name="connsiteX2" fmla="*/ 2582814 w 4127744"/>
              <a:gd name="connsiteY2" fmla="*/ 4127105 h 4127105"/>
              <a:gd name="connsiteX3" fmla="*/ 25220 w 4127744"/>
              <a:gd name="connsiteY3" fmla="*/ 1882839 h 4127105"/>
              <a:gd name="connsiteX4" fmla="*/ 0 w 4127744"/>
              <a:gd name="connsiteY4" fmla="*/ 138 h 4127105"/>
              <a:gd name="connsiteX0" fmla="*/ 0 w 3879474"/>
              <a:gd name="connsiteY0" fmla="*/ 137 h 4127104"/>
              <a:gd name="connsiteX1" fmla="*/ 3879474 w 3879474"/>
              <a:gd name="connsiteY1" fmla="*/ 4125942 h 4127104"/>
              <a:gd name="connsiteX2" fmla="*/ 2582814 w 3879474"/>
              <a:gd name="connsiteY2" fmla="*/ 4127104 h 4127104"/>
              <a:gd name="connsiteX3" fmla="*/ 25220 w 3879474"/>
              <a:gd name="connsiteY3" fmla="*/ 1882838 h 4127104"/>
              <a:gd name="connsiteX4" fmla="*/ 0 w 3879474"/>
              <a:gd name="connsiteY4" fmla="*/ 137 h 4127104"/>
              <a:gd name="connsiteX0" fmla="*/ 0 w 3879474"/>
              <a:gd name="connsiteY0" fmla="*/ 137 h 4127104"/>
              <a:gd name="connsiteX1" fmla="*/ 3879474 w 3879474"/>
              <a:gd name="connsiteY1" fmla="*/ 4125942 h 4127104"/>
              <a:gd name="connsiteX2" fmla="*/ 2582814 w 3879474"/>
              <a:gd name="connsiteY2" fmla="*/ 4127104 h 4127104"/>
              <a:gd name="connsiteX3" fmla="*/ 36505 w 3879474"/>
              <a:gd name="connsiteY3" fmla="*/ 1892429 h 4127104"/>
              <a:gd name="connsiteX4" fmla="*/ 0 w 3879474"/>
              <a:gd name="connsiteY4" fmla="*/ 137 h 4127104"/>
              <a:gd name="connsiteX0" fmla="*/ 0 w 3879474"/>
              <a:gd name="connsiteY0" fmla="*/ 137 h 4127104"/>
              <a:gd name="connsiteX1" fmla="*/ 3879474 w 3879474"/>
              <a:gd name="connsiteY1" fmla="*/ 4125942 h 4127104"/>
              <a:gd name="connsiteX2" fmla="*/ 2582814 w 3879474"/>
              <a:gd name="connsiteY2" fmla="*/ 4127104 h 4127104"/>
              <a:gd name="connsiteX3" fmla="*/ 19577 w 3879474"/>
              <a:gd name="connsiteY3" fmla="*/ 1911612 h 4127104"/>
              <a:gd name="connsiteX4" fmla="*/ 0 w 3879474"/>
              <a:gd name="connsiteY4" fmla="*/ 137 h 4127104"/>
              <a:gd name="connsiteX0" fmla="*/ 0 w 3879474"/>
              <a:gd name="connsiteY0" fmla="*/ 133 h 4165466"/>
              <a:gd name="connsiteX1" fmla="*/ 3879474 w 3879474"/>
              <a:gd name="connsiteY1" fmla="*/ 4164304 h 4165466"/>
              <a:gd name="connsiteX2" fmla="*/ 2582814 w 3879474"/>
              <a:gd name="connsiteY2" fmla="*/ 4165466 h 4165466"/>
              <a:gd name="connsiteX3" fmla="*/ 19577 w 3879474"/>
              <a:gd name="connsiteY3" fmla="*/ 1949974 h 4165466"/>
              <a:gd name="connsiteX4" fmla="*/ 0 w 3879474"/>
              <a:gd name="connsiteY4" fmla="*/ 133 h 4165466"/>
              <a:gd name="connsiteX0" fmla="*/ 0 w 3879474"/>
              <a:gd name="connsiteY0" fmla="*/ 1915 h 4167248"/>
              <a:gd name="connsiteX1" fmla="*/ 3879474 w 3879474"/>
              <a:gd name="connsiteY1" fmla="*/ 4166086 h 4167248"/>
              <a:gd name="connsiteX2" fmla="*/ 2582814 w 3879474"/>
              <a:gd name="connsiteY2" fmla="*/ 4167248 h 4167248"/>
              <a:gd name="connsiteX3" fmla="*/ 19577 w 3879474"/>
              <a:gd name="connsiteY3" fmla="*/ 1951756 h 4167248"/>
              <a:gd name="connsiteX4" fmla="*/ 0 w 3879474"/>
              <a:gd name="connsiteY4" fmla="*/ 1915 h 4167248"/>
              <a:gd name="connsiteX0" fmla="*/ 0 w 3879474"/>
              <a:gd name="connsiteY0" fmla="*/ 1950 h 4138509"/>
              <a:gd name="connsiteX1" fmla="*/ 3879474 w 3879474"/>
              <a:gd name="connsiteY1" fmla="*/ 4137347 h 4138509"/>
              <a:gd name="connsiteX2" fmla="*/ 2582814 w 3879474"/>
              <a:gd name="connsiteY2" fmla="*/ 4138509 h 4138509"/>
              <a:gd name="connsiteX3" fmla="*/ 19577 w 3879474"/>
              <a:gd name="connsiteY3" fmla="*/ 1923017 h 4138509"/>
              <a:gd name="connsiteX4" fmla="*/ 0 w 3879474"/>
              <a:gd name="connsiteY4" fmla="*/ 1950 h 4138509"/>
              <a:gd name="connsiteX0" fmla="*/ 0 w 3879474"/>
              <a:gd name="connsiteY0" fmla="*/ 1950 h 4138509"/>
              <a:gd name="connsiteX1" fmla="*/ 3879474 w 3879474"/>
              <a:gd name="connsiteY1" fmla="*/ 4137347 h 4138509"/>
              <a:gd name="connsiteX2" fmla="*/ 2582814 w 3879474"/>
              <a:gd name="connsiteY2" fmla="*/ 4138509 h 4138509"/>
              <a:gd name="connsiteX3" fmla="*/ 19577 w 3879474"/>
              <a:gd name="connsiteY3" fmla="*/ 1923017 h 4138509"/>
              <a:gd name="connsiteX4" fmla="*/ 0 w 3879474"/>
              <a:gd name="connsiteY4" fmla="*/ 1950 h 4138509"/>
              <a:gd name="connsiteX0" fmla="*/ 0 w 3879474"/>
              <a:gd name="connsiteY0" fmla="*/ 1950 h 4138509"/>
              <a:gd name="connsiteX1" fmla="*/ 3879474 w 3879474"/>
              <a:gd name="connsiteY1" fmla="*/ 4137347 h 4138509"/>
              <a:gd name="connsiteX2" fmla="*/ 2582814 w 3879474"/>
              <a:gd name="connsiteY2" fmla="*/ 4138509 h 4138509"/>
              <a:gd name="connsiteX3" fmla="*/ 19577 w 3879474"/>
              <a:gd name="connsiteY3" fmla="*/ 1923017 h 4138509"/>
              <a:gd name="connsiteX4" fmla="*/ 0 w 3879474"/>
              <a:gd name="connsiteY4" fmla="*/ 1950 h 4138509"/>
              <a:gd name="connsiteX0" fmla="*/ 0 w 3879474"/>
              <a:gd name="connsiteY0" fmla="*/ 1689 h 4138248"/>
              <a:gd name="connsiteX1" fmla="*/ 3879474 w 3879474"/>
              <a:gd name="connsiteY1" fmla="*/ 4137086 h 4138248"/>
              <a:gd name="connsiteX2" fmla="*/ 2582814 w 3879474"/>
              <a:gd name="connsiteY2" fmla="*/ 4138248 h 4138248"/>
              <a:gd name="connsiteX3" fmla="*/ 19577 w 3879474"/>
              <a:gd name="connsiteY3" fmla="*/ 1922756 h 4138248"/>
              <a:gd name="connsiteX4" fmla="*/ 0 w 3879474"/>
              <a:gd name="connsiteY4" fmla="*/ 1689 h 4138248"/>
              <a:gd name="connsiteX0" fmla="*/ 0 w 3879474"/>
              <a:gd name="connsiteY0" fmla="*/ 1771 h 4138330"/>
              <a:gd name="connsiteX1" fmla="*/ 3879474 w 3879474"/>
              <a:gd name="connsiteY1" fmla="*/ 4137168 h 4138330"/>
              <a:gd name="connsiteX2" fmla="*/ 2582814 w 3879474"/>
              <a:gd name="connsiteY2" fmla="*/ 4138330 h 4138330"/>
              <a:gd name="connsiteX3" fmla="*/ 19577 w 3879474"/>
              <a:gd name="connsiteY3" fmla="*/ 1922838 h 4138330"/>
              <a:gd name="connsiteX4" fmla="*/ 0 w 3879474"/>
              <a:gd name="connsiteY4" fmla="*/ 1771 h 4138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9474" h="4138330">
                <a:moveTo>
                  <a:pt x="0" y="1771"/>
                </a:moveTo>
                <a:cubicBezTo>
                  <a:pt x="2425838" y="-62677"/>
                  <a:pt x="3858315" y="1636766"/>
                  <a:pt x="3879474" y="4137168"/>
                </a:cubicBezTo>
                <a:lnTo>
                  <a:pt x="2582814" y="4138330"/>
                </a:lnTo>
                <a:cubicBezTo>
                  <a:pt x="2574795" y="3065461"/>
                  <a:pt x="1668535" y="1950505"/>
                  <a:pt x="19577" y="1922838"/>
                </a:cubicBezTo>
                <a:cubicBezTo>
                  <a:pt x="15767" y="1452750"/>
                  <a:pt x="3810" y="471859"/>
                  <a:pt x="0" y="1771"/>
                </a:cubicBezTo>
                <a:close/>
              </a:path>
            </a:pathLst>
          </a:custGeom>
          <a:solidFill>
            <a:schemeClr val="accent3"/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7" name="Rectangle 3"/>
          <p:cNvSpPr/>
          <p:nvPr/>
        </p:nvSpPr>
        <p:spPr>
          <a:xfrm>
            <a:off x="1493032" y="1172154"/>
            <a:ext cx="17532968" cy="5093164"/>
          </a:xfrm>
          <a:custGeom>
            <a:avLst/>
            <a:gdLst>
              <a:gd name="connsiteX0" fmla="*/ 0 w 3128803"/>
              <a:gd name="connsiteY0" fmla="*/ 0 h 1181665"/>
              <a:gd name="connsiteX1" fmla="*/ 3128803 w 3128803"/>
              <a:gd name="connsiteY1" fmla="*/ 0 h 1181665"/>
              <a:gd name="connsiteX2" fmla="*/ 3128803 w 3128803"/>
              <a:gd name="connsiteY2" fmla="*/ 1181665 h 1181665"/>
              <a:gd name="connsiteX3" fmla="*/ 0 w 3128803"/>
              <a:gd name="connsiteY3" fmla="*/ 1181665 h 1181665"/>
              <a:gd name="connsiteX4" fmla="*/ 0 w 3128803"/>
              <a:gd name="connsiteY4" fmla="*/ 0 h 1181665"/>
              <a:gd name="connsiteX0" fmla="*/ 0 w 3128803"/>
              <a:gd name="connsiteY0" fmla="*/ 0 h 3730555"/>
              <a:gd name="connsiteX1" fmla="*/ 3128803 w 3128803"/>
              <a:gd name="connsiteY1" fmla="*/ 0 h 3730555"/>
              <a:gd name="connsiteX2" fmla="*/ 2534443 w 3128803"/>
              <a:gd name="connsiteY2" fmla="*/ 3730555 h 3730555"/>
              <a:gd name="connsiteX3" fmla="*/ 0 w 3128803"/>
              <a:gd name="connsiteY3" fmla="*/ 1181665 h 3730555"/>
              <a:gd name="connsiteX4" fmla="*/ 0 w 312880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3860323"/>
              <a:gd name="connsiteY0" fmla="*/ 0 h 3730555"/>
              <a:gd name="connsiteX1" fmla="*/ 3860323 w 3860323"/>
              <a:gd name="connsiteY1" fmla="*/ 3726180 h 3730555"/>
              <a:gd name="connsiteX2" fmla="*/ 2534443 w 3860323"/>
              <a:gd name="connsiteY2" fmla="*/ 3730555 h 3730555"/>
              <a:gd name="connsiteX3" fmla="*/ 0 w 3860323"/>
              <a:gd name="connsiteY3" fmla="*/ 1181665 h 3730555"/>
              <a:gd name="connsiteX4" fmla="*/ 0 w 3860323"/>
              <a:gd name="connsiteY4" fmla="*/ 0 h 3730555"/>
              <a:gd name="connsiteX0" fmla="*/ 0 w 4248943"/>
              <a:gd name="connsiteY0" fmla="*/ 0 h 3737610"/>
              <a:gd name="connsiteX1" fmla="*/ 4248943 w 4248943"/>
              <a:gd name="connsiteY1" fmla="*/ 3737610 h 3737610"/>
              <a:gd name="connsiteX2" fmla="*/ 2534443 w 4248943"/>
              <a:gd name="connsiteY2" fmla="*/ 3730555 h 3737610"/>
              <a:gd name="connsiteX3" fmla="*/ 0 w 4248943"/>
              <a:gd name="connsiteY3" fmla="*/ 1181665 h 3737610"/>
              <a:gd name="connsiteX4" fmla="*/ 0 w 4248943"/>
              <a:gd name="connsiteY4" fmla="*/ 0 h 3737610"/>
              <a:gd name="connsiteX0" fmla="*/ 0 w 4260373"/>
              <a:gd name="connsiteY0" fmla="*/ 0 h 3966210"/>
              <a:gd name="connsiteX1" fmla="*/ 4260373 w 4260373"/>
              <a:gd name="connsiteY1" fmla="*/ 3966210 h 3966210"/>
              <a:gd name="connsiteX2" fmla="*/ 2545873 w 4260373"/>
              <a:gd name="connsiteY2" fmla="*/ 3959155 h 3966210"/>
              <a:gd name="connsiteX3" fmla="*/ 11430 w 4260373"/>
              <a:gd name="connsiteY3" fmla="*/ 1410265 h 3966210"/>
              <a:gd name="connsiteX4" fmla="*/ 0 w 4260373"/>
              <a:gd name="connsiteY4" fmla="*/ 0 h 396621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11430 w 4077493"/>
              <a:gd name="connsiteY3" fmla="*/ 1410265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545873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077493"/>
              <a:gd name="connsiteY0" fmla="*/ 0 h 3977640"/>
              <a:gd name="connsiteX1" fmla="*/ 4077493 w 4077493"/>
              <a:gd name="connsiteY1" fmla="*/ 3977640 h 3977640"/>
              <a:gd name="connsiteX2" fmla="*/ 2620949 w 4077493"/>
              <a:gd name="connsiteY2" fmla="*/ 3959155 h 3977640"/>
              <a:gd name="connsiteX3" fmla="*/ 23943 w 4077493"/>
              <a:gd name="connsiteY3" fmla="*/ 1912832 h 3977640"/>
              <a:gd name="connsiteX4" fmla="*/ 0 w 4077493"/>
              <a:gd name="connsiteY4" fmla="*/ 0 h 3977640"/>
              <a:gd name="connsiteX0" fmla="*/ 0 w 4909588"/>
              <a:gd name="connsiteY0" fmla="*/ 0 h 3977640"/>
              <a:gd name="connsiteX1" fmla="*/ 4909588 w 4909588"/>
              <a:gd name="connsiteY1" fmla="*/ 3977640 h 3977640"/>
              <a:gd name="connsiteX2" fmla="*/ 2620949 w 4909588"/>
              <a:gd name="connsiteY2" fmla="*/ 3959155 h 3977640"/>
              <a:gd name="connsiteX3" fmla="*/ 23943 w 4909588"/>
              <a:gd name="connsiteY3" fmla="*/ 1912832 h 3977640"/>
              <a:gd name="connsiteX4" fmla="*/ 0 w 4909588"/>
              <a:gd name="connsiteY4" fmla="*/ 0 h 3977640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0 h 3959155"/>
              <a:gd name="connsiteX1" fmla="*/ 4909588 w 4909588"/>
              <a:gd name="connsiteY1" fmla="*/ 3949720 h 3959155"/>
              <a:gd name="connsiteX2" fmla="*/ 2620949 w 4909588"/>
              <a:gd name="connsiteY2" fmla="*/ 3959155 h 3959155"/>
              <a:gd name="connsiteX3" fmla="*/ 23943 w 4909588"/>
              <a:gd name="connsiteY3" fmla="*/ 1912832 h 3959155"/>
              <a:gd name="connsiteX4" fmla="*/ 0 w 4909588"/>
              <a:gd name="connsiteY4" fmla="*/ 0 h 3959155"/>
              <a:gd name="connsiteX0" fmla="*/ 0 w 4909588"/>
              <a:gd name="connsiteY0" fmla="*/ 335 h 3959490"/>
              <a:gd name="connsiteX1" fmla="*/ 4909588 w 4909588"/>
              <a:gd name="connsiteY1" fmla="*/ 3950055 h 3959490"/>
              <a:gd name="connsiteX2" fmla="*/ 2620949 w 4909588"/>
              <a:gd name="connsiteY2" fmla="*/ 3959490 h 3959490"/>
              <a:gd name="connsiteX3" fmla="*/ 23943 w 4909588"/>
              <a:gd name="connsiteY3" fmla="*/ 1913167 h 3959490"/>
              <a:gd name="connsiteX4" fmla="*/ 0 w 4909588"/>
              <a:gd name="connsiteY4" fmla="*/ 335 h 3959490"/>
              <a:gd name="connsiteX0" fmla="*/ 0 w 3683342"/>
              <a:gd name="connsiteY0" fmla="*/ 335 h 3959490"/>
              <a:gd name="connsiteX1" fmla="*/ 3683342 w 3683342"/>
              <a:gd name="connsiteY1" fmla="*/ 3950055 h 3959490"/>
              <a:gd name="connsiteX2" fmla="*/ 2620949 w 3683342"/>
              <a:gd name="connsiteY2" fmla="*/ 3959490 h 3959490"/>
              <a:gd name="connsiteX3" fmla="*/ 23943 w 3683342"/>
              <a:gd name="connsiteY3" fmla="*/ 1913167 h 3959490"/>
              <a:gd name="connsiteX4" fmla="*/ 0 w 3683342"/>
              <a:gd name="connsiteY4" fmla="*/ 335 h 3959490"/>
              <a:gd name="connsiteX0" fmla="*/ 0 w 3683342"/>
              <a:gd name="connsiteY0" fmla="*/ 195 h 3959350"/>
              <a:gd name="connsiteX1" fmla="*/ 3683342 w 3683342"/>
              <a:gd name="connsiteY1" fmla="*/ 3949915 h 3959350"/>
              <a:gd name="connsiteX2" fmla="*/ 2620949 w 3683342"/>
              <a:gd name="connsiteY2" fmla="*/ 3959350 h 3959350"/>
              <a:gd name="connsiteX3" fmla="*/ 23943 w 3683342"/>
              <a:gd name="connsiteY3" fmla="*/ 1913027 h 3959350"/>
              <a:gd name="connsiteX4" fmla="*/ 0 w 3683342"/>
              <a:gd name="connsiteY4" fmla="*/ 195 h 395935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20949 w 3683342"/>
              <a:gd name="connsiteY2" fmla="*/ 395934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90 h 3977830"/>
              <a:gd name="connsiteX1" fmla="*/ 3683342 w 3683342"/>
              <a:gd name="connsiteY1" fmla="*/ 3977830 h 3977830"/>
              <a:gd name="connsiteX2" fmla="*/ 2602180 w 3683342"/>
              <a:gd name="connsiteY2" fmla="*/ 3973305 h 3977830"/>
              <a:gd name="connsiteX3" fmla="*/ 23943 w 3683342"/>
              <a:gd name="connsiteY3" fmla="*/ 1913022 h 3977830"/>
              <a:gd name="connsiteX4" fmla="*/ 0 w 3683342"/>
              <a:gd name="connsiteY4" fmla="*/ 190 h 3977830"/>
              <a:gd name="connsiteX0" fmla="*/ 0 w 3683342"/>
              <a:gd name="connsiteY0" fmla="*/ 147 h 3977787"/>
              <a:gd name="connsiteX1" fmla="*/ 3683342 w 3683342"/>
              <a:gd name="connsiteY1" fmla="*/ 3977787 h 3977787"/>
              <a:gd name="connsiteX2" fmla="*/ 2602180 w 3683342"/>
              <a:gd name="connsiteY2" fmla="*/ 3973262 h 3977787"/>
              <a:gd name="connsiteX3" fmla="*/ 23943 w 3683342"/>
              <a:gd name="connsiteY3" fmla="*/ 1912979 h 3977787"/>
              <a:gd name="connsiteX4" fmla="*/ 0 w 3683342"/>
              <a:gd name="connsiteY4" fmla="*/ 147 h 3977787"/>
              <a:gd name="connsiteX0" fmla="*/ 0 w 3881251"/>
              <a:gd name="connsiteY0" fmla="*/ 145 h 3991745"/>
              <a:gd name="connsiteX1" fmla="*/ 3881251 w 3881251"/>
              <a:gd name="connsiteY1" fmla="*/ 3991745 h 3991745"/>
              <a:gd name="connsiteX2" fmla="*/ 2602180 w 3881251"/>
              <a:gd name="connsiteY2" fmla="*/ 3973260 h 3991745"/>
              <a:gd name="connsiteX3" fmla="*/ 23943 w 3881251"/>
              <a:gd name="connsiteY3" fmla="*/ 1912977 h 3991745"/>
              <a:gd name="connsiteX4" fmla="*/ 0 w 3881251"/>
              <a:gd name="connsiteY4" fmla="*/ 145 h 3991745"/>
              <a:gd name="connsiteX0" fmla="*/ 0 w 3962214"/>
              <a:gd name="connsiteY0" fmla="*/ 146 h 3977786"/>
              <a:gd name="connsiteX1" fmla="*/ 3962214 w 3962214"/>
              <a:gd name="connsiteY1" fmla="*/ 3977786 h 3977786"/>
              <a:gd name="connsiteX2" fmla="*/ 2602180 w 3962214"/>
              <a:gd name="connsiteY2" fmla="*/ 3973261 h 3977786"/>
              <a:gd name="connsiteX3" fmla="*/ 23943 w 3962214"/>
              <a:gd name="connsiteY3" fmla="*/ 1912978 h 3977786"/>
              <a:gd name="connsiteX4" fmla="*/ 0 w 3962214"/>
              <a:gd name="connsiteY4" fmla="*/ 146 h 3977786"/>
              <a:gd name="connsiteX0" fmla="*/ 1022 w 3963236"/>
              <a:gd name="connsiteY0" fmla="*/ 146 h 3977786"/>
              <a:gd name="connsiteX1" fmla="*/ 3963236 w 3963236"/>
              <a:gd name="connsiteY1" fmla="*/ 3977786 h 3977786"/>
              <a:gd name="connsiteX2" fmla="*/ 2603202 w 3963236"/>
              <a:gd name="connsiteY2" fmla="*/ 3973261 h 3977786"/>
              <a:gd name="connsiteX3" fmla="*/ 1109 w 3963236"/>
              <a:gd name="connsiteY3" fmla="*/ 1919149 h 3977786"/>
              <a:gd name="connsiteX4" fmla="*/ 1022 w 3963236"/>
              <a:gd name="connsiteY4" fmla="*/ 146 h 3977786"/>
              <a:gd name="connsiteX0" fmla="*/ 0 w 3990046"/>
              <a:gd name="connsiteY0" fmla="*/ 148 h 3965447"/>
              <a:gd name="connsiteX1" fmla="*/ 3990046 w 3990046"/>
              <a:gd name="connsiteY1" fmla="*/ 3965447 h 3965447"/>
              <a:gd name="connsiteX2" fmla="*/ 2630012 w 3990046"/>
              <a:gd name="connsiteY2" fmla="*/ 3960922 h 3965447"/>
              <a:gd name="connsiteX3" fmla="*/ 27919 w 3990046"/>
              <a:gd name="connsiteY3" fmla="*/ 1906810 h 3965447"/>
              <a:gd name="connsiteX4" fmla="*/ 0 w 3990046"/>
              <a:gd name="connsiteY4" fmla="*/ 148 h 3965447"/>
              <a:gd name="connsiteX0" fmla="*/ 0 w 3986070"/>
              <a:gd name="connsiteY0" fmla="*/ 149 h 3959278"/>
              <a:gd name="connsiteX1" fmla="*/ 3986070 w 3986070"/>
              <a:gd name="connsiteY1" fmla="*/ 3959278 h 3959278"/>
              <a:gd name="connsiteX2" fmla="*/ 2626036 w 3986070"/>
              <a:gd name="connsiteY2" fmla="*/ 3954753 h 3959278"/>
              <a:gd name="connsiteX3" fmla="*/ 23943 w 3986070"/>
              <a:gd name="connsiteY3" fmla="*/ 1900641 h 3959278"/>
              <a:gd name="connsiteX4" fmla="*/ 0 w 3986070"/>
              <a:gd name="connsiteY4" fmla="*/ 149 h 3959278"/>
              <a:gd name="connsiteX0" fmla="*/ 0 w 3978118"/>
              <a:gd name="connsiteY0" fmla="*/ 151 h 3946939"/>
              <a:gd name="connsiteX1" fmla="*/ 3978118 w 3978118"/>
              <a:gd name="connsiteY1" fmla="*/ 3946939 h 3946939"/>
              <a:gd name="connsiteX2" fmla="*/ 2618084 w 3978118"/>
              <a:gd name="connsiteY2" fmla="*/ 3942414 h 3946939"/>
              <a:gd name="connsiteX3" fmla="*/ 15991 w 3978118"/>
              <a:gd name="connsiteY3" fmla="*/ 1888302 h 3946939"/>
              <a:gd name="connsiteX4" fmla="*/ 0 w 3978118"/>
              <a:gd name="connsiteY4" fmla="*/ 151 h 3946939"/>
              <a:gd name="connsiteX0" fmla="*/ 0 w 3986070"/>
              <a:gd name="connsiteY0" fmla="*/ 150 h 3946938"/>
              <a:gd name="connsiteX1" fmla="*/ 3986070 w 3986070"/>
              <a:gd name="connsiteY1" fmla="*/ 3946938 h 3946938"/>
              <a:gd name="connsiteX2" fmla="*/ 2626036 w 3986070"/>
              <a:gd name="connsiteY2" fmla="*/ 3942413 h 3946938"/>
              <a:gd name="connsiteX3" fmla="*/ 23943 w 3986070"/>
              <a:gd name="connsiteY3" fmla="*/ 1888301 h 3946938"/>
              <a:gd name="connsiteX4" fmla="*/ 0 w 3986070"/>
              <a:gd name="connsiteY4" fmla="*/ 150 h 3946938"/>
              <a:gd name="connsiteX0" fmla="*/ 0 w 3986070"/>
              <a:gd name="connsiteY0" fmla="*/ 150 h 4130062"/>
              <a:gd name="connsiteX1" fmla="*/ 3986070 w 3986070"/>
              <a:gd name="connsiteY1" fmla="*/ 3946938 h 4130062"/>
              <a:gd name="connsiteX2" fmla="*/ 2626036 w 3986070"/>
              <a:gd name="connsiteY2" fmla="*/ 4130062 h 4130062"/>
              <a:gd name="connsiteX3" fmla="*/ 23943 w 3986070"/>
              <a:gd name="connsiteY3" fmla="*/ 1888301 h 4130062"/>
              <a:gd name="connsiteX4" fmla="*/ 0 w 3986070"/>
              <a:gd name="connsiteY4" fmla="*/ 150 h 4130062"/>
              <a:gd name="connsiteX0" fmla="*/ 0 w 4128227"/>
              <a:gd name="connsiteY0" fmla="*/ 134 h 4130046"/>
              <a:gd name="connsiteX1" fmla="*/ 4128227 w 4128227"/>
              <a:gd name="connsiteY1" fmla="*/ 4117512 h 4130046"/>
              <a:gd name="connsiteX2" fmla="*/ 2626036 w 4128227"/>
              <a:gd name="connsiteY2" fmla="*/ 4130046 h 4130046"/>
              <a:gd name="connsiteX3" fmla="*/ 23943 w 4128227"/>
              <a:gd name="connsiteY3" fmla="*/ 1888285 h 4130046"/>
              <a:gd name="connsiteX4" fmla="*/ 0 w 4128227"/>
              <a:gd name="connsiteY4" fmla="*/ 134 h 4130046"/>
              <a:gd name="connsiteX0" fmla="*/ 0 w 4137112"/>
              <a:gd name="connsiteY0" fmla="*/ 133 h 4130045"/>
              <a:gd name="connsiteX1" fmla="*/ 4137112 w 4137112"/>
              <a:gd name="connsiteY1" fmla="*/ 4128883 h 4130045"/>
              <a:gd name="connsiteX2" fmla="*/ 2626036 w 4137112"/>
              <a:gd name="connsiteY2" fmla="*/ 4130045 h 4130045"/>
              <a:gd name="connsiteX3" fmla="*/ 23943 w 4137112"/>
              <a:gd name="connsiteY3" fmla="*/ 1888284 h 4130045"/>
              <a:gd name="connsiteX4" fmla="*/ 0 w 4137112"/>
              <a:gd name="connsiteY4" fmla="*/ 133 h 4130045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23943 w 4137112"/>
              <a:gd name="connsiteY3" fmla="*/ 1888287 h 4130048"/>
              <a:gd name="connsiteX4" fmla="*/ 0 w 4137112"/>
              <a:gd name="connsiteY4" fmla="*/ 136 h 4130048"/>
              <a:gd name="connsiteX0" fmla="*/ 0 w 4137112"/>
              <a:gd name="connsiteY0" fmla="*/ 136 h 4130048"/>
              <a:gd name="connsiteX1" fmla="*/ 4137112 w 4137112"/>
              <a:gd name="connsiteY1" fmla="*/ 4128886 h 4130048"/>
              <a:gd name="connsiteX2" fmla="*/ 2626036 w 4137112"/>
              <a:gd name="connsiteY2" fmla="*/ 4130048 h 4130048"/>
              <a:gd name="connsiteX3" fmla="*/ 6909 w 4137112"/>
              <a:gd name="connsiteY3" fmla="*/ 1888287 h 4130048"/>
              <a:gd name="connsiteX4" fmla="*/ 0 w 4137112"/>
              <a:gd name="connsiteY4" fmla="*/ 136 h 4130048"/>
              <a:gd name="connsiteX0" fmla="*/ 0 w 4149887"/>
              <a:gd name="connsiteY0" fmla="*/ 137 h 4124598"/>
              <a:gd name="connsiteX1" fmla="*/ 4149887 w 4149887"/>
              <a:gd name="connsiteY1" fmla="*/ 4123436 h 4124598"/>
              <a:gd name="connsiteX2" fmla="*/ 2638811 w 4149887"/>
              <a:gd name="connsiteY2" fmla="*/ 4124598 h 4124598"/>
              <a:gd name="connsiteX3" fmla="*/ 19684 w 4149887"/>
              <a:gd name="connsiteY3" fmla="*/ 1882837 h 4124598"/>
              <a:gd name="connsiteX4" fmla="*/ 0 w 4149887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37 h 4124598"/>
              <a:gd name="connsiteX1" fmla="*/ 4150333 w 4150333"/>
              <a:gd name="connsiteY1" fmla="*/ 4123436 h 4124598"/>
              <a:gd name="connsiteX2" fmla="*/ 2639257 w 4150333"/>
              <a:gd name="connsiteY2" fmla="*/ 4124598 h 4124598"/>
              <a:gd name="connsiteX3" fmla="*/ 1193 w 4150333"/>
              <a:gd name="connsiteY3" fmla="*/ 614861 h 4124598"/>
              <a:gd name="connsiteX4" fmla="*/ 446 w 4150333"/>
              <a:gd name="connsiteY4" fmla="*/ 137 h 4124598"/>
              <a:gd name="connsiteX0" fmla="*/ 446 w 4150333"/>
              <a:gd name="connsiteY0" fmla="*/ 155134 h 4279595"/>
              <a:gd name="connsiteX1" fmla="*/ 1587533 w 4150333"/>
              <a:gd name="connsiteY1" fmla="*/ 408837 h 4279595"/>
              <a:gd name="connsiteX2" fmla="*/ 4150333 w 4150333"/>
              <a:gd name="connsiteY2" fmla="*/ 4278433 h 4279595"/>
              <a:gd name="connsiteX3" fmla="*/ 2639257 w 4150333"/>
              <a:gd name="connsiteY3" fmla="*/ 4279595 h 4279595"/>
              <a:gd name="connsiteX4" fmla="*/ 1193 w 4150333"/>
              <a:gd name="connsiteY4" fmla="*/ 769858 h 4279595"/>
              <a:gd name="connsiteX5" fmla="*/ 446 w 4150333"/>
              <a:gd name="connsiteY5" fmla="*/ 155134 h 4279595"/>
              <a:gd name="connsiteX0" fmla="*/ 446 w 5028262"/>
              <a:gd name="connsiteY0" fmla="*/ 271468 h 4395929"/>
              <a:gd name="connsiteX1" fmla="*/ 4851000 w 5028262"/>
              <a:gd name="connsiteY1" fmla="*/ 339347 h 4395929"/>
              <a:gd name="connsiteX2" fmla="*/ 4150333 w 5028262"/>
              <a:gd name="connsiteY2" fmla="*/ 4394767 h 4395929"/>
              <a:gd name="connsiteX3" fmla="*/ 2639257 w 5028262"/>
              <a:gd name="connsiteY3" fmla="*/ 4395929 h 4395929"/>
              <a:gd name="connsiteX4" fmla="*/ 1193 w 5028262"/>
              <a:gd name="connsiteY4" fmla="*/ 886192 h 4395929"/>
              <a:gd name="connsiteX5" fmla="*/ 446 w 5028262"/>
              <a:gd name="connsiteY5" fmla="*/ 271468 h 4395929"/>
              <a:gd name="connsiteX0" fmla="*/ 446 w 5028262"/>
              <a:gd name="connsiteY0" fmla="*/ 18077 h 4142538"/>
              <a:gd name="connsiteX1" fmla="*/ 4851000 w 5028262"/>
              <a:gd name="connsiteY1" fmla="*/ 85956 h 4142538"/>
              <a:gd name="connsiteX2" fmla="*/ 4150333 w 5028262"/>
              <a:gd name="connsiteY2" fmla="*/ 4141376 h 4142538"/>
              <a:gd name="connsiteX3" fmla="*/ 2639257 w 5028262"/>
              <a:gd name="connsiteY3" fmla="*/ 4142538 h 4142538"/>
              <a:gd name="connsiteX4" fmla="*/ 1193 w 5028262"/>
              <a:gd name="connsiteY4" fmla="*/ 632801 h 4142538"/>
              <a:gd name="connsiteX5" fmla="*/ 446 w 5028262"/>
              <a:gd name="connsiteY5" fmla="*/ 18077 h 4142538"/>
              <a:gd name="connsiteX0" fmla="*/ 446 w 6637385"/>
              <a:gd name="connsiteY0" fmla="*/ 18077 h 4163237"/>
              <a:gd name="connsiteX1" fmla="*/ 4851000 w 6637385"/>
              <a:gd name="connsiteY1" fmla="*/ 85956 h 4163237"/>
              <a:gd name="connsiteX2" fmla="*/ 6637385 w 6637385"/>
              <a:gd name="connsiteY2" fmla="*/ 4163237 h 4163237"/>
              <a:gd name="connsiteX3" fmla="*/ 2639257 w 6637385"/>
              <a:gd name="connsiteY3" fmla="*/ 4142538 h 4163237"/>
              <a:gd name="connsiteX4" fmla="*/ 1193 w 6637385"/>
              <a:gd name="connsiteY4" fmla="*/ 632801 h 4163237"/>
              <a:gd name="connsiteX5" fmla="*/ 446 w 6637385"/>
              <a:gd name="connsiteY5" fmla="*/ 18077 h 4163237"/>
              <a:gd name="connsiteX0" fmla="*/ 446 w 6903834"/>
              <a:gd name="connsiteY0" fmla="*/ 18077 h 4163237"/>
              <a:gd name="connsiteX1" fmla="*/ 4851000 w 6903834"/>
              <a:gd name="connsiteY1" fmla="*/ 85956 h 4163237"/>
              <a:gd name="connsiteX2" fmla="*/ 6347018 w 6903834"/>
              <a:gd name="connsiteY2" fmla="*/ 3266825 h 4163237"/>
              <a:gd name="connsiteX3" fmla="*/ 6637385 w 6903834"/>
              <a:gd name="connsiteY3" fmla="*/ 4163237 h 4163237"/>
              <a:gd name="connsiteX4" fmla="*/ 2639257 w 6903834"/>
              <a:gd name="connsiteY4" fmla="*/ 4142538 h 4163237"/>
              <a:gd name="connsiteX5" fmla="*/ 1193 w 6903834"/>
              <a:gd name="connsiteY5" fmla="*/ 632801 h 4163237"/>
              <a:gd name="connsiteX6" fmla="*/ 446 w 6903834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5553"/>
              <a:gd name="connsiteY0" fmla="*/ 18077 h 4163237"/>
              <a:gd name="connsiteX1" fmla="*/ 4851000 w 6995553"/>
              <a:gd name="connsiteY1" fmla="*/ 85956 h 4163237"/>
              <a:gd name="connsiteX2" fmla="*/ 6650009 w 6995553"/>
              <a:gd name="connsiteY2" fmla="*/ 2873315 h 4163237"/>
              <a:gd name="connsiteX3" fmla="*/ 6637385 w 6995553"/>
              <a:gd name="connsiteY3" fmla="*/ 4163237 h 4163237"/>
              <a:gd name="connsiteX4" fmla="*/ 2639257 w 6995553"/>
              <a:gd name="connsiteY4" fmla="*/ 4142538 h 4163237"/>
              <a:gd name="connsiteX5" fmla="*/ 1193 w 6995553"/>
              <a:gd name="connsiteY5" fmla="*/ 632801 h 4163237"/>
              <a:gd name="connsiteX6" fmla="*/ 446 w 6995553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90700"/>
              <a:gd name="connsiteY0" fmla="*/ 18077 h 4163237"/>
              <a:gd name="connsiteX1" fmla="*/ 4851000 w 6990700"/>
              <a:gd name="connsiteY1" fmla="*/ 85956 h 4163237"/>
              <a:gd name="connsiteX2" fmla="*/ 6637384 w 6990700"/>
              <a:gd name="connsiteY2" fmla="*/ 2840524 h 4163237"/>
              <a:gd name="connsiteX3" fmla="*/ 6637385 w 6990700"/>
              <a:gd name="connsiteY3" fmla="*/ 4163237 h 4163237"/>
              <a:gd name="connsiteX4" fmla="*/ 2639257 w 6990700"/>
              <a:gd name="connsiteY4" fmla="*/ 4142538 h 4163237"/>
              <a:gd name="connsiteX5" fmla="*/ 1193 w 6990700"/>
              <a:gd name="connsiteY5" fmla="*/ 632801 h 4163237"/>
              <a:gd name="connsiteX6" fmla="*/ 446 w 6990700"/>
              <a:gd name="connsiteY6" fmla="*/ 18077 h 4163237"/>
              <a:gd name="connsiteX0" fmla="*/ 446 w 6912267"/>
              <a:gd name="connsiteY0" fmla="*/ 18077 h 4163237"/>
              <a:gd name="connsiteX1" fmla="*/ 4851000 w 6912267"/>
              <a:gd name="connsiteY1" fmla="*/ 85956 h 4163237"/>
              <a:gd name="connsiteX2" fmla="*/ 6637384 w 6912267"/>
              <a:gd name="connsiteY2" fmla="*/ 2840524 h 4163237"/>
              <a:gd name="connsiteX3" fmla="*/ 6637385 w 6912267"/>
              <a:gd name="connsiteY3" fmla="*/ 4163237 h 4163237"/>
              <a:gd name="connsiteX4" fmla="*/ 2639257 w 6912267"/>
              <a:gd name="connsiteY4" fmla="*/ 4142538 h 4163237"/>
              <a:gd name="connsiteX5" fmla="*/ 1193 w 6912267"/>
              <a:gd name="connsiteY5" fmla="*/ 632801 h 4163237"/>
              <a:gd name="connsiteX6" fmla="*/ 446 w 6912267"/>
              <a:gd name="connsiteY6" fmla="*/ 18077 h 4163237"/>
              <a:gd name="connsiteX0" fmla="*/ 446 w 6651361"/>
              <a:gd name="connsiteY0" fmla="*/ 18077 h 4163237"/>
              <a:gd name="connsiteX1" fmla="*/ 4851000 w 6651361"/>
              <a:gd name="connsiteY1" fmla="*/ 85956 h 4163237"/>
              <a:gd name="connsiteX2" fmla="*/ 6637384 w 6651361"/>
              <a:gd name="connsiteY2" fmla="*/ 2840524 h 4163237"/>
              <a:gd name="connsiteX3" fmla="*/ 6637385 w 6651361"/>
              <a:gd name="connsiteY3" fmla="*/ 4163237 h 4163237"/>
              <a:gd name="connsiteX4" fmla="*/ 2639257 w 6651361"/>
              <a:gd name="connsiteY4" fmla="*/ 4142538 h 4163237"/>
              <a:gd name="connsiteX5" fmla="*/ 1193 w 6651361"/>
              <a:gd name="connsiteY5" fmla="*/ 632801 h 4163237"/>
              <a:gd name="connsiteX6" fmla="*/ 446 w 6651361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38811 w 6650915"/>
              <a:gd name="connsiteY4" fmla="*/ 4142538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18077 h 4163237"/>
              <a:gd name="connsiteX1" fmla="*/ 4850554 w 6650915"/>
              <a:gd name="connsiteY1" fmla="*/ 85956 h 4163237"/>
              <a:gd name="connsiteX2" fmla="*/ 6636938 w 6650915"/>
              <a:gd name="connsiteY2" fmla="*/ 2840524 h 4163237"/>
              <a:gd name="connsiteX3" fmla="*/ 6636939 w 6650915"/>
              <a:gd name="connsiteY3" fmla="*/ 4163237 h 4163237"/>
              <a:gd name="connsiteX4" fmla="*/ 2623872 w 6650915"/>
              <a:gd name="connsiteY4" fmla="*/ 4149005 h 4163237"/>
              <a:gd name="connsiteX5" fmla="*/ 4482 w 6650915"/>
              <a:gd name="connsiteY5" fmla="*/ 626334 h 4163237"/>
              <a:gd name="connsiteX6" fmla="*/ 0 w 6650915"/>
              <a:gd name="connsiteY6" fmla="*/ 18077 h 4163237"/>
              <a:gd name="connsiteX0" fmla="*/ 0 w 6650915"/>
              <a:gd name="connsiteY0" fmla="*/ 20685 h 4165845"/>
              <a:gd name="connsiteX1" fmla="*/ 4850554 w 6650915"/>
              <a:gd name="connsiteY1" fmla="*/ 69162 h 4165845"/>
              <a:gd name="connsiteX2" fmla="*/ 6636938 w 6650915"/>
              <a:gd name="connsiteY2" fmla="*/ 2843132 h 4165845"/>
              <a:gd name="connsiteX3" fmla="*/ 6636939 w 6650915"/>
              <a:gd name="connsiteY3" fmla="*/ 4165845 h 4165845"/>
              <a:gd name="connsiteX4" fmla="*/ 2623872 w 6650915"/>
              <a:gd name="connsiteY4" fmla="*/ 4151613 h 4165845"/>
              <a:gd name="connsiteX5" fmla="*/ 4482 w 6650915"/>
              <a:gd name="connsiteY5" fmla="*/ 628942 h 4165845"/>
              <a:gd name="connsiteX6" fmla="*/ 0 w 6650915"/>
              <a:gd name="connsiteY6" fmla="*/ 20685 h 4165845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25180 h 4162083"/>
              <a:gd name="connsiteX6" fmla="*/ 0 w 6650915"/>
              <a:gd name="connsiteY6" fmla="*/ 16923 h 4162083"/>
              <a:gd name="connsiteX0" fmla="*/ 0 w 6650915"/>
              <a:gd name="connsiteY0" fmla="*/ 16923 h 4162083"/>
              <a:gd name="connsiteX1" fmla="*/ 4850554 w 6650915"/>
              <a:gd name="connsiteY1" fmla="*/ 65400 h 4162083"/>
              <a:gd name="connsiteX2" fmla="*/ 6636938 w 6650915"/>
              <a:gd name="connsiteY2" fmla="*/ 2839370 h 4162083"/>
              <a:gd name="connsiteX3" fmla="*/ 6636939 w 6650915"/>
              <a:gd name="connsiteY3" fmla="*/ 4162083 h 4162083"/>
              <a:gd name="connsiteX4" fmla="*/ 2623872 w 6650915"/>
              <a:gd name="connsiteY4" fmla="*/ 4147851 h 4162083"/>
              <a:gd name="connsiteX5" fmla="*/ 4482 w 6650915"/>
              <a:gd name="connsiteY5" fmla="*/ 611404 h 4162083"/>
              <a:gd name="connsiteX6" fmla="*/ 0 w 6650915"/>
              <a:gd name="connsiteY6" fmla="*/ 16923 h 4162083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50915"/>
              <a:gd name="connsiteY0" fmla="*/ 18038 h 4163198"/>
              <a:gd name="connsiteX1" fmla="*/ 4821947 w 6650915"/>
              <a:gd name="connsiteY1" fmla="*/ 56607 h 4163198"/>
              <a:gd name="connsiteX2" fmla="*/ 6636938 w 6650915"/>
              <a:gd name="connsiteY2" fmla="*/ 2840485 h 4163198"/>
              <a:gd name="connsiteX3" fmla="*/ 6636939 w 6650915"/>
              <a:gd name="connsiteY3" fmla="*/ 4163198 h 4163198"/>
              <a:gd name="connsiteX4" fmla="*/ 2623872 w 6650915"/>
              <a:gd name="connsiteY4" fmla="*/ 4148966 h 4163198"/>
              <a:gd name="connsiteX5" fmla="*/ 4482 w 6650915"/>
              <a:gd name="connsiteY5" fmla="*/ 612519 h 4163198"/>
              <a:gd name="connsiteX6" fmla="*/ 0 w 6650915"/>
              <a:gd name="connsiteY6" fmla="*/ 18038 h 4163198"/>
              <a:gd name="connsiteX0" fmla="*/ 0 w 6639629"/>
              <a:gd name="connsiteY0" fmla="*/ 18038 h 4163198"/>
              <a:gd name="connsiteX1" fmla="*/ 4821947 w 6639629"/>
              <a:gd name="connsiteY1" fmla="*/ 56607 h 4163198"/>
              <a:gd name="connsiteX2" fmla="*/ 6421150 w 6639629"/>
              <a:gd name="connsiteY2" fmla="*/ 2850066 h 4163198"/>
              <a:gd name="connsiteX3" fmla="*/ 6636939 w 6639629"/>
              <a:gd name="connsiteY3" fmla="*/ 4163198 h 4163198"/>
              <a:gd name="connsiteX4" fmla="*/ 2623872 w 6639629"/>
              <a:gd name="connsiteY4" fmla="*/ 4148966 h 4163198"/>
              <a:gd name="connsiteX5" fmla="*/ 4482 w 6639629"/>
              <a:gd name="connsiteY5" fmla="*/ 612519 h 4163198"/>
              <a:gd name="connsiteX6" fmla="*/ 0 w 6639629"/>
              <a:gd name="connsiteY6" fmla="*/ 18038 h 4163198"/>
              <a:gd name="connsiteX0" fmla="*/ 0 w 6431239"/>
              <a:gd name="connsiteY0" fmla="*/ 18038 h 4153617"/>
              <a:gd name="connsiteX1" fmla="*/ 4821947 w 6431239"/>
              <a:gd name="connsiteY1" fmla="*/ 56607 h 4153617"/>
              <a:gd name="connsiteX2" fmla="*/ 6421150 w 6431239"/>
              <a:gd name="connsiteY2" fmla="*/ 2850066 h 4153617"/>
              <a:gd name="connsiteX3" fmla="*/ 6415618 w 6431239"/>
              <a:gd name="connsiteY3" fmla="*/ 4153617 h 4153617"/>
              <a:gd name="connsiteX4" fmla="*/ 2623872 w 6431239"/>
              <a:gd name="connsiteY4" fmla="*/ 4148966 h 4153617"/>
              <a:gd name="connsiteX5" fmla="*/ 4482 w 6431239"/>
              <a:gd name="connsiteY5" fmla="*/ 612519 h 4153617"/>
              <a:gd name="connsiteX6" fmla="*/ 0 w 6431239"/>
              <a:gd name="connsiteY6" fmla="*/ 18038 h 4153617"/>
              <a:gd name="connsiteX0" fmla="*/ 0 w 6431239"/>
              <a:gd name="connsiteY0" fmla="*/ 19268 h 4154847"/>
              <a:gd name="connsiteX1" fmla="*/ 4622758 w 6431239"/>
              <a:gd name="connsiteY1" fmla="*/ 48255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8039 h 4153618"/>
              <a:gd name="connsiteX1" fmla="*/ 4617225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8039 h 4153618"/>
              <a:gd name="connsiteX1" fmla="*/ 4589559 w 6431239"/>
              <a:gd name="connsiteY1" fmla="*/ 56608 h 4153618"/>
              <a:gd name="connsiteX2" fmla="*/ 6421150 w 6431239"/>
              <a:gd name="connsiteY2" fmla="*/ 2850067 h 4153618"/>
              <a:gd name="connsiteX3" fmla="*/ 6415618 w 6431239"/>
              <a:gd name="connsiteY3" fmla="*/ 4153618 h 4153618"/>
              <a:gd name="connsiteX4" fmla="*/ 2623872 w 6431239"/>
              <a:gd name="connsiteY4" fmla="*/ 4148967 h 4153618"/>
              <a:gd name="connsiteX5" fmla="*/ 4482 w 6431239"/>
              <a:gd name="connsiteY5" fmla="*/ 612520 h 4153618"/>
              <a:gd name="connsiteX6" fmla="*/ 0 w 6431239"/>
              <a:gd name="connsiteY6" fmla="*/ 18039 h 4153618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606158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31239"/>
              <a:gd name="connsiteY0" fmla="*/ 19268 h 4154847"/>
              <a:gd name="connsiteX1" fmla="*/ 4595092 w 6431239"/>
              <a:gd name="connsiteY1" fmla="*/ 48256 h 4154847"/>
              <a:gd name="connsiteX2" fmla="*/ 6421150 w 6431239"/>
              <a:gd name="connsiteY2" fmla="*/ 2851296 h 4154847"/>
              <a:gd name="connsiteX3" fmla="*/ 6415618 w 6431239"/>
              <a:gd name="connsiteY3" fmla="*/ 4154847 h 4154847"/>
              <a:gd name="connsiteX4" fmla="*/ 2623872 w 6431239"/>
              <a:gd name="connsiteY4" fmla="*/ 4150196 h 4154847"/>
              <a:gd name="connsiteX5" fmla="*/ 4482 w 6431239"/>
              <a:gd name="connsiteY5" fmla="*/ 613749 h 4154847"/>
              <a:gd name="connsiteX6" fmla="*/ 0 w 6431239"/>
              <a:gd name="connsiteY6" fmla="*/ 19268 h 4154847"/>
              <a:gd name="connsiteX0" fmla="*/ 0 w 6421158"/>
              <a:gd name="connsiteY0" fmla="*/ 19268 h 4171718"/>
              <a:gd name="connsiteX1" fmla="*/ 4595092 w 6421158"/>
              <a:gd name="connsiteY1" fmla="*/ 48256 h 4171718"/>
              <a:gd name="connsiteX2" fmla="*/ 6421150 w 6421158"/>
              <a:gd name="connsiteY2" fmla="*/ 2851296 h 4171718"/>
              <a:gd name="connsiteX3" fmla="*/ 6293832 w 6421158"/>
              <a:gd name="connsiteY3" fmla="*/ 4171718 h 4171718"/>
              <a:gd name="connsiteX4" fmla="*/ 2623872 w 6421158"/>
              <a:gd name="connsiteY4" fmla="*/ 4150196 h 4171718"/>
              <a:gd name="connsiteX5" fmla="*/ 4482 w 6421158"/>
              <a:gd name="connsiteY5" fmla="*/ 613749 h 4171718"/>
              <a:gd name="connsiteX6" fmla="*/ 0 w 6421158"/>
              <a:gd name="connsiteY6" fmla="*/ 19268 h 4171718"/>
              <a:gd name="connsiteX0" fmla="*/ 0 w 6313458"/>
              <a:gd name="connsiteY0" fmla="*/ 19268 h 4171718"/>
              <a:gd name="connsiteX1" fmla="*/ 4595092 w 6313458"/>
              <a:gd name="connsiteY1" fmla="*/ 48256 h 4171718"/>
              <a:gd name="connsiteX2" fmla="*/ 6309107 w 6313458"/>
              <a:gd name="connsiteY2" fmla="*/ 2851296 h 4171718"/>
              <a:gd name="connsiteX3" fmla="*/ 6293832 w 6313458"/>
              <a:gd name="connsiteY3" fmla="*/ 4171718 h 4171718"/>
              <a:gd name="connsiteX4" fmla="*/ 2623872 w 6313458"/>
              <a:gd name="connsiteY4" fmla="*/ 4150196 h 4171718"/>
              <a:gd name="connsiteX5" fmla="*/ 4482 w 6313458"/>
              <a:gd name="connsiteY5" fmla="*/ 613749 h 4171718"/>
              <a:gd name="connsiteX6" fmla="*/ 0 w 6313458"/>
              <a:gd name="connsiteY6" fmla="*/ 19268 h 4171718"/>
              <a:gd name="connsiteX0" fmla="*/ 0 w 6313458"/>
              <a:gd name="connsiteY0" fmla="*/ 20499 h 4172949"/>
              <a:gd name="connsiteX1" fmla="*/ 4448948 w 6313458"/>
              <a:gd name="connsiteY1" fmla="*/ 41051 h 4172949"/>
              <a:gd name="connsiteX2" fmla="*/ 6309107 w 6313458"/>
              <a:gd name="connsiteY2" fmla="*/ 2852527 h 4172949"/>
              <a:gd name="connsiteX3" fmla="*/ 6293832 w 6313458"/>
              <a:gd name="connsiteY3" fmla="*/ 4172949 h 4172949"/>
              <a:gd name="connsiteX4" fmla="*/ 2623872 w 6313458"/>
              <a:gd name="connsiteY4" fmla="*/ 4151427 h 4172949"/>
              <a:gd name="connsiteX5" fmla="*/ 4482 w 6313458"/>
              <a:gd name="connsiteY5" fmla="*/ 614980 h 4172949"/>
              <a:gd name="connsiteX6" fmla="*/ 0 w 6313458"/>
              <a:gd name="connsiteY6" fmla="*/ 20499 h 4172949"/>
              <a:gd name="connsiteX0" fmla="*/ 0 w 6303430"/>
              <a:gd name="connsiteY0" fmla="*/ 20499 h 4172949"/>
              <a:gd name="connsiteX1" fmla="*/ 4448948 w 6303430"/>
              <a:gd name="connsiteY1" fmla="*/ 41051 h 4172949"/>
              <a:gd name="connsiteX2" fmla="*/ 6270135 w 6303430"/>
              <a:gd name="connsiteY2" fmla="*/ 2844091 h 4172949"/>
              <a:gd name="connsiteX3" fmla="*/ 6293832 w 6303430"/>
              <a:gd name="connsiteY3" fmla="*/ 4172949 h 4172949"/>
              <a:gd name="connsiteX4" fmla="*/ 2623872 w 6303430"/>
              <a:gd name="connsiteY4" fmla="*/ 4151427 h 4172949"/>
              <a:gd name="connsiteX5" fmla="*/ 4482 w 6303430"/>
              <a:gd name="connsiteY5" fmla="*/ 614980 h 4172949"/>
              <a:gd name="connsiteX6" fmla="*/ 0 w 6303430"/>
              <a:gd name="connsiteY6" fmla="*/ 20499 h 4172949"/>
              <a:gd name="connsiteX0" fmla="*/ 0 w 6287280"/>
              <a:gd name="connsiteY0" fmla="*/ 20499 h 4181385"/>
              <a:gd name="connsiteX1" fmla="*/ 4448948 w 6287280"/>
              <a:gd name="connsiteY1" fmla="*/ 41051 h 4181385"/>
              <a:gd name="connsiteX2" fmla="*/ 6270135 w 6287280"/>
              <a:gd name="connsiteY2" fmla="*/ 2844091 h 4181385"/>
              <a:gd name="connsiteX3" fmla="*/ 6274346 w 6287280"/>
              <a:gd name="connsiteY3" fmla="*/ 4181385 h 4181385"/>
              <a:gd name="connsiteX4" fmla="*/ 2623872 w 6287280"/>
              <a:gd name="connsiteY4" fmla="*/ 4151427 h 4181385"/>
              <a:gd name="connsiteX5" fmla="*/ 4482 w 6287280"/>
              <a:gd name="connsiteY5" fmla="*/ 614980 h 4181385"/>
              <a:gd name="connsiteX6" fmla="*/ 0 w 6287280"/>
              <a:gd name="connsiteY6" fmla="*/ 20499 h 4181385"/>
              <a:gd name="connsiteX0" fmla="*/ 0 w 6278695"/>
              <a:gd name="connsiteY0" fmla="*/ 20499 h 4181385"/>
              <a:gd name="connsiteX1" fmla="*/ 4448948 w 6278695"/>
              <a:gd name="connsiteY1" fmla="*/ 41051 h 4181385"/>
              <a:gd name="connsiteX2" fmla="*/ 6270135 w 6278695"/>
              <a:gd name="connsiteY2" fmla="*/ 2844091 h 4181385"/>
              <a:gd name="connsiteX3" fmla="*/ 6274346 w 6278695"/>
              <a:gd name="connsiteY3" fmla="*/ 4181385 h 4181385"/>
              <a:gd name="connsiteX4" fmla="*/ 2623872 w 6278695"/>
              <a:gd name="connsiteY4" fmla="*/ 4151427 h 4181385"/>
              <a:gd name="connsiteX5" fmla="*/ 4482 w 6278695"/>
              <a:gd name="connsiteY5" fmla="*/ 614980 h 4181385"/>
              <a:gd name="connsiteX6" fmla="*/ 0 w 6278695"/>
              <a:gd name="connsiteY6" fmla="*/ 20499 h 4181385"/>
              <a:gd name="connsiteX0" fmla="*/ 0 w 6277135"/>
              <a:gd name="connsiteY0" fmla="*/ 20499 h 4181385"/>
              <a:gd name="connsiteX1" fmla="*/ 4448948 w 6277135"/>
              <a:gd name="connsiteY1" fmla="*/ 41051 h 4181385"/>
              <a:gd name="connsiteX2" fmla="*/ 6257403 w 6277135"/>
              <a:gd name="connsiteY2" fmla="*/ 2844091 h 4181385"/>
              <a:gd name="connsiteX3" fmla="*/ 6274346 w 6277135"/>
              <a:gd name="connsiteY3" fmla="*/ 4181385 h 4181385"/>
              <a:gd name="connsiteX4" fmla="*/ 2623872 w 6277135"/>
              <a:gd name="connsiteY4" fmla="*/ 4151427 h 4181385"/>
              <a:gd name="connsiteX5" fmla="*/ 4482 w 6277135"/>
              <a:gd name="connsiteY5" fmla="*/ 614980 h 4181385"/>
              <a:gd name="connsiteX6" fmla="*/ 0 w 6277135"/>
              <a:gd name="connsiteY6" fmla="*/ 20499 h 4181385"/>
              <a:gd name="connsiteX0" fmla="*/ 0 w 6265963"/>
              <a:gd name="connsiteY0" fmla="*/ 20499 h 4185795"/>
              <a:gd name="connsiteX1" fmla="*/ 4448948 w 6265963"/>
              <a:gd name="connsiteY1" fmla="*/ 41051 h 4185795"/>
              <a:gd name="connsiteX2" fmla="*/ 6257403 w 6265963"/>
              <a:gd name="connsiteY2" fmla="*/ 2844091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844091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73638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73638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73638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73638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623872 w 6265963"/>
              <a:gd name="connsiteY4" fmla="*/ 4151427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441151 w 6265963"/>
              <a:gd name="connsiteY4" fmla="*/ 4143346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441151 w 6265963"/>
              <a:gd name="connsiteY4" fmla="*/ 4143346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446179 w 6265963"/>
              <a:gd name="connsiteY4" fmla="*/ 4143346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  <a:gd name="connsiteX0" fmla="*/ 0 w 6265963"/>
              <a:gd name="connsiteY0" fmla="*/ 20499 h 4185795"/>
              <a:gd name="connsiteX1" fmla="*/ 4949345 w 6265963"/>
              <a:gd name="connsiteY1" fmla="*/ 41051 h 4185795"/>
              <a:gd name="connsiteX2" fmla="*/ 6257403 w 6265963"/>
              <a:gd name="connsiteY2" fmla="*/ 2749396 h 4185795"/>
              <a:gd name="connsiteX3" fmla="*/ 6261614 w 6265963"/>
              <a:gd name="connsiteY3" fmla="*/ 4185795 h 4185795"/>
              <a:gd name="connsiteX4" fmla="*/ 2446179 w 6265963"/>
              <a:gd name="connsiteY4" fmla="*/ 4143346 h 4185795"/>
              <a:gd name="connsiteX5" fmla="*/ 4482 w 6265963"/>
              <a:gd name="connsiteY5" fmla="*/ 614980 h 4185795"/>
              <a:gd name="connsiteX6" fmla="*/ 0 w 6265963"/>
              <a:gd name="connsiteY6" fmla="*/ 20499 h 4185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65963" h="4185795">
                <a:moveTo>
                  <a:pt x="0" y="20499"/>
                </a:moveTo>
                <a:cubicBezTo>
                  <a:pt x="264390" y="-39671"/>
                  <a:pt x="4641223" y="52952"/>
                  <a:pt x="4949345" y="41051"/>
                </a:cubicBezTo>
                <a:cubicBezTo>
                  <a:pt x="4962849" y="1518849"/>
                  <a:pt x="5569477" y="2730250"/>
                  <a:pt x="6257403" y="2749396"/>
                </a:cubicBezTo>
                <a:cubicBezTo>
                  <a:pt x="6258455" y="3155672"/>
                  <a:pt x="6273043" y="3853663"/>
                  <a:pt x="6261614" y="4185795"/>
                </a:cubicBezTo>
                <a:lnTo>
                  <a:pt x="2446179" y="4143346"/>
                </a:lnTo>
                <a:cubicBezTo>
                  <a:pt x="2427100" y="2661719"/>
                  <a:pt x="1978456" y="631757"/>
                  <a:pt x="4482" y="614980"/>
                </a:cubicBezTo>
                <a:cubicBezTo>
                  <a:pt x="672" y="144892"/>
                  <a:pt x="3810" y="490587"/>
                  <a:pt x="0" y="20499"/>
                </a:cubicBezTo>
                <a:close/>
              </a:path>
            </a:pathLst>
          </a:custGeom>
          <a:solidFill>
            <a:schemeClr val="accent3">
              <a:lumMod val="90000"/>
              <a:alpha val="65000"/>
            </a:schemeClr>
          </a:solidFill>
          <a:ln>
            <a:solidFill>
              <a:schemeClr val="tx1">
                <a:lumMod val="95000"/>
                <a:lumOff val="5000"/>
                <a:alpha val="2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2162" tIns="46081" rIns="92162" bIns="46081"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1" name="Rectangle à coins arrondis 37">
            <a:extLst>
              <a:ext uri="{FF2B5EF4-FFF2-40B4-BE49-F238E27FC236}">
                <a16:creationId xmlns:a16="http://schemas.microsoft.com/office/drawing/2014/main" id="{EFD8B1E3-45FD-E04C-832A-2D209BFD95A8}"/>
              </a:ext>
            </a:extLst>
          </p:cNvPr>
          <p:cNvSpPr/>
          <p:nvPr/>
        </p:nvSpPr>
        <p:spPr>
          <a:xfrm>
            <a:off x="360000" y="126000"/>
            <a:ext cx="18666000" cy="792000"/>
          </a:xfrm>
          <a:custGeom>
            <a:avLst/>
            <a:gdLst>
              <a:gd name="connsiteX0" fmla="*/ 0 w 3052152"/>
              <a:gd name="connsiteY0" fmla="*/ 35283 h 3409261"/>
              <a:gd name="connsiteX1" fmla="*/ 35283 w 3052152"/>
              <a:gd name="connsiteY1" fmla="*/ 0 h 3409261"/>
              <a:gd name="connsiteX2" fmla="*/ 3016869 w 3052152"/>
              <a:gd name="connsiteY2" fmla="*/ 0 h 3409261"/>
              <a:gd name="connsiteX3" fmla="*/ 3052152 w 3052152"/>
              <a:gd name="connsiteY3" fmla="*/ 35283 h 3409261"/>
              <a:gd name="connsiteX4" fmla="*/ 3052152 w 3052152"/>
              <a:gd name="connsiteY4" fmla="*/ 3373978 h 3409261"/>
              <a:gd name="connsiteX5" fmla="*/ 3016869 w 3052152"/>
              <a:gd name="connsiteY5" fmla="*/ 3409261 h 3409261"/>
              <a:gd name="connsiteX6" fmla="*/ 35283 w 3052152"/>
              <a:gd name="connsiteY6" fmla="*/ 3409261 h 3409261"/>
              <a:gd name="connsiteX7" fmla="*/ 0 w 3052152"/>
              <a:gd name="connsiteY7" fmla="*/ 3373978 h 3409261"/>
              <a:gd name="connsiteX8" fmla="*/ 0 w 3052152"/>
              <a:gd name="connsiteY8" fmla="*/ 35283 h 3409261"/>
              <a:gd name="connsiteX0" fmla="*/ 0 w 3069914"/>
              <a:gd name="connsiteY0" fmla="*/ 35283 h 3409261"/>
              <a:gd name="connsiteX1" fmla="*/ 35283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35283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35283 h 3409261"/>
              <a:gd name="connsiteX0" fmla="*/ 0 w 3069914"/>
              <a:gd name="connsiteY0" fmla="*/ 141849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41849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373978 h 3409261"/>
              <a:gd name="connsiteX8" fmla="*/ 0 w 3069914"/>
              <a:gd name="connsiteY8" fmla="*/ 115207 h 3409261"/>
              <a:gd name="connsiteX0" fmla="*/ 0 w 3069914"/>
              <a:gd name="connsiteY0" fmla="*/ 115207 h 3409261"/>
              <a:gd name="connsiteX1" fmla="*/ 132978 w 3069914"/>
              <a:gd name="connsiteY1" fmla="*/ 0 h 3409261"/>
              <a:gd name="connsiteX2" fmla="*/ 3016869 w 3069914"/>
              <a:gd name="connsiteY2" fmla="*/ 0 h 3409261"/>
              <a:gd name="connsiteX3" fmla="*/ 3069914 w 3069914"/>
              <a:gd name="connsiteY3" fmla="*/ 141849 h 3409261"/>
              <a:gd name="connsiteX4" fmla="*/ 3052152 w 3069914"/>
              <a:gd name="connsiteY4" fmla="*/ 3373978 h 3409261"/>
              <a:gd name="connsiteX5" fmla="*/ 3016869 w 3069914"/>
              <a:gd name="connsiteY5" fmla="*/ 3409261 h 3409261"/>
              <a:gd name="connsiteX6" fmla="*/ 35283 w 3069914"/>
              <a:gd name="connsiteY6" fmla="*/ 3409261 h 3409261"/>
              <a:gd name="connsiteX7" fmla="*/ 0 w 3069914"/>
              <a:gd name="connsiteY7" fmla="*/ 3294054 h 3409261"/>
              <a:gd name="connsiteX8" fmla="*/ 0 w 3069914"/>
              <a:gd name="connsiteY8" fmla="*/ 115207 h 3409261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32788 w 3085833"/>
              <a:gd name="connsiteY5" fmla="*/ 3409261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68071 w 3085833"/>
              <a:gd name="connsiteY4" fmla="*/ 3373978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15919 w 3085833"/>
              <a:gd name="connsiteY0" fmla="*/ 115207 h 3462544"/>
              <a:gd name="connsiteX1" fmla="*/ 148897 w 3085833"/>
              <a:gd name="connsiteY1" fmla="*/ 0 h 3462544"/>
              <a:gd name="connsiteX2" fmla="*/ 3032788 w 3085833"/>
              <a:gd name="connsiteY2" fmla="*/ 0 h 3462544"/>
              <a:gd name="connsiteX3" fmla="*/ 3085833 w 3085833"/>
              <a:gd name="connsiteY3" fmla="*/ 141849 h 3462544"/>
              <a:gd name="connsiteX4" fmla="*/ 3076952 w 3085833"/>
              <a:gd name="connsiteY4" fmla="*/ 3276292 h 3462544"/>
              <a:gd name="connsiteX5" fmla="*/ 3041670 w 3085833"/>
              <a:gd name="connsiteY5" fmla="*/ 3462544 h 3462544"/>
              <a:gd name="connsiteX6" fmla="*/ 6796 w 3085833"/>
              <a:gd name="connsiteY6" fmla="*/ 3462544 h 3462544"/>
              <a:gd name="connsiteX7" fmla="*/ 15919 w 3085833"/>
              <a:gd name="connsiteY7" fmla="*/ 3294054 h 3462544"/>
              <a:gd name="connsiteX8" fmla="*/ 15919 w 3085833"/>
              <a:gd name="connsiteY8" fmla="*/ 115207 h 3462544"/>
              <a:gd name="connsiteX0" fmla="*/ 0 w 3069914"/>
              <a:gd name="connsiteY0" fmla="*/ 115207 h 3471425"/>
              <a:gd name="connsiteX1" fmla="*/ 132978 w 3069914"/>
              <a:gd name="connsiteY1" fmla="*/ 0 h 3471425"/>
              <a:gd name="connsiteX2" fmla="*/ 3016869 w 3069914"/>
              <a:gd name="connsiteY2" fmla="*/ 0 h 3471425"/>
              <a:gd name="connsiteX3" fmla="*/ 3069914 w 3069914"/>
              <a:gd name="connsiteY3" fmla="*/ 141849 h 3471425"/>
              <a:gd name="connsiteX4" fmla="*/ 3061033 w 3069914"/>
              <a:gd name="connsiteY4" fmla="*/ 3276292 h 3471425"/>
              <a:gd name="connsiteX5" fmla="*/ 3025751 w 3069914"/>
              <a:gd name="connsiteY5" fmla="*/ 3462544 h 3471425"/>
              <a:gd name="connsiteX6" fmla="*/ 44165 w 3069914"/>
              <a:gd name="connsiteY6" fmla="*/ 3471425 h 3471425"/>
              <a:gd name="connsiteX7" fmla="*/ 0 w 3069914"/>
              <a:gd name="connsiteY7" fmla="*/ 3294054 h 3471425"/>
              <a:gd name="connsiteX8" fmla="*/ 0 w 3069914"/>
              <a:gd name="connsiteY8" fmla="*/ 115207 h 3471425"/>
              <a:gd name="connsiteX0" fmla="*/ 8881 w 3078795"/>
              <a:gd name="connsiteY0" fmla="*/ 115207 h 3471425"/>
              <a:gd name="connsiteX1" fmla="*/ 141859 w 3078795"/>
              <a:gd name="connsiteY1" fmla="*/ 0 h 3471425"/>
              <a:gd name="connsiteX2" fmla="*/ 3025750 w 3078795"/>
              <a:gd name="connsiteY2" fmla="*/ 0 h 3471425"/>
              <a:gd name="connsiteX3" fmla="*/ 3078795 w 3078795"/>
              <a:gd name="connsiteY3" fmla="*/ 141849 h 3471425"/>
              <a:gd name="connsiteX4" fmla="*/ 3069914 w 3078795"/>
              <a:gd name="connsiteY4" fmla="*/ 3276292 h 3471425"/>
              <a:gd name="connsiteX5" fmla="*/ 3034632 w 3078795"/>
              <a:gd name="connsiteY5" fmla="*/ 3462544 h 3471425"/>
              <a:gd name="connsiteX6" fmla="*/ 53046 w 3078795"/>
              <a:gd name="connsiteY6" fmla="*/ 3471425 h 3471425"/>
              <a:gd name="connsiteX7" fmla="*/ 0 w 3078795"/>
              <a:gd name="connsiteY7" fmla="*/ 3063160 h 3471425"/>
              <a:gd name="connsiteX8" fmla="*/ 8881 w 3078795"/>
              <a:gd name="connsiteY8" fmla="*/ 115207 h 3471425"/>
              <a:gd name="connsiteX0" fmla="*/ 8936 w 3078850"/>
              <a:gd name="connsiteY0" fmla="*/ 115207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115207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78850"/>
              <a:gd name="connsiteY0" fmla="*/ 257909 h 3471425"/>
              <a:gd name="connsiteX1" fmla="*/ 141914 w 3078850"/>
              <a:gd name="connsiteY1" fmla="*/ 0 h 3471425"/>
              <a:gd name="connsiteX2" fmla="*/ 3025805 w 3078850"/>
              <a:gd name="connsiteY2" fmla="*/ 0 h 3471425"/>
              <a:gd name="connsiteX3" fmla="*/ 3078850 w 3078850"/>
              <a:gd name="connsiteY3" fmla="*/ 141849 h 3471425"/>
              <a:gd name="connsiteX4" fmla="*/ 3069969 w 3078850"/>
              <a:gd name="connsiteY4" fmla="*/ 3276292 h 3471425"/>
              <a:gd name="connsiteX5" fmla="*/ 3034687 w 3078850"/>
              <a:gd name="connsiteY5" fmla="*/ 3462544 h 3471425"/>
              <a:gd name="connsiteX6" fmla="*/ 17576 w 3078850"/>
              <a:gd name="connsiteY6" fmla="*/ 3471425 h 3471425"/>
              <a:gd name="connsiteX7" fmla="*/ 55 w 3078850"/>
              <a:gd name="connsiteY7" fmla="*/ 3063160 h 3471425"/>
              <a:gd name="connsiteX8" fmla="*/ 8936 w 3078850"/>
              <a:gd name="connsiteY8" fmla="*/ 257909 h 3471425"/>
              <a:gd name="connsiteX0" fmla="*/ 8936 w 3083606"/>
              <a:gd name="connsiteY0" fmla="*/ 257909 h 3471425"/>
              <a:gd name="connsiteX1" fmla="*/ 141914 w 3083606"/>
              <a:gd name="connsiteY1" fmla="*/ 0 h 3471425"/>
              <a:gd name="connsiteX2" fmla="*/ 3025805 w 3083606"/>
              <a:gd name="connsiteY2" fmla="*/ 0 h 3471425"/>
              <a:gd name="connsiteX3" fmla="*/ 3078850 w 3083606"/>
              <a:gd name="connsiteY3" fmla="*/ 141849 h 3471425"/>
              <a:gd name="connsiteX4" fmla="*/ 3069969 w 3083606"/>
              <a:gd name="connsiteY4" fmla="*/ 3276292 h 3471425"/>
              <a:gd name="connsiteX5" fmla="*/ 3034687 w 3083606"/>
              <a:gd name="connsiteY5" fmla="*/ 3462544 h 3471425"/>
              <a:gd name="connsiteX6" fmla="*/ 17576 w 3083606"/>
              <a:gd name="connsiteY6" fmla="*/ 3471425 h 3471425"/>
              <a:gd name="connsiteX7" fmla="*/ 55 w 3083606"/>
              <a:gd name="connsiteY7" fmla="*/ 3063160 h 3471425"/>
              <a:gd name="connsiteX8" fmla="*/ 8936 w 3083606"/>
              <a:gd name="connsiteY8" fmla="*/ 257909 h 3471425"/>
              <a:gd name="connsiteX0" fmla="*/ 8936 w 3078931"/>
              <a:gd name="connsiteY0" fmla="*/ 257909 h 3471425"/>
              <a:gd name="connsiteX1" fmla="*/ 141914 w 3078931"/>
              <a:gd name="connsiteY1" fmla="*/ 0 h 3471425"/>
              <a:gd name="connsiteX2" fmla="*/ 3025805 w 3078931"/>
              <a:gd name="connsiteY2" fmla="*/ 0 h 3471425"/>
              <a:gd name="connsiteX3" fmla="*/ 3078850 w 3078931"/>
              <a:gd name="connsiteY3" fmla="*/ 141849 h 3471425"/>
              <a:gd name="connsiteX4" fmla="*/ 3069969 w 3078931"/>
              <a:gd name="connsiteY4" fmla="*/ 3276292 h 3471425"/>
              <a:gd name="connsiteX5" fmla="*/ 3034687 w 3078931"/>
              <a:gd name="connsiteY5" fmla="*/ 3462544 h 3471425"/>
              <a:gd name="connsiteX6" fmla="*/ 17576 w 3078931"/>
              <a:gd name="connsiteY6" fmla="*/ 3471425 h 3471425"/>
              <a:gd name="connsiteX7" fmla="*/ 55 w 3078931"/>
              <a:gd name="connsiteY7" fmla="*/ 3063160 h 3471425"/>
              <a:gd name="connsiteX8" fmla="*/ 8936 w 3078931"/>
              <a:gd name="connsiteY8" fmla="*/ 257909 h 347142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  <a:gd name="connsiteX0" fmla="*/ 8936 w 3078931"/>
              <a:gd name="connsiteY0" fmla="*/ 265379 h 3478895"/>
              <a:gd name="connsiteX1" fmla="*/ 89620 w 3078931"/>
              <a:gd name="connsiteY1" fmla="*/ 0 h 3478895"/>
              <a:gd name="connsiteX2" fmla="*/ 3025805 w 3078931"/>
              <a:gd name="connsiteY2" fmla="*/ 7470 h 3478895"/>
              <a:gd name="connsiteX3" fmla="*/ 3078850 w 3078931"/>
              <a:gd name="connsiteY3" fmla="*/ 149319 h 3478895"/>
              <a:gd name="connsiteX4" fmla="*/ 3069969 w 3078931"/>
              <a:gd name="connsiteY4" fmla="*/ 3283762 h 3478895"/>
              <a:gd name="connsiteX5" fmla="*/ 3034687 w 3078931"/>
              <a:gd name="connsiteY5" fmla="*/ 3470014 h 3478895"/>
              <a:gd name="connsiteX6" fmla="*/ 17576 w 3078931"/>
              <a:gd name="connsiteY6" fmla="*/ 3478895 h 3478895"/>
              <a:gd name="connsiteX7" fmla="*/ 55 w 3078931"/>
              <a:gd name="connsiteY7" fmla="*/ 3070630 h 3478895"/>
              <a:gd name="connsiteX8" fmla="*/ 8936 w 3078931"/>
              <a:gd name="connsiteY8" fmla="*/ 265379 h 347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78931" h="3478895">
                <a:moveTo>
                  <a:pt x="8936" y="265379"/>
                </a:moveTo>
                <a:cubicBezTo>
                  <a:pt x="28633" y="-24"/>
                  <a:pt x="-39266" y="4757"/>
                  <a:pt x="89620" y="0"/>
                </a:cubicBezTo>
                <a:lnTo>
                  <a:pt x="3025805" y="7470"/>
                </a:lnTo>
                <a:cubicBezTo>
                  <a:pt x="3083342" y="16983"/>
                  <a:pt x="3078850" y="129833"/>
                  <a:pt x="3078850" y="149319"/>
                </a:cubicBezTo>
                <a:cubicBezTo>
                  <a:pt x="3078850" y="1262217"/>
                  <a:pt x="3069969" y="2170864"/>
                  <a:pt x="3069969" y="3283762"/>
                </a:cubicBezTo>
                <a:cubicBezTo>
                  <a:pt x="3069969" y="3303248"/>
                  <a:pt x="3054173" y="3470014"/>
                  <a:pt x="3034687" y="3470014"/>
                </a:cubicBezTo>
                <a:lnTo>
                  <a:pt x="17576" y="3478895"/>
                </a:lnTo>
                <a:cubicBezTo>
                  <a:pt x="-1910" y="3478895"/>
                  <a:pt x="55" y="3090116"/>
                  <a:pt x="55" y="3070630"/>
                </a:cubicBezTo>
                <a:cubicBezTo>
                  <a:pt x="3015" y="2087979"/>
                  <a:pt x="5976" y="1248030"/>
                  <a:pt x="8936" y="265379"/>
                </a:cubicBezTo>
                <a:close/>
              </a:path>
            </a:pathLst>
          </a:custGeom>
          <a:solidFill>
            <a:schemeClr val="accent5"/>
          </a:solidFill>
          <a:ln>
            <a:solidFill>
              <a:srgbClr val="0D0D0D">
                <a:alpha val="2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0" name="ZoneTexte 39"/>
          <p:cNvSpPr txBox="1"/>
          <p:nvPr/>
        </p:nvSpPr>
        <p:spPr>
          <a:xfrm>
            <a:off x="628496" y="357443"/>
            <a:ext cx="6447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Goal:</a:t>
            </a:r>
            <a:endParaRPr lang="fr-FR" sz="1400" i="1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33" name="Forme libre 32"/>
          <p:cNvSpPr/>
          <p:nvPr/>
        </p:nvSpPr>
        <p:spPr>
          <a:xfrm rot="15284353" flipH="1">
            <a:off x="1220078" y="1294267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186678" y="4803981"/>
            <a:ext cx="77136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Simple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7387166" y="6371176"/>
            <a:ext cx="15055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 certainty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1706743" y="6371176"/>
            <a:ext cx="14863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 certainty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54841" y="5556897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Close to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54841" y="1421000"/>
            <a:ext cx="974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Far from</a:t>
            </a:r>
          </a:p>
          <a:p>
            <a:pPr algn="r"/>
            <a:r>
              <a:rPr lang="en-US" sz="1200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agreement</a:t>
            </a:r>
          </a:p>
        </p:txBody>
      </p:sp>
      <p:sp>
        <p:nvSpPr>
          <p:cNvPr id="59" name="Rectangle 58"/>
          <p:cNvSpPr/>
          <p:nvPr/>
        </p:nvSpPr>
        <p:spPr>
          <a:xfrm>
            <a:off x="5010318" y="3764825"/>
            <a:ext cx="125066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Complicated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2186678" y="5137878"/>
            <a:ext cx="1645488" cy="5078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Telling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rational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2186678" y="2766504"/>
            <a:ext cx="2188260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Selling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political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and control; compromise,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negociation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dominant coalitions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6073509" y="5137878"/>
            <a:ext cx="1899414" cy="5078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Consulting:</a:t>
            </a:r>
          </a:p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judgmental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decision-making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ideological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control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0725070" y="2984481"/>
            <a:ext cx="9364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Complex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7031298" y="2118031"/>
            <a:ext cx="83708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400" spc="50" dirty="0" err="1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Chaotic</a:t>
            </a:r>
            <a:endParaRPr lang="fr-FR" sz="1400" spc="50" dirty="0">
              <a:solidFill>
                <a:schemeClr val="tx1">
                  <a:alpha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0725070" y="3337681"/>
            <a:ext cx="2434592" cy="64633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Co-</a:t>
            </a:r>
            <a:r>
              <a:rPr lang="fr-FR" sz="900" dirty="0" err="1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creation</a:t>
            </a:r>
            <a:r>
              <a:rPr lang="fr-FR" sz="900" dirty="0">
                <a:solidFill>
                  <a:schemeClr val="tx1">
                    <a:alpha val="50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:</a:t>
            </a:r>
          </a:p>
          <a:p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Collaborative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ideation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visioning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design exploration,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iterative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improvement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,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knowledge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management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992DC165-46D3-8C40-BCA4-CFED491A89BC}"/>
              </a:ext>
            </a:extLst>
          </p:cNvPr>
          <p:cNvSpPr/>
          <p:nvPr/>
        </p:nvSpPr>
        <p:spPr>
          <a:xfrm>
            <a:off x="17022860" y="2465182"/>
            <a:ext cx="1588223" cy="369332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Disintegration</a:t>
            </a:r>
            <a:r>
              <a:rPr lang="fr-FR" sz="900" dirty="0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 or massive </a:t>
            </a:r>
            <a:r>
              <a:rPr lang="fr-FR" sz="900" dirty="0" err="1">
                <a:solidFill>
                  <a:schemeClr val="tx1">
                    <a:alpha val="25000"/>
                  </a:schemeClr>
                </a:solidFill>
                <a:latin typeface="Segoe Print" charset="0"/>
                <a:ea typeface="Segoe Print" charset="0"/>
                <a:cs typeface="Segoe Print" charset="0"/>
              </a:rPr>
              <a:t>avoidance</a:t>
            </a:r>
            <a:endParaRPr lang="fr-FR" sz="900" dirty="0">
              <a:solidFill>
                <a:schemeClr val="tx1">
                  <a:alpha val="25000"/>
                </a:schemeClr>
              </a:solidFill>
              <a:latin typeface="Segoe Print" charset="0"/>
              <a:ea typeface="Segoe Print" charset="0"/>
              <a:cs typeface="Segoe Print" charset="0"/>
            </a:endParaRPr>
          </a:p>
        </p:txBody>
      </p:sp>
      <p:sp>
        <p:nvSpPr>
          <p:cNvPr id="68" name="Forme libre 67"/>
          <p:cNvSpPr/>
          <p:nvPr/>
        </p:nvSpPr>
        <p:spPr>
          <a:xfrm rot="4500000" flipH="1">
            <a:off x="1251899" y="6123827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69" name="Forme libre 68"/>
          <p:cNvSpPr/>
          <p:nvPr/>
        </p:nvSpPr>
        <p:spPr>
          <a:xfrm rot="9900000" flipH="1">
            <a:off x="1546031" y="6486539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0" name="Forme libre 69"/>
          <p:cNvSpPr/>
          <p:nvPr/>
        </p:nvSpPr>
        <p:spPr>
          <a:xfrm rot="20700000" flipH="1">
            <a:off x="18868213" y="6499778"/>
            <a:ext cx="159980" cy="45719"/>
          </a:xfrm>
          <a:custGeom>
            <a:avLst/>
            <a:gdLst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1729048 w 2103120"/>
              <a:gd name="connsiteY3" fmla="*/ 41564 h 133004"/>
              <a:gd name="connsiteX4" fmla="*/ 872837 w 2103120"/>
              <a:gd name="connsiteY4" fmla="*/ 99753 h 133004"/>
              <a:gd name="connsiteX5" fmla="*/ 598517 w 2103120"/>
              <a:gd name="connsiteY5" fmla="*/ 116378 h 133004"/>
              <a:gd name="connsiteX6" fmla="*/ 540328 w 2103120"/>
              <a:gd name="connsiteY6" fmla="*/ 124691 h 133004"/>
              <a:gd name="connsiteX7" fmla="*/ 399011 w 2103120"/>
              <a:gd name="connsiteY7" fmla="*/ 133004 h 133004"/>
              <a:gd name="connsiteX8" fmla="*/ 116379 w 2103120"/>
              <a:gd name="connsiteY8" fmla="*/ 124691 h 133004"/>
              <a:gd name="connsiteX9" fmla="*/ 0 w 2103120"/>
              <a:gd name="connsiteY9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1770611 w 2103120"/>
              <a:gd name="connsiteY2" fmla="*/ 33251 h 133004"/>
              <a:gd name="connsiteX3" fmla="*/ 872837 w 2103120"/>
              <a:gd name="connsiteY3" fmla="*/ 99753 h 133004"/>
              <a:gd name="connsiteX4" fmla="*/ 598517 w 2103120"/>
              <a:gd name="connsiteY4" fmla="*/ 116378 h 133004"/>
              <a:gd name="connsiteX5" fmla="*/ 540328 w 2103120"/>
              <a:gd name="connsiteY5" fmla="*/ 124691 h 133004"/>
              <a:gd name="connsiteX6" fmla="*/ 399011 w 2103120"/>
              <a:gd name="connsiteY6" fmla="*/ 133004 h 133004"/>
              <a:gd name="connsiteX7" fmla="*/ 116379 w 2103120"/>
              <a:gd name="connsiteY7" fmla="*/ 124691 h 133004"/>
              <a:gd name="connsiteX8" fmla="*/ 0 w 2103120"/>
              <a:gd name="connsiteY8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540328 w 2103120"/>
              <a:gd name="connsiteY4" fmla="*/ 124691 h 133004"/>
              <a:gd name="connsiteX5" fmla="*/ 399011 w 2103120"/>
              <a:gd name="connsiteY5" fmla="*/ 133004 h 133004"/>
              <a:gd name="connsiteX6" fmla="*/ 116379 w 2103120"/>
              <a:gd name="connsiteY6" fmla="*/ 124691 h 133004"/>
              <a:gd name="connsiteX7" fmla="*/ 0 w 2103120"/>
              <a:gd name="connsiteY7" fmla="*/ 108066 h 133004"/>
              <a:gd name="connsiteX0" fmla="*/ 2103120 w 2103120"/>
              <a:gd name="connsiteY0" fmla="*/ 0 h 133004"/>
              <a:gd name="connsiteX1" fmla="*/ 1886990 w 2103120"/>
              <a:gd name="connsiteY1" fmla="*/ 24938 h 133004"/>
              <a:gd name="connsiteX2" fmla="*/ 872837 w 2103120"/>
              <a:gd name="connsiteY2" fmla="*/ 99753 h 133004"/>
              <a:gd name="connsiteX3" fmla="*/ 598517 w 2103120"/>
              <a:gd name="connsiteY3" fmla="*/ 116378 h 133004"/>
              <a:gd name="connsiteX4" fmla="*/ 399011 w 2103120"/>
              <a:gd name="connsiteY4" fmla="*/ 133004 h 133004"/>
              <a:gd name="connsiteX5" fmla="*/ 116379 w 2103120"/>
              <a:gd name="connsiteY5" fmla="*/ 124691 h 133004"/>
              <a:gd name="connsiteX6" fmla="*/ 0 w 2103120"/>
              <a:gd name="connsiteY6" fmla="*/ 108066 h 133004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598517 w 1886990"/>
              <a:gd name="connsiteY2" fmla="*/ 91440 h 108066"/>
              <a:gd name="connsiteX3" fmla="*/ 399011 w 1886990"/>
              <a:gd name="connsiteY3" fmla="*/ 108066 h 108066"/>
              <a:gd name="connsiteX4" fmla="*/ 116379 w 1886990"/>
              <a:gd name="connsiteY4" fmla="*/ 99753 h 108066"/>
              <a:gd name="connsiteX5" fmla="*/ 0 w 1886990"/>
              <a:gd name="connsiteY5" fmla="*/ 83128 h 108066"/>
              <a:gd name="connsiteX0" fmla="*/ 1886990 w 1886990"/>
              <a:gd name="connsiteY0" fmla="*/ 0 h 108066"/>
              <a:gd name="connsiteX1" fmla="*/ 872837 w 1886990"/>
              <a:gd name="connsiteY1" fmla="*/ 74815 h 108066"/>
              <a:gd name="connsiteX2" fmla="*/ 399011 w 1886990"/>
              <a:gd name="connsiteY2" fmla="*/ 108066 h 108066"/>
              <a:gd name="connsiteX3" fmla="*/ 116379 w 1886990"/>
              <a:gd name="connsiteY3" fmla="*/ 99753 h 108066"/>
              <a:gd name="connsiteX4" fmla="*/ 0 w 1886990"/>
              <a:gd name="connsiteY4" fmla="*/ 83128 h 108066"/>
              <a:gd name="connsiteX0" fmla="*/ 1889365 w 1889365"/>
              <a:gd name="connsiteY0" fmla="*/ 0 h 99828"/>
              <a:gd name="connsiteX1" fmla="*/ 875212 w 1889365"/>
              <a:gd name="connsiteY1" fmla="*/ 74815 h 99828"/>
              <a:gd name="connsiteX2" fmla="*/ 118754 w 1889365"/>
              <a:gd name="connsiteY2" fmla="*/ 99753 h 99828"/>
              <a:gd name="connsiteX3" fmla="*/ 2375 w 1889365"/>
              <a:gd name="connsiteY3" fmla="*/ 83128 h 99828"/>
              <a:gd name="connsiteX0" fmla="*/ 1770611 w 1770611"/>
              <a:gd name="connsiteY0" fmla="*/ 0 h 99753"/>
              <a:gd name="connsiteX1" fmla="*/ 756458 w 1770611"/>
              <a:gd name="connsiteY1" fmla="*/ 74815 h 99753"/>
              <a:gd name="connsiteX2" fmla="*/ 0 w 1770611"/>
              <a:gd name="connsiteY2" fmla="*/ 99753 h 99753"/>
              <a:gd name="connsiteX0" fmla="*/ 1877112 w 1877112"/>
              <a:gd name="connsiteY0" fmla="*/ 0 h 86085"/>
              <a:gd name="connsiteX1" fmla="*/ 862959 w 1877112"/>
              <a:gd name="connsiteY1" fmla="*/ 74815 h 86085"/>
              <a:gd name="connsiteX2" fmla="*/ 0 w 1877112"/>
              <a:gd name="connsiteY2" fmla="*/ 85727 h 86085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77112 w 1877112"/>
              <a:gd name="connsiteY0" fmla="*/ 0 h 85727"/>
              <a:gd name="connsiteX1" fmla="*/ 0 w 1877112"/>
              <a:gd name="connsiteY1" fmla="*/ 85727 h 85727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66139 w 1866139"/>
              <a:gd name="connsiteY0" fmla="*/ 0 h 95300"/>
              <a:gd name="connsiteX1" fmla="*/ 0 w 1866139"/>
              <a:gd name="connsiteY1" fmla="*/ 95300 h 95300"/>
              <a:gd name="connsiteX0" fmla="*/ 1858229 w 1858229"/>
              <a:gd name="connsiteY0" fmla="*/ 0 h 98368"/>
              <a:gd name="connsiteX1" fmla="*/ 0 w 1858229"/>
              <a:gd name="connsiteY1" fmla="*/ 98368 h 98368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41805 w 1841805"/>
              <a:gd name="connsiteY0" fmla="*/ 0 h 94710"/>
              <a:gd name="connsiteX1" fmla="*/ 0 w 1841805"/>
              <a:gd name="connsiteY1" fmla="*/ 94710 h 94710"/>
              <a:gd name="connsiteX0" fmla="*/ 1833043 w 1833043"/>
              <a:gd name="connsiteY0" fmla="*/ 0 h 98786"/>
              <a:gd name="connsiteX1" fmla="*/ 0 w 1833043"/>
              <a:gd name="connsiteY1" fmla="*/ 98786 h 98786"/>
              <a:gd name="connsiteX0" fmla="*/ 1821274 w 1821274"/>
              <a:gd name="connsiteY0" fmla="*/ 0 h 95536"/>
              <a:gd name="connsiteX1" fmla="*/ 0 w 1821274"/>
              <a:gd name="connsiteY1" fmla="*/ 95536 h 95536"/>
              <a:gd name="connsiteX0" fmla="*/ 1574722 w 1574725"/>
              <a:gd name="connsiteY0" fmla="*/ 0 h 68848"/>
              <a:gd name="connsiteX1" fmla="*/ 0 w 1574725"/>
              <a:gd name="connsiteY1" fmla="*/ 68848 h 68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74725" h="68848">
                <a:moveTo>
                  <a:pt x="1574722" y="0"/>
                </a:moveTo>
                <a:lnTo>
                  <a:pt x="0" y="68848"/>
                </a:lnTo>
              </a:path>
            </a:pathLst>
          </a:custGeom>
          <a:noFill/>
          <a:ln w="19050">
            <a:solidFill>
              <a:schemeClr val="tx1">
                <a:lumMod val="25000"/>
                <a:lumOff val="75000"/>
              </a:schemeClr>
            </a:solidFill>
            <a:headEnd type="none"/>
            <a:tailEnd type="arrow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42869" y="2815603"/>
            <a:ext cx="13869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Requirements,</a:t>
            </a:r>
          </a:p>
          <a:p>
            <a:pPr algn="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business goals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EAFE5BE8-933F-C041-9562-1EBAA48F8EB4}"/>
              </a:ext>
            </a:extLst>
          </p:cNvPr>
          <p:cNvSpPr/>
          <p:nvPr/>
        </p:nvSpPr>
        <p:spPr>
          <a:xfrm>
            <a:off x="5983765" y="6371176"/>
            <a:ext cx="234872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b="1" spc="50" dirty="0">
                <a:solidFill>
                  <a:schemeClr val="tx1">
                    <a:alpha val="50000"/>
                  </a:schemeClr>
                </a:solidFill>
                <a:latin typeface="Arial"/>
                <a:cs typeface="Arial"/>
              </a:rPr>
              <a:t>Methods, tools, technology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CE8DBDFC-04EA-6947-9AEB-C64C8A509E39}"/>
              </a:ext>
            </a:extLst>
          </p:cNvPr>
          <p:cNvSpPr txBox="1"/>
          <p:nvPr/>
        </p:nvSpPr>
        <p:spPr>
          <a:xfrm>
            <a:off x="1176059" y="357443"/>
            <a:ext cx="21836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What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do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we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</a:t>
            </a:r>
            <a:r>
              <a:rPr lang="fr-FR" sz="1400" i="1" spc="50" dirty="0" err="1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need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 to</a:t>
            </a:r>
            <a:r>
              <a:rPr lang="mr-IN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…</a:t>
            </a:r>
            <a:r>
              <a:rPr lang="fr-FR" sz="1400" i="1" spc="50" dirty="0">
                <a:solidFill>
                  <a:schemeClr val="tx1">
                    <a:alpha val="25000"/>
                  </a:schemeClr>
                </a:solidFill>
                <a:latin typeface="Arial"/>
                <a:cs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5754268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7147211"/>
              </p:ext>
            </p:extLst>
          </p:nvPr>
        </p:nvGraphicFramePr>
        <p:xfrm>
          <a:off x="134222" y="659561"/>
          <a:ext cx="19118106" cy="60385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4056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39596"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Jun 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3959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3959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3959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3959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Jul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JUNE 2020</a:t>
            </a:r>
          </a:p>
        </p:txBody>
      </p:sp>
    </p:spTree>
    <p:extLst>
      <p:ext uri="{BB962C8B-B14F-4D97-AF65-F5344CB8AC3E}">
        <p14:creationId xmlns:p14="http://schemas.microsoft.com/office/powerpoint/2010/main" val="206958436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5119968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Jul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JULY 2020</a:t>
            </a:r>
          </a:p>
        </p:txBody>
      </p:sp>
    </p:spTree>
    <p:extLst>
      <p:ext uri="{BB962C8B-B14F-4D97-AF65-F5344CB8AC3E}">
        <p14:creationId xmlns:p14="http://schemas.microsoft.com/office/powerpoint/2010/main" val="211882798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777002"/>
              </p:ext>
            </p:extLst>
          </p:nvPr>
        </p:nvGraphicFramePr>
        <p:xfrm>
          <a:off x="134222" y="660646"/>
          <a:ext cx="19118106" cy="60727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6329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Aug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077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AUGUST 2020</a:t>
            </a:r>
          </a:p>
        </p:txBody>
      </p:sp>
    </p:spTree>
    <p:extLst>
      <p:ext uri="{BB962C8B-B14F-4D97-AF65-F5344CB8AC3E}">
        <p14:creationId xmlns:p14="http://schemas.microsoft.com/office/powerpoint/2010/main" val="333825513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1786378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Sep 1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SEPTEMBER 2020</a:t>
            </a:r>
          </a:p>
        </p:txBody>
      </p:sp>
    </p:spTree>
    <p:extLst>
      <p:ext uri="{BB962C8B-B14F-4D97-AF65-F5344CB8AC3E}">
        <p14:creationId xmlns:p14="http://schemas.microsoft.com/office/powerpoint/2010/main" val="219705782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8896035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Oct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9528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Nov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1</a:t>
                      </a:r>
                      <a:endParaRPr lang="en-US" sz="1600" dirty="0">
                        <a:solidFill>
                          <a:schemeClr val="bg1">
                            <a:lumMod val="75000"/>
                          </a:schemeClr>
                        </a:solidFill>
                        <a:latin typeface="Arial"/>
                        <a:cs typeface="Arial"/>
                      </a:endParaRP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OCTOBER 2020</a:t>
            </a:r>
          </a:p>
        </p:txBody>
      </p:sp>
    </p:spTree>
    <p:extLst>
      <p:ext uri="{BB962C8B-B14F-4D97-AF65-F5344CB8AC3E}">
        <p14:creationId xmlns:p14="http://schemas.microsoft.com/office/powerpoint/2010/main" val="235116095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2741170"/>
              </p:ext>
            </p:extLst>
          </p:nvPr>
        </p:nvGraphicFramePr>
        <p:xfrm>
          <a:off x="134222" y="659558"/>
          <a:ext cx="19118106" cy="6073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65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Nov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562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Dec</a:t>
                      </a:r>
                      <a:r>
                        <a:rPr lang="en-US" sz="1600" baseline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NOVEMBER 2020</a:t>
            </a:r>
          </a:p>
        </p:txBody>
      </p:sp>
    </p:spTree>
    <p:extLst>
      <p:ext uri="{BB962C8B-B14F-4D97-AF65-F5344CB8AC3E}">
        <p14:creationId xmlns:p14="http://schemas.microsoft.com/office/powerpoint/2010/main" val="272224774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631104"/>
              </p:ext>
            </p:extLst>
          </p:nvPr>
        </p:nvGraphicFramePr>
        <p:xfrm>
          <a:off x="134222" y="660646"/>
          <a:ext cx="19118106" cy="6074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Dec 1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Jan 1, 2021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DECEMBER 2020</a:t>
            </a:r>
          </a:p>
        </p:txBody>
      </p:sp>
    </p:spTree>
    <p:extLst>
      <p:ext uri="{BB962C8B-B14F-4D97-AF65-F5344CB8AC3E}">
        <p14:creationId xmlns:p14="http://schemas.microsoft.com/office/powerpoint/2010/main" val="247160249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368406"/>
              </p:ext>
            </p:extLst>
          </p:nvPr>
        </p:nvGraphicFramePr>
        <p:xfrm>
          <a:off x="134222" y="660646"/>
          <a:ext cx="19118106" cy="60740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840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Jan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JANUARY 2021</a:t>
            </a:r>
          </a:p>
        </p:txBody>
      </p:sp>
    </p:spTree>
    <p:extLst>
      <p:ext uri="{BB962C8B-B14F-4D97-AF65-F5344CB8AC3E}">
        <p14:creationId xmlns:p14="http://schemas.microsoft.com/office/powerpoint/2010/main" val="173239210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5632769"/>
              </p:ext>
            </p:extLst>
          </p:nvPr>
        </p:nvGraphicFramePr>
        <p:xfrm>
          <a:off x="134222" y="660645"/>
          <a:ext cx="19118106" cy="59965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948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427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Feb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427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427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4276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FEBRUARY 2021</a:t>
            </a:r>
          </a:p>
        </p:txBody>
      </p:sp>
    </p:spTree>
    <p:extLst>
      <p:ext uri="{BB962C8B-B14F-4D97-AF65-F5344CB8AC3E}">
        <p14:creationId xmlns:p14="http://schemas.microsoft.com/office/powerpoint/2010/main" val="309481559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6081433"/>
              </p:ext>
            </p:extLst>
          </p:nvPr>
        </p:nvGraphicFramePr>
        <p:xfrm>
          <a:off x="134222" y="660646"/>
          <a:ext cx="19118106" cy="60727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7311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37168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Monday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7EF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Tuesday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A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Wednesday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C0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Thursday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Friday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C1D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Saturday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3D1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solidFill>
                            <a:schemeClr val="tx1"/>
                          </a:solidFill>
                          <a:latin typeface="Arial"/>
                          <a:cs typeface="Arial"/>
                        </a:rPr>
                        <a:t>Sunday</a:t>
                      </a:r>
                    </a:p>
                  </a:txBody>
                  <a:tcPr marL="133111" marR="133111" marT="66403" marB="66403" anchor="ctr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DCD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Mar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7125"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Apr 1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6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109102" marR="109102" marT="108850" marB="108850" anchor="b">
                    <a:lnL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9525" cap="flat" cmpd="sng" algn="ctr">
                      <a:solidFill>
                        <a:prstClr val="white">
                          <a:lumMod val="75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5381553" y="108917"/>
            <a:ext cx="13995274" cy="465041"/>
          </a:xfrm>
          <a:prstGeom prst="rect">
            <a:avLst/>
          </a:prstGeom>
          <a:noFill/>
        </p:spPr>
        <p:txBody>
          <a:bodyPr wrap="square" lIns="122859" tIns="61429" rIns="122859" bIns="61429" rtlCol="0">
            <a:spAutoFit/>
          </a:bodyPr>
          <a:lstStyle/>
          <a:p>
            <a:pPr algn="r"/>
            <a:r>
              <a:rPr lang="fr-FR" sz="2200" dirty="0">
                <a:latin typeface="Arial"/>
                <a:cs typeface="Arial"/>
              </a:rPr>
              <a:t>MARCH 2021</a:t>
            </a:r>
          </a:p>
        </p:txBody>
      </p:sp>
    </p:spTree>
    <p:extLst>
      <p:ext uri="{BB962C8B-B14F-4D97-AF65-F5344CB8AC3E}">
        <p14:creationId xmlns:p14="http://schemas.microsoft.com/office/powerpoint/2010/main" val="1045353067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iObeya">
      <a:dk1>
        <a:srgbClr val="2B2837"/>
      </a:dk1>
      <a:lt1>
        <a:srgbClr val="FFFFFF"/>
      </a:lt1>
      <a:dk2>
        <a:srgbClr val="001D5E"/>
      </a:dk2>
      <a:lt2>
        <a:srgbClr val="FFFFFF"/>
      </a:lt2>
      <a:accent1>
        <a:srgbClr val="EDF3FE"/>
      </a:accent1>
      <a:accent2>
        <a:srgbClr val="DCF3D8"/>
      </a:accent2>
      <a:accent3>
        <a:srgbClr val="FCF2E1"/>
      </a:accent3>
      <a:accent4>
        <a:srgbClr val="FCE0E7"/>
      </a:accent4>
      <a:accent5>
        <a:srgbClr val="F0F0F3"/>
      </a:accent5>
      <a:accent6>
        <a:srgbClr val="2B2837"/>
      </a:accent6>
      <a:hlink>
        <a:srgbClr val="8FAEF3"/>
      </a:hlink>
      <a:folHlink>
        <a:srgbClr val="EA4E74"/>
      </a:folHlink>
    </a:clrScheme>
    <a:fontScheme name="Module">
      <a:majorFont>
        <a:latin typeface="Corbel"/>
        <a:ea typeface=""/>
        <a:cs typeface=""/>
        <a:font script="Jpan" typeface="ＭＳ ゴシック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ＭＳ ゴシック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Bureau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Bureau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Module">
    <a:maj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Corbel"/>
      <a:ea typeface=""/>
      <a:cs typeface=""/>
      <a:font script="Jpan" typeface="ＭＳ ゴシック"/>
      <a:font script="Hang" typeface="HY엽서L"/>
      <a:font script="Hans" typeface="华文楷体"/>
      <a:font script="Hant" typeface="新細明體"/>
      <a:font script="Arab" typeface="Tahoma"/>
      <a:font script="Hebr" typeface="Miriam"/>
      <a:font script="Thai" typeface="Dillen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version>
  <revision id="1.1.53290.0"/>
</version>
</file>

<file path=customXml/itemProps1.xml><?xml version="1.0" encoding="utf-8"?>
<ds:datastoreItem xmlns:ds="http://schemas.openxmlformats.org/officeDocument/2006/customXml" ds:itemID="{E05B9E2B-2CFC-49A9-83BE-6F2023A9C421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Kap IT .thmx</Template>
  <TotalTime>24949</TotalTime>
  <Words>9907</Words>
  <Application>Microsoft Macintosh PowerPoint</Application>
  <PresentationFormat>Personnalisé</PresentationFormat>
  <Paragraphs>4771</Paragraphs>
  <Slides>169</Slides>
  <Notes>169</Notes>
  <HiddenSlides>0</HiddenSlides>
  <MMClips>0</MMClips>
  <ScaleCrop>false</ScaleCrop>
  <HeadingPairs>
    <vt:vector size="6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169</vt:i4>
      </vt:variant>
    </vt:vector>
  </HeadingPairs>
  <TitlesOfParts>
    <vt:vector size="177" baseType="lpstr">
      <vt:lpstr>Open Sans</vt:lpstr>
      <vt:lpstr>新細明體</vt:lpstr>
      <vt:lpstr>Arial</vt:lpstr>
      <vt:lpstr>Corbel</vt:lpstr>
      <vt:lpstr>Segoe Print</vt:lpstr>
      <vt:lpstr>Segoe Script</vt:lpstr>
      <vt:lpstr>Times New Roman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Manager/>
  <Company>KAP IT</Company>
  <LinksUpToDate>false</LinksUpToDate>
  <SharedDoc>false</SharedDoc>
  <HyperlinkBase>http://www.iobeya.com/</HyperlinkBase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iObeya board backgrounds</dc:title>
  <dc:subject>Optimized for 4A0 boards</dc:subject>
  <dc:creator>iObeya</dc:creator>
  <cp:keywords/>
  <dc:description/>
  <cp:lastModifiedBy>Aurélien Grimaud</cp:lastModifiedBy>
  <cp:revision>643</cp:revision>
  <dcterms:created xsi:type="dcterms:W3CDTF">2012-06-11T08:39:36Z</dcterms:created>
  <dcterms:modified xsi:type="dcterms:W3CDTF">2020-09-29T22:45:16Z</dcterms:modified>
  <cp:category/>
</cp:coreProperties>
</file>