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57.xml" ContentType="application/vnd.openxmlformats-officedocument.presentationml.notesSl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58.xml" ContentType="application/vnd.openxmlformats-officedocument.presentationml.notesSl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notesSlides/notesSlide59.xml" ContentType="application/vnd.openxmlformats-officedocument.presentationml.notesSl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notesSlides/notesSlide60.xml" ContentType="application/vnd.openxmlformats-officedocument.presentationml.notesSl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notesSlides/notesSlide61.xml" ContentType="application/vnd.openxmlformats-officedocument.presentationml.notesSl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notesSlides/notesSlide62.xml" ContentType="application/vnd.openxmlformats-officedocument.presentationml.notesSl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notesSlides/notesSlide63.xml" ContentType="application/vnd.openxmlformats-officedocument.presentationml.notesSlide+xml"/>
  <Override PartName="/ppt/charts/chart8.xml" ContentType="application/vnd.openxmlformats-officedocument.drawingml.chart+xml"/>
  <Override PartName="/ppt/notesSlides/notesSlide64.xml" ContentType="application/vnd.openxmlformats-officedocument.presentationml.notesSlide+xml"/>
  <Override PartName="/ppt/charts/chart9.xml" ContentType="application/vnd.openxmlformats-officedocument.drawingml.chart+xml"/>
  <Override PartName="/ppt/notesSlides/notesSlide65.xml" ContentType="application/vnd.openxmlformats-officedocument.presentationml.notesSlide+xml"/>
  <Override PartName="/ppt/charts/chart10.xml" ContentType="application/vnd.openxmlformats-officedocument.drawingml.chart+xml"/>
  <Override PartName="/ppt/notesSlides/notesSlide66.xml" ContentType="application/vnd.openxmlformats-officedocument.presentationml.notesSlide+xml"/>
  <Override PartName="/ppt/charts/chart11.xml" ContentType="application/vnd.openxmlformats-officedocument.drawingml.chart+xml"/>
  <Override PartName="/ppt/notesSlides/notesSlide67.xml" ContentType="application/vnd.openxmlformats-officedocument.presentationml.notesSlide+xml"/>
  <Override PartName="/ppt/charts/chart12.xml" ContentType="application/vnd.openxmlformats-officedocument.drawingml.chart+xml"/>
  <Override PartName="/ppt/notesSlides/notesSlide68.xml" ContentType="application/vnd.openxmlformats-officedocument.presentationml.notesSlide+xml"/>
  <Override PartName="/ppt/charts/chart13.xml" ContentType="application/vnd.openxmlformats-officedocument.drawingml.chart+xml"/>
  <Override PartName="/ppt/notesSlides/notesSlide69.xml" ContentType="application/vnd.openxmlformats-officedocument.presentationml.notesSlide+xml"/>
  <Override PartName="/ppt/charts/chart14.xml" ContentType="application/vnd.openxmlformats-officedocument.drawingml.chart+xml"/>
  <Override PartName="/ppt/notesSlides/notesSlide70.xml" ContentType="application/vnd.openxmlformats-officedocument.presentationml.notesSlide+xml"/>
  <Override PartName="/ppt/charts/chart15.xml" ContentType="application/vnd.openxmlformats-officedocument.drawingml.chart+xml"/>
  <Override PartName="/ppt/theme/themeOverride8.xml" ContentType="application/vnd.openxmlformats-officedocument.themeOverride+xml"/>
  <Override PartName="/ppt/drawings/drawing1.xml" ContentType="application/vnd.openxmlformats-officedocument.drawingml.chartshapes+xml"/>
  <Override PartName="/ppt/notesSlides/notesSlide71.xml" ContentType="application/vnd.openxmlformats-officedocument.presentationml.notesSlide+xml"/>
  <Override PartName="/ppt/charts/chart16.xml" ContentType="application/vnd.openxmlformats-officedocument.drawingml.chart+xml"/>
  <Override PartName="/ppt/theme/themeOverride9.xml" ContentType="application/vnd.openxmlformats-officedocument.themeOverride+xml"/>
  <Override PartName="/ppt/drawings/drawing2.xml" ContentType="application/vnd.openxmlformats-officedocument.drawingml.chartshapes+xml"/>
  <Override PartName="/ppt/notesSlides/notesSlide72.xml" ContentType="application/vnd.openxmlformats-officedocument.presentationml.notesSlide+xml"/>
  <Override PartName="/ppt/charts/chart17.xml" ContentType="application/vnd.openxmlformats-officedocument.drawingml.chart+xml"/>
  <Override PartName="/ppt/theme/themeOverride10.xml" ContentType="application/vnd.openxmlformats-officedocument.themeOverride+xml"/>
  <Override PartName="/ppt/drawings/drawing3.xml" ContentType="application/vnd.openxmlformats-officedocument.drawingml.chartshapes+xml"/>
  <Override PartName="/ppt/notesSlides/notesSlide73.xml" ContentType="application/vnd.openxmlformats-officedocument.presentationml.notesSlide+xml"/>
  <Override PartName="/ppt/charts/chart18.xml" ContentType="application/vnd.openxmlformats-officedocument.drawingml.chart+xml"/>
  <Override PartName="/ppt/theme/themeOverride11.xml" ContentType="application/vnd.openxmlformats-officedocument.themeOverride+xml"/>
  <Override PartName="/ppt/drawings/drawing4.xml" ContentType="application/vnd.openxmlformats-officedocument.drawingml.chartshapes+xml"/>
  <Override PartName="/ppt/notesSlides/notesSlide74.xml" ContentType="application/vnd.openxmlformats-officedocument.presentationml.notesSlide+xml"/>
  <Override PartName="/ppt/charts/chart19.xml" ContentType="application/vnd.openxmlformats-officedocument.drawingml.chart+xml"/>
  <Override PartName="/ppt/theme/themeOverride12.xml" ContentType="application/vnd.openxmlformats-officedocument.themeOverride+xml"/>
  <Override PartName="/ppt/drawings/drawing5.xml" ContentType="application/vnd.openxmlformats-officedocument.drawingml.chartshapes+xml"/>
  <Override PartName="/ppt/notesSlides/notesSlide75.xml" ContentType="application/vnd.openxmlformats-officedocument.presentationml.notesSlide+xml"/>
  <Override PartName="/ppt/charts/chart20.xml" ContentType="application/vnd.openxmlformats-officedocument.drawingml.chart+xml"/>
  <Override PartName="/ppt/theme/themeOverride13.xml" ContentType="application/vnd.openxmlformats-officedocument.themeOverride+xml"/>
  <Override PartName="/ppt/drawings/drawing6.xml" ContentType="application/vnd.openxmlformats-officedocument.drawingml.chartshapes+xml"/>
  <Override PartName="/ppt/notesSlides/notesSlide76.xml" ContentType="application/vnd.openxmlformats-officedocument.presentationml.notesSlide+xml"/>
  <Override PartName="/ppt/charts/chart21.xml" ContentType="application/vnd.openxmlformats-officedocument.drawingml.chart+xml"/>
  <Override PartName="/ppt/theme/themeOverride14.xml" ContentType="application/vnd.openxmlformats-officedocument.themeOverride+xml"/>
  <Override PartName="/ppt/drawings/drawing7.xml" ContentType="application/vnd.openxmlformats-officedocument.drawingml.chartshapes+xml"/>
  <Override PartName="/ppt/notesSlides/notesSlide77.xml" ContentType="application/vnd.openxmlformats-officedocument.presentationml.notesSlide+xml"/>
  <Override PartName="/ppt/charts/chart22.xml" ContentType="application/vnd.openxmlformats-officedocument.drawingml.chart+xml"/>
  <Override PartName="/ppt/theme/themeOverride15.xml" ContentType="application/vnd.openxmlformats-officedocument.themeOverride+xml"/>
  <Override PartName="/ppt/charts/chart23.xml" ContentType="application/vnd.openxmlformats-officedocument.drawingml.chart+xml"/>
  <Override PartName="/ppt/theme/themeOverride16.xml" ContentType="application/vnd.openxmlformats-officedocument.themeOverride+xml"/>
  <Override PartName="/ppt/charts/chart24.xml" ContentType="application/vnd.openxmlformats-officedocument.drawingml.chart+xml"/>
  <Override PartName="/ppt/theme/themeOverride17.xml" ContentType="application/vnd.openxmlformats-officedocument.themeOverride+xml"/>
  <Override PartName="/ppt/charts/chart25.xml" ContentType="application/vnd.openxmlformats-officedocument.drawingml.chart+xml"/>
  <Override PartName="/ppt/theme/themeOverride18.xml" ContentType="application/vnd.openxmlformats-officedocument.themeOverride+xml"/>
  <Override PartName="/ppt/charts/chart26.xml" ContentType="application/vnd.openxmlformats-officedocument.drawingml.chart+xml"/>
  <Override PartName="/ppt/theme/themeOverride19.xml" ContentType="application/vnd.openxmlformats-officedocument.themeOverride+xml"/>
  <Override PartName="/ppt/notesSlides/notesSlide78.xml" ContentType="application/vnd.openxmlformats-officedocument.presentationml.notesSlide+xml"/>
  <Override PartName="/ppt/charts/chart27.xml" ContentType="application/vnd.openxmlformats-officedocument.drawingml.chart+xml"/>
  <Override PartName="/ppt/theme/themeOverride20.xml" ContentType="application/vnd.openxmlformats-officedocument.themeOverride+xml"/>
  <Override PartName="/ppt/charts/chart28.xml" ContentType="application/vnd.openxmlformats-officedocument.drawingml.chart+xml"/>
  <Override PartName="/ppt/theme/themeOverride21.xml" ContentType="application/vnd.openxmlformats-officedocument.themeOverride+xml"/>
  <Override PartName="/ppt/charts/chart29.xml" ContentType="application/vnd.openxmlformats-officedocument.drawingml.chart+xml"/>
  <Override PartName="/ppt/theme/themeOverride22.xml" ContentType="application/vnd.openxmlformats-officedocument.themeOverride+xml"/>
  <Override PartName="/ppt/charts/chart30.xml" ContentType="application/vnd.openxmlformats-officedocument.drawingml.chart+xml"/>
  <Override PartName="/ppt/theme/themeOverride23.xml" ContentType="application/vnd.openxmlformats-officedocument.themeOverride+xml"/>
  <Override PartName="/ppt/charts/chart31.xml" ContentType="application/vnd.openxmlformats-officedocument.drawingml.chart+xml"/>
  <Override PartName="/ppt/theme/themeOverride24.xml" ContentType="application/vnd.openxmlformats-officedocument.themeOverr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charts/chart32.xml" ContentType="application/vnd.openxmlformats-officedocument.drawingml.chart+xml"/>
  <Override PartName="/ppt/theme/themeOverride25.xml" ContentType="application/vnd.openxmlformats-officedocument.themeOverride+xml"/>
  <Override PartName="/ppt/notesSlides/notesSlide130.xml" ContentType="application/vnd.openxmlformats-officedocument.presentationml.notesSlide+xml"/>
  <Override PartName="/ppt/charts/chart33.xml" ContentType="application/vnd.openxmlformats-officedocument.drawingml.chart+xml"/>
  <Override PartName="/ppt/theme/themeOverride26.xml" ContentType="application/vnd.openxmlformats-officedocument.themeOverride+xml"/>
  <Override PartName="/ppt/notesSlides/notesSlide131.xml" ContentType="application/vnd.openxmlformats-officedocument.presentationml.notesSlide+xml"/>
  <Override PartName="/ppt/charts/chart34.xml" ContentType="application/vnd.openxmlformats-officedocument.drawingml.chart+xml"/>
  <Override PartName="/ppt/theme/themeOverride27.xml" ContentType="application/vnd.openxmlformats-officedocument.themeOverr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3" r:id="rId2"/>
  </p:sldMasterIdLst>
  <p:notesMasterIdLst>
    <p:notesMasterId r:id="rId174"/>
  </p:notesMasterIdLst>
  <p:sldIdLst>
    <p:sldId id="437" r:id="rId3"/>
    <p:sldId id="434" r:id="rId4"/>
    <p:sldId id="523" r:id="rId5"/>
    <p:sldId id="473" r:id="rId6"/>
    <p:sldId id="472" r:id="rId7"/>
    <p:sldId id="436" r:id="rId8"/>
    <p:sldId id="432" r:id="rId9"/>
    <p:sldId id="760" r:id="rId10"/>
    <p:sldId id="541" r:id="rId11"/>
    <p:sldId id="813" r:id="rId12"/>
    <p:sldId id="809" r:id="rId13"/>
    <p:sldId id="765" r:id="rId14"/>
    <p:sldId id="766" r:id="rId15"/>
    <p:sldId id="763" r:id="rId16"/>
    <p:sldId id="764" r:id="rId17"/>
    <p:sldId id="768" r:id="rId18"/>
    <p:sldId id="767" r:id="rId19"/>
    <p:sldId id="521" r:id="rId20"/>
    <p:sldId id="522" r:id="rId21"/>
    <p:sldId id="326" r:id="rId22"/>
    <p:sldId id="785" r:id="rId23"/>
    <p:sldId id="786" r:id="rId24"/>
    <p:sldId id="787" r:id="rId25"/>
    <p:sldId id="788" r:id="rId26"/>
    <p:sldId id="789" r:id="rId27"/>
    <p:sldId id="790" r:id="rId28"/>
    <p:sldId id="791" r:id="rId29"/>
    <p:sldId id="792" r:id="rId30"/>
    <p:sldId id="793" r:id="rId31"/>
    <p:sldId id="794" r:id="rId32"/>
    <p:sldId id="795" r:id="rId33"/>
    <p:sldId id="796" r:id="rId34"/>
    <p:sldId id="797" r:id="rId35"/>
    <p:sldId id="798" r:id="rId36"/>
    <p:sldId id="799" r:id="rId37"/>
    <p:sldId id="800" r:id="rId38"/>
    <p:sldId id="801" r:id="rId39"/>
    <p:sldId id="802" r:id="rId40"/>
    <p:sldId id="803" r:id="rId41"/>
    <p:sldId id="804" r:id="rId42"/>
    <p:sldId id="805" r:id="rId43"/>
    <p:sldId id="806" r:id="rId44"/>
    <p:sldId id="808" r:id="rId45"/>
    <p:sldId id="807" r:id="rId46"/>
    <p:sldId id="519" r:id="rId47"/>
    <p:sldId id="758" r:id="rId48"/>
    <p:sldId id="327" r:id="rId49"/>
    <p:sldId id="328" r:id="rId50"/>
    <p:sldId id="527" r:id="rId51"/>
    <p:sldId id="531" r:id="rId52"/>
    <p:sldId id="532" r:id="rId53"/>
    <p:sldId id="530" r:id="rId54"/>
    <p:sldId id="528" r:id="rId55"/>
    <p:sldId id="529" r:id="rId56"/>
    <p:sldId id="533" r:id="rId57"/>
    <p:sldId id="442" r:id="rId58"/>
    <p:sldId id="443" r:id="rId59"/>
    <p:sldId id="444" r:id="rId60"/>
    <p:sldId id="445" r:id="rId61"/>
    <p:sldId id="446" r:id="rId62"/>
    <p:sldId id="447" r:id="rId63"/>
    <p:sldId id="448" r:id="rId64"/>
    <p:sldId id="449" r:id="rId65"/>
    <p:sldId id="450" r:id="rId66"/>
    <p:sldId id="451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5" r:id="rId80"/>
    <p:sldId id="292" r:id="rId81"/>
    <p:sldId id="293" r:id="rId82"/>
    <p:sldId id="490" r:id="rId83"/>
    <p:sldId id="491" r:id="rId84"/>
    <p:sldId id="277" r:id="rId85"/>
    <p:sldId id="375" r:id="rId86"/>
    <p:sldId id="504" r:id="rId87"/>
    <p:sldId id="503" r:id="rId88"/>
    <p:sldId id="502" r:id="rId89"/>
    <p:sldId id="501" r:id="rId90"/>
    <p:sldId id="500" r:id="rId91"/>
    <p:sldId id="499" r:id="rId92"/>
    <p:sldId id="498" r:id="rId93"/>
    <p:sldId id="497" r:id="rId94"/>
    <p:sldId id="496" r:id="rId95"/>
    <p:sldId id="495" r:id="rId96"/>
    <p:sldId id="494" r:id="rId97"/>
    <p:sldId id="493" r:id="rId98"/>
    <p:sldId id="505" r:id="rId99"/>
    <p:sldId id="506" r:id="rId100"/>
    <p:sldId id="507" r:id="rId101"/>
    <p:sldId id="508" r:id="rId102"/>
    <p:sldId id="509" r:id="rId103"/>
    <p:sldId id="510" r:id="rId104"/>
    <p:sldId id="511" r:id="rId105"/>
    <p:sldId id="512" r:id="rId106"/>
    <p:sldId id="513" r:id="rId107"/>
    <p:sldId id="514" r:id="rId108"/>
    <p:sldId id="515" r:id="rId109"/>
    <p:sldId id="516" r:id="rId110"/>
    <p:sldId id="278" r:id="rId111"/>
    <p:sldId id="279" r:id="rId112"/>
    <p:sldId id="280" r:id="rId113"/>
    <p:sldId id="382" r:id="rId114"/>
    <p:sldId id="383" r:id="rId115"/>
    <p:sldId id="384" r:id="rId116"/>
    <p:sldId id="385" r:id="rId117"/>
    <p:sldId id="281" r:id="rId118"/>
    <p:sldId id="282" r:id="rId119"/>
    <p:sldId id="283" r:id="rId120"/>
    <p:sldId id="380" r:id="rId121"/>
    <p:sldId id="376" r:id="rId122"/>
    <p:sldId id="295" r:id="rId123"/>
    <p:sldId id="296" r:id="rId124"/>
    <p:sldId id="518" r:id="rId125"/>
    <p:sldId id="517" r:id="rId126"/>
    <p:sldId id="333" r:id="rId127"/>
    <p:sldId id="330" r:id="rId128"/>
    <p:sldId id="331" r:id="rId129"/>
    <p:sldId id="332" r:id="rId130"/>
    <p:sldId id="297" r:id="rId131"/>
    <p:sldId id="298" r:id="rId132"/>
    <p:sldId id="299" r:id="rId133"/>
    <p:sldId id="334" r:id="rId134"/>
    <p:sldId id="335" r:id="rId135"/>
    <p:sldId id="378" r:id="rId136"/>
    <p:sldId id="424" r:id="rId137"/>
    <p:sldId id="755" r:id="rId138"/>
    <p:sldId id="467" r:id="rId139"/>
    <p:sldId id="757" r:id="rId140"/>
    <p:sldId id="426" r:id="rId141"/>
    <p:sldId id="524" r:id="rId142"/>
    <p:sldId id="428" r:id="rId143"/>
    <p:sldId id="772" r:id="rId144"/>
    <p:sldId id="773" r:id="rId145"/>
    <p:sldId id="474" r:id="rId146"/>
    <p:sldId id="429" r:id="rId147"/>
    <p:sldId id="427" r:id="rId148"/>
    <p:sldId id="285" r:id="rId149"/>
    <p:sldId id="290" r:id="rId150"/>
    <p:sldId id="466" r:id="rId151"/>
    <p:sldId id="284" r:id="rId152"/>
    <p:sldId id="286" r:id="rId153"/>
    <p:sldId id="425" r:id="rId154"/>
    <p:sldId id="324" r:id="rId155"/>
    <p:sldId id="488" r:id="rId156"/>
    <p:sldId id="489" r:id="rId157"/>
    <p:sldId id="520" r:id="rId158"/>
    <p:sldId id="535" r:id="rId159"/>
    <p:sldId id="536" r:id="rId160"/>
    <p:sldId id="537" r:id="rId161"/>
    <p:sldId id="810" r:id="rId162"/>
    <p:sldId id="274" r:id="rId163"/>
    <p:sldId id="275" r:id="rId164"/>
    <p:sldId id="525" r:id="rId165"/>
    <p:sldId id="439" r:id="rId166"/>
    <p:sldId id="440" r:id="rId167"/>
    <p:sldId id="272" r:id="rId168"/>
    <p:sldId id="339" r:id="rId169"/>
    <p:sldId id="812" r:id="rId170"/>
    <p:sldId id="468" r:id="rId171"/>
    <p:sldId id="811" r:id="rId172"/>
    <p:sldId id="770" r:id="rId173"/>
  </p:sldIdLst>
  <p:sldSz cx="14533563" cy="6911975"/>
  <p:notesSz cx="6797675" cy="9926638"/>
  <p:custDataLst>
    <p:custData r:id="rId1"/>
  </p:custDataLst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1pPr>
    <a:lvl2pPr marL="374896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2pPr>
    <a:lvl3pPr marL="749794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3pPr>
    <a:lvl4pPr marL="1124689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4pPr>
    <a:lvl5pPr marL="1499587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5pPr>
    <a:lvl6pPr marL="1874483" algn="l" defTabSz="749794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6pPr>
    <a:lvl7pPr marL="2249382" algn="l" defTabSz="749794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7pPr>
    <a:lvl8pPr marL="2624277" algn="l" defTabSz="749794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8pPr>
    <a:lvl9pPr marL="2999176" algn="l" defTabSz="749794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9pPr>
  </p:defaultTextStyle>
  <p:extLst>
    <p:ext uri="{521415D9-36F7-43E2-AB2F-B90AF26B5E84}">
      <p14:sectionLst xmlns:p14="http://schemas.microsoft.com/office/powerpoint/2010/main">
        <p14:section name="Cross-category" id="{0C4F012C-E502-B545-B40C-B23BC445DA5F}">
          <p14:sldIdLst>
            <p14:sldId id="437"/>
            <p14:sldId id="434"/>
            <p14:sldId id="523"/>
            <p14:sldId id="473"/>
            <p14:sldId id="472"/>
            <p14:sldId id="436"/>
            <p14:sldId id="432"/>
            <p14:sldId id="760"/>
            <p14:sldId id="541"/>
            <p14:sldId id="813"/>
          </p14:sldIdLst>
        </p14:section>
        <p14:section name="Brainstorming" id="{2A3336A4-426F-AF4D-9610-005231108E26}">
          <p14:sldIdLst>
            <p14:sldId id="809"/>
          </p14:sldIdLst>
        </p14:section>
        <p14:section name="Generic" id="{08D80268-27B0-8A40-9A37-F16F93A53D28}">
          <p14:sldIdLst>
            <p14:sldId id="765"/>
            <p14:sldId id="766"/>
            <p14:sldId id="763"/>
            <p14:sldId id="764"/>
            <p14:sldId id="768"/>
            <p14:sldId id="767"/>
            <p14:sldId id="521"/>
            <p14:sldId id="522"/>
            <p14:sldId id="326"/>
            <p14:sldId id="785"/>
            <p14:sldId id="786"/>
            <p14:sldId id="787"/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8"/>
            <p14:sldId id="807"/>
          </p14:sldIdLst>
        </p14:section>
        <p14:section name="Decision making" id="{674FDE90-C633-6B4D-87EA-2801648336A5}">
          <p14:sldIdLst>
            <p14:sldId id="519"/>
            <p14:sldId id="758"/>
            <p14:sldId id="327"/>
            <p14:sldId id="328"/>
          </p14:sldIdLst>
        </p14:section>
        <p14:section name="Maps" id="{03ECC4E3-488F-6349-85B1-2A3E86297FF9}">
          <p14:sldIdLst>
            <p14:sldId id="527"/>
            <p14:sldId id="531"/>
            <p14:sldId id="532"/>
            <p14:sldId id="530"/>
            <p14:sldId id="528"/>
            <p14:sldId id="529"/>
            <p14:sldId id="533"/>
          </p14:sldIdLst>
        </p14:section>
        <p14:section name="Performance management" id="{CAA570DD-5225-AF4E-80B7-C05583614E53}">
          <p14:sldIdLst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  <p14:sldId id="465"/>
            <p14:sldId id="292"/>
            <p14:sldId id="293"/>
          </p14:sldIdLst>
        </p14:section>
        <p14:section name="Planning" id="{33F48458-03B5-5545-84DC-8EBE90C79443}">
          <p14:sldIdLst>
            <p14:sldId id="490"/>
            <p14:sldId id="491"/>
            <p14:sldId id="277"/>
            <p14:sldId id="375"/>
            <p14:sldId id="504"/>
            <p14:sldId id="503"/>
            <p14:sldId id="502"/>
            <p14:sldId id="501"/>
            <p14:sldId id="500"/>
            <p14:sldId id="499"/>
            <p14:sldId id="498"/>
            <p14:sldId id="497"/>
            <p14:sldId id="496"/>
            <p14:sldId id="495"/>
            <p14:sldId id="494"/>
            <p14:sldId id="493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513"/>
            <p14:sldId id="514"/>
            <p14:sldId id="515"/>
            <p14:sldId id="516"/>
            <p14:sldId id="278"/>
            <p14:sldId id="279"/>
            <p14:sldId id="280"/>
            <p14:sldId id="382"/>
            <p14:sldId id="383"/>
            <p14:sldId id="384"/>
            <p14:sldId id="385"/>
            <p14:sldId id="281"/>
            <p14:sldId id="282"/>
            <p14:sldId id="283"/>
          </p14:sldIdLst>
        </p14:section>
        <p14:section name="Problem solving" id="{B1BC7630-062F-194C-B52D-E17A73120E27}">
          <p14:sldIdLst>
            <p14:sldId id="380"/>
            <p14:sldId id="376"/>
            <p14:sldId id="295"/>
            <p14:sldId id="296"/>
            <p14:sldId id="518"/>
            <p14:sldId id="517"/>
            <p14:sldId id="333"/>
            <p14:sldId id="330"/>
            <p14:sldId id="331"/>
            <p14:sldId id="332"/>
            <p14:sldId id="297"/>
            <p14:sldId id="298"/>
            <p14:sldId id="299"/>
            <p14:sldId id="334"/>
            <p14:sldId id="335"/>
            <p14:sldId id="378"/>
            <p14:sldId id="424"/>
          </p14:sldIdLst>
        </p14:section>
        <p14:section name="Retrospective" id="{EBF719AD-BBCE-104A-9AF5-99B17FECB4D6}">
          <p14:sldIdLst>
            <p14:sldId id="755"/>
            <p14:sldId id="467"/>
            <p14:sldId id="757"/>
          </p14:sldIdLst>
        </p14:section>
        <p14:section name="Strategy" id="{B9622648-0AAE-1342-881A-1BA31948413E}">
          <p14:sldIdLst>
            <p14:sldId id="426"/>
            <p14:sldId id="524"/>
            <p14:sldId id="428"/>
            <p14:sldId id="772"/>
            <p14:sldId id="773"/>
            <p14:sldId id="474"/>
            <p14:sldId id="429"/>
            <p14:sldId id="427"/>
          </p14:sldIdLst>
        </p14:section>
        <p14:section name="Task management" id="{17A279E9-30E4-3945-92FE-BB8EF69DD945}">
          <p14:sldIdLst>
            <p14:sldId id="285"/>
            <p14:sldId id="290"/>
            <p14:sldId id="466"/>
            <p14:sldId id="284"/>
            <p14:sldId id="286"/>
            <p14:sldId id="425"/>
          </p14:sldIdLst>
        </p14:section>
        <p14:section name="Team management" id="{D50947C8-F6A8-A24F-8966-26E875224D3C}">
          <p14:sldIdLst>
            <p14:sldId id="324"/>
            <p14:sldId id="488"/>
            <p14:sldId id="489"/>
            <p14:sldId id="520"/>
            <p14:sldId id="535"/>
            <p14:sldId id="536"/>
            <p14:sldId id="537"/>
            <p14:sldId id="810"/>
          </p14:sldIdLst>
        </p14:section>
        <p14:section name="User research" id="{B85E70C6-67EC-C54A-B3DB-C32BFFE88688}">
          <p14:sldIdLst>
            <p14:sldId id="274"/>
            <p14:sldId id="275"/>
            <p14:sldId id="525"/>
            <p14:sldId id="439"/>
            <p14:sldId id="440"/>
            <p14:sldId id="272"/>
            <p14:sldId id="339"/>
            <p14:sldId id="812"/>
          </p14:sldIdLst>
        </p14:section>
        <p14:section name="Archive" id="{6B9E407D-A12C-4F47-96CF-879FE37D1F30}">
          <p14:sldIdLst>
            <p14:sldId id="468"/>
            <p14:sldId id="811"/>
            <p14:sldId id="77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77" userDrawn="1">
          <p15:clr>
            <a:srgbClr val="A4A3A4"/>
          </p15:clr>
        </p15:guide>
        <p15:guide id="4" pos="457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F9FBFF"/>
    <a:srgbClr val="FFFBF5"/>
    <a:srgbClr val="FFF7F9"/>
    <a:srgbClr val="EFFBED"/>
    <a:srgbClr val="EDF3FE"/>
    <a:srgbClr val="B9CDE5"/>
    <a:srgbClr val="F2F8FC"/>
    <a:srgbClr val="80B000"/>
    <a:srgbClr val="8064A2"/>
    <a:srgbClr val="FFBFB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ABFCF23-3B69-468F-B69F-88F6DE6A72F2}" styleName="Style moyen 1 - Accentuation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21E4AEA4-8DFA-4A89-87EB-49C32662AFE0}" styleName="Style moyen 2 - Accentuatio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Style moyen 2 - Accentuation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93D81CF-94F2-401A-BA57-92F5A7B2D0C5}" styleName="Style moye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8B1032C-EA38-4F05-BA0D-38AFFFC7BED3}" styleName="Style léger 3 - Accentuation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736" autoAdjust="0"/>
    <p:restoredTop sz="89835" autoAdjust="0"/>
  </p:normalViewPr>
  <p:slideViewPr>
    <p:cSldViewPr snapToGrid="0" snapToObjects="1">
      <p:cViewPr>
        <p:scale>
          <a:sx n="43" d="100"/>
          <a:sy n="43" d="100"/>
        </p:scale>
        <p:origin x="1576" y="1616"/>
      </p:cViewPr>
      <p:guideLst>
        <p:guide orient="horz" pos="2177"/>
        <p:guide pos="457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0" d="100"/>
        <a:sy n="12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theme" Target="theme/theme1.xml"/><Relationship Id="rId172" Type="http://schemas.openxmlformats.org/officeDocument/2006/relationships/slide" Target="slides/slide170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1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presProps" Target="presProps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viewProps" Target="viewProp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" Type="http://schemas.openxmlformats.org/officeDocument/2006/relationships/customXml" Target="../customXml/item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Feuille_de_calcul_Microsoft_Excel14.xlsx"/><Relationship Id="rId1" Type="http://schemas.openxmlformats.org/officeDocument/2006/relationships/themeOverride" Target="../theme/themeOverride8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Feuille_de_calcul_Microsoft_Excel15.xlsx"/><Relationship Id="rId1" Type="http://schemas.openxmlformats.org/officeDocument/2006/relationships/themeOverride" Target="../theme/themeOverride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package" Target="../embeddings/Feuille_de_calcul_Microsoft_Excel16.xlsx"/><Relationship Id="rId1" Type="http://schemas.openxmlformats.org/officeDocument/2006/relationships/themeOverride" Target="../theme/themeOverrid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package" Target="../embeddings/Feuille_de_calcul_Microsoft_Excel17.xlsx"/><Relationship Id="rId1" Type="http://schemas.openxmlformats.org/officeDocument/2006/relationships/themeOverride" Target="../theme/themeOverrid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package" Target="../embeddings/Feuille_de_calcul_Microsoft_Excel18.xlsx"/><Relationship Id="rId1" Type="http://schemas.openxmlformats.org/officeDocument/2006/relationships/themeOverride" Target="../theme/themeOverride12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package" Target="../embeddings/Feuille_de_calcul_Microsoft_Excel19.xlsx"/><Relationship Id="rId1" Type="http://schemas.openxmlformats.org/officeDocument/2006/relationships/themeOverride" Target="../theme/themeOverride13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package" Target="../embeddings/Feuille_de_calcul_Microsoft_Excel20.xlsx"/><Relationship Id="rId1" Type="http://schemas.openxmlformats.org/officeDocument/2006/relationships/themeOverride" Target="../theme/themeOverride14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1.xlsx"/><Relationship Id="rId1" Type="http://schemas.openxmlformats.org/officeDocument/2006/relationships/themeOverride" Target="../theme/themeOverride15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2.xlsx"/><Relationship Id="rId1" Type="http://schemas.openxmlformats.org/officeDocument/2006/relationships/themeOverride" Target="../theme/themeOverride16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3.xlsx"/><Relationship Id="rId1" Type="http://schemas.openxmlformats.org/officeDocument/2006/relationships/themeOverride" Target="../theme/themeOverride17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4.xlsx"/><Relationship Id="rId1" Type="http://schemas.openxmlformats.org/officeDocument/2006/relationships/themeOverride" Target="../theme/themeOverride18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5.xlsx"/><Relationship Id="rId1" Type="http://schemas.openxmlformats.org/officeDocument/2006/relationships/themeOverride" Target="../theme/themeOverride1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6.xlsx"/><Relationship Id="rId1" Type="http://schemas.openxmlformats.org/officeDocument/2006/relationships/themeOverride" Target="../theme/themeOverride2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7.xlsx"/><Relationship Id="rId1" Type="http://schemas.openxmlformats.org/officeDocument/2006/relationships/themeOverride" Target="../theme/themeOverride21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8.xlsx"/><Relationship Id="rId1" Type="http://schemas.openxmlformats.org/officeDocument/2006/relationships/themeOverride" Target="../theme/themeOverride2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9.xlsx"/><Relationship Id="rId1" Type="http://schemas.openxmlformats.org/officeDocument/2006/relationships/themeOverride" Target="../theme/themeOverride23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0.xlsx"/><Relationship Id="rId1" Type="http://schemas.openxmlformats.org/officeDocument/2006/relationships/themeOverride" Target="../theme/themeOverride24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1.xlsx"/><Relationship Id="rId1" Type="http://schemas.openxmlformats.org/officeDocument/2006/relationships/themeOverride" Target="../theme/themeOverride25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2.xlsx"/><Relationship Id="rId1" Type="http://schemas.openxmlformats.org/officeDocument/2006/relationships/themeOverride" Target="../theme/themeOverride26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3.xlsx"/><Relationship Id="rId1" Type="http://schemas.openxmlformats.org/officeDocument/2006/relationships/themeOverride" Target="../theme/themeOverride27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0E23-4334-9D8D-13C31384EA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23-4334-9D8D-13C31384EA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D10-4C57-8FA7-16425B1496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10-4C57-8FA7-16425B1496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68A-4E65-8CDC-6845ED1D77E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68A-4E65-8CDC-6845ED1D77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73-4433-A4D1-76FE196B2B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73-4433-A4D1-76FE196B2B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73-4433-A4D1-76FE196B2BC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473-4433-A4D1-76FE196B2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7A-4125-8469-CE6629D078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7A-4125-8469-CE6629D078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7A-4125-8469-CE6629D078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7A-4125-8469-CE6629D078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F4-4DF2-BC83-8958B2F6B1C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F4-4DF2-BC83-8958B2F6B1C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F4-4DF2-BC83-8958B2F6B1C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BF4-4DF2-BC83-8958B2F6B1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AA-4207-A769-FA5D72E61E0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AA-4207-A769-FA5D72E61E0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3AA-4207-A769-FA5D72E61E0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3AA-4207-A769-FA5D72E61E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A5A-4E1D-AD80-2C3C2FE75EF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A5A-4E1D-AD80-2C3C2FE75EF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A5A-4E1D-AD80-2C3C2FE75EF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A5A-4E1D-AD80-2C3C2FE75E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DDD8-44BF-891E-4F0C73C306A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D8-44BF-891E-4F0C73C306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5C-412A-9D51-F42298DE69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5C-412A-9D51-F42298DE69B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C5C-412A-9D51-F42298DE69B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C5C-412A-9D51-F42298DE69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6-4AF5-80A0-8331C739D8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6-4AF5-80A0-8331C739D85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6-4AF5-80A0-8331C739D85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1A6-4AF5-80A0-8331C739D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3070-4763-A332-803B4641E6C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70-4763-A332-803B4641E6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8D0-4009-9CCC-95D05B751E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D0-4009-9CCC-95D05B7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76-44D9-9ED5-3C76423762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76-44D9-9ED5-3C7642376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D00-4F11-A0CF-F2AE268C3E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0-4F11-A0CF-F2AE268C3E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1191-40C7-9121-823C99CE35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91-40C7-9121-823C99CE3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8D0-4009-9CCC-95D05B751E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D0-4009-9CCC-95D05B7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76-44D9-9ED5-3C76423762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76-44D9-9ED5-3C7642376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D00-4F11-A0CF-F2AE268C3E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0-4F11-A0CF-F2AE268C3E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9123-412E-9907-B800713A80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123-412E-9907-B800713A80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58EC-418E-8F67-44D280D1E5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EC-418E-8F67-44D280D1E5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BD12-4271-9CC7-92C9A870926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D12-4271-9CC7-92C9A87092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C58-774B-BB9A-B9829F7E03D2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C58-774B-BB9A-B9829F7E03D2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EC58-774B-BB9A-B9829F7E03D2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EC58-774B-BB9A-B9829F7E03D2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C58-774B-BB9A-B9829F7E03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0144-F344-AB13-D24BB98C030C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0144-F344-AB13-D24BB98C030C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0144-F344-AB13-D24BB98C030C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0144-F344-AB13-D24BB98C030C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144-F344-AB13-D24BB98C03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A02-0247-B070-845F05FE2F03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2A02-0247-B070-845F05FE2F03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2A02-0247-B070-845F05FE2F03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2A02-0247-B070-845F05FE2F03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A02-0247-B070-845F05FE2F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CADC-4570-9BD6-0EAFB92A2C2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DC-4570-9BD6-0EAFB92A2C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F01-466E-92A7-70333C5BF77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01-466E-92A7-70333C5BF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446D-444B-B18F-56BD608074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6D-444B-B18F-56BD608074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08" y="1806039"/>
          <a:ext cx="2592088" cy="259202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/>
              </a:defRPr>
            </a:lvl1pPr>
          </a:lstStyle>
          <a:p>
            <a:fld id="{D9BD77DA-96F6-E44B-81B1-0914D1315BDE}" type="datetimeFigureOut">
              <a:rPr lang="fr-FR" smtClean="0"/>
              <a:pPr/>
              <a:t>29/09/2020</a:t>
            </a:fld>
            <a:endParaRPr lang="fr-FR" dirty="0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-514350" y="744538"/>
            <a:ext cx="782637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 dirty="0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/>
              </a:defRPr>
            </a:lvl1pPr>
          </a:lstStyle>
          <a:p>
            <a:fld id="{146B3A72-945B-2C48-A0DC-30D950B8855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983686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374896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1pPr>
    <a:lvl2pPr marL="374896" algn="l" defTabSz="374896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2pPr>
    <a:lvl3pPr marL="749794" algn="l" defTabSz="374896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3pPr>
    <a:lvl4pPr marL="1124689" algn="l" defTabSz="374896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4pPr>
    <a:lvl5pPr marL="1499587" algn="l" defTabSz="374896" rtl="0" eaLnBrk="1" latinLnBrk="0" hangingPunct="1">
      <a:defRPr sz="1000" kern="1200">
        <a:solidFill>
          <a:schemeClr val="tx1"/>
        </a:solidFill>
        <a:latin typeface="Arial"/>
        <a:ea typeface="+mn-ea"/>
        <a:cs typeface="+mn-cs"/>
      </a:defRPr>
    </a:lvl5pPr>
    <a:lvl6pPr marL="1874483" algn="l" defTabSz="374896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249382" algn="l" defTabSz="374896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624277" algn="l" defTabSz="374896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2999176" algn="l" defTabSz="374896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User </a:t>
            </a:r>
            <a:r>
              <a:rPr lang="fr-FR" sz="1000" b="0" dirty="0" err="1"/>
              <a:t>research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6 </a:t>
            </a:r>
            <a:r>
              <a:rPr lang="fr-FR" dirty="0" err="1"/>
              <a:t>thinking</a:t>
            </a:r>
            <a:r>
              <a:rPr lang="fr-FR" baseline="0" dirty="0"/>
              <a:t> </a:t>
            </a:r>
            <a:r>
              <a:rPr lang="fr-FR" baseline="0" dirty="0" err="1"/>
              <a:t>hats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301970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Brainstorming, 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Design studio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9461251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2021-04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22283710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2021-05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559188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2021-06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0640817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2021-07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8163762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2021-08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37136060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2021-09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741110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2021-10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6625380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494504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39538515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(5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Brainstorming 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The </a:t>
            </a:r>
            <a:r>
              <a:rPr lang="fr-FR" sz="1000" b="0" baseline="0" dirty="0" err="1"/>
              <a:t>Squid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</a:t>
            </a:r>
            <a:r>
              <a:rPr lang="ro-RO" sz="1000" b="0" dirty="0"/>
              <a:t> 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11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220859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(7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(Q1-Q4)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6634806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(Q3-Q2)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3502689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(Q1-Q4)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35873225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(Q3-Q2)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1423072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r>
              <a:rPr lang="fr-FR" dirty="0"/>
              <a:t> </a:t>
            </a:r>
            <a:r>
              <a:rPr lang="fr-FR" dirty="0" err="1"/>
              <a:t>with</a:t>
            </a:r>
            <a:r>
              <a:rPr lang="fr-FR" dirty="0"/>
              <a:t> </a:t>
            </a:r>
            <a:r>
              <a:rPr lang="fr-FR" dirty="0" err="1"/>
              <a:t>status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115577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r>
              <a:rPr lang="fr-FR" dirty="0"/>
              <a:t> for 2 </a:t>
            </a:r>
            <a:r>
              <a:rPr lang="fr-FR" dirty="0" err="1"/>
              <a:t>weeks</a:t>
            </a:r>
            <a:r>
              <a:rPr lang="fr-FR" dirty="0"/>
              <a:t> 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514130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blue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431513534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Whys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 (multiple)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2517483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 + 2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8D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544456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A3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5077144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pl-PL" sz="1000" b="0" baseline="0" dirty="0" err="1"/>
              <a:t>Generic</a:t>
            </a:r>
            <a:r>
              <a:rPr lang="pl-PL" sz="1000" b="0" baseline="0" dirty="0"/>
              <a:t> </a:t>
            </a:r>
            <a:r>
              <a:rPr lang="pl-PL" sz="1000" b="0" baseline="0" dirty="0" err="1"/>
              <a:t>Ishikawa</a:t>
            </a:r>
            <a:r>
              <a:rPr lang="pl-PL" sz="1000" b="0" baseline="0" dirty="0"/>
              <a:t> diagram (6 </a:t>
            </a:r>
            <a:r>
              <a:rPr lang="pl-PL" sz="1000" b="0" baseline="0" dirty="0" err="1"/>
              <a:t>branches</a:t>
            </a:r>
            <a:r>
              <a:rPr lang="pl-PL" sz="1000" b="0" baseline="0" dirty="0"/>
              <a:t>)</a:t>
            </a:r>
            <a:endParaRPr lang="it-IT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/>
              <a:t>I</a:t>
            </a:r>
            <a:r>
              <a:rPr lang="it-IT" dirty="0"/>
              <a:t>shikawa</a:t>
            </a:r>
            <a:r>
              <a:rPr lang="it-IT" baseline="0" dirty="0"/>
              <a:t> </a:t>
            </a:r>
            <a:r>
              <a:rPr lang="it-IT" dirty="0"/>
              <a:t>diagram (5S) for Services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(6M)</a:t>
            </a:r>
            <a:r>
              <a:rPr lang="en-US" dirty="0"/>
              <a:t> for Manufacturing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(7P)</a:t>
            </a:r>
            <a:r>
              <a:rPr lang="en-US" dirty="0"/>
              <a:t> for Marketing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1727911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green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2331888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158776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weighted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158776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(2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(3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-How-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What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WWWWHW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57359978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r>
              <a:rPr lang="fr-FR" sz="1000" baseline="0" dirty="0"/>
              <a:t> 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4L </a:t>
            </a:r>
            <a:r>
              <a:rPr lang="fr-FR" sz="1000" b="0" baseline="0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</a:t>
            </a:r>
            <a:r>
              <a:rPr lang="ro-RO" sz="1000" b="0" dirty="0"/>
              <a:t> 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97363206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Starfish</a:t>
            </a:r>
            <a:r>
              <a:rPr lang="fr-FR" dirty="0"/>
              <a:t> </a:t>
            </a:r>
            <a:r>
              <a:rPr lang="fr-FR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503032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r>
              <a:rPr lang="fr-FR" sz="1000" baseline="0" dirty="0"/>
              <a:t> 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WADE Matrix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</a:t>
            </a:r>
            <a:r>
              <a:rPr lang="ro-RO" sz="1000" b="0" dirty="0"/>
              <a:t> 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9611587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Business </a:t>
            </a:r>
            <a:r>
              <a:rPr lang="es-ES_tradnl" dirty="0" err="1"/>
              <a:t>model</a:t>
            </a:r>
            <a:r>
              <a:rPr lang="es-ES_tradnl" dirty="0"/>
              <a:t> </a:t>
            </a:r>
            <a:r>
              <a:rPr lang="es-ES_tradnl" dirty="0" err="1"/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dirty="0" err="1"/>
              <a:t>from</a:t>
            </a:r>
            <a:r>
              <a:rPr lang="fr-FR" sz="1000" dirty="0"/>
              <a:t>: </a:t>
            </a:r>
            <a:r>
              <a:rPr lang="pl-PL" sz="1000" dirty="0" err="1"/>
              <a:t>www.businessmodelgeneration.com</a:t>
            </a:r>
            <a:r>
              <a:rPr lang="pl-PL" sz="1000" dirty="0"/>
              <a:t> 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2813459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46061834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GO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product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roadmap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9746835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363256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UX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(v2)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98055064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Lean </a:t>
            </a:r>
            <a:r>
              <a:rPr lang="fr-FR" sz="1000" b="0" i="0" kern="1200" baseline="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iObeya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5739541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Porter’s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5</a:t>
            </a:r>
            <a:r>
              <a:rPr lang="fr-FR" sz="1000" baseline="0" dirty="0">
                <a:solidFill>
                  <a:schemeClr val="bg1">
                    <a:lumMod val="65000"/>
                  </a:schemeClr>
                </a:solidFill>
              </a:rPr>
              <a:t> forces </a:t>
            </a:r>
            <a:r>
              <a:rPr lang="fr-FR" sz="1000" baseline="0" dirty="0" err="1">
                <a:solidFill>
                  <a:schemeClr val="bg1">
                    <a:lumMod val="65000"/>
                  </a:schemeClr>
                </a:solidFill>
              </a:rPr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9762823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SWOT </a:t>
            </a:r>
            <a:r>
              <a:rPr lang="fr-FR" sz="1000" b="0" baseline="0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5075257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Value proposition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78034929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Action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Burndown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900754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Kanban</a:t>
            </a:r>
            <a:r>
              <a:rPr lang="fr-FR" baseline="0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76908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Dark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84685645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Personal</a:t>
            </a:r>
            <a:r>
              <a:rPr lang="fr-FR" baseline="0" dirty="0"/>
              <a:t> </a:t>
            </a:r>
            <a:r>
              <a:rPr lang="fr-FR" baseline="0" dirty="0" err="1"/>
              <a:t>planner</a:t>
            </a:r>
            <a:r>
              <a:rPr lang="fr-FR" baseline="0" dirty="0"/>
              <a:t> </a:t>
            </a:r>
            <a:r>
              <a:rPr lang="fr-FR" baseline="0" dirty="0" err="1"/>
              <a:t>with</a:t>
            </a:r>
            <a:r>
              <a:rPr lang="fr-FR" baseline="0" dirty="0"/>
              <a:t> </a:t>
            </a:r>
            <a:r>
              <a:rPr lang="fr-FR" baseline="0" dirty="0" err="1"/>
              <a:t>status</a:t>
            </a:r>
            <a:r>
              <a:rPr lang="fr-FR" baseline="0" dirty="0"/>
              <a:t> (7 </a:t>
            </a:r>
            <a:r>
              <a:rPr lang="fr-FR" baseline="0" dirty="0" err="1"/>
              <a:t>rows</a:t>
            </a:r>
            <a:r>
              <a:rPr lang="fr-FR" baseline="0" dirty="0"/>
              <a:t>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1155777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Scrum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 err="1"/>
              <a:t>Who-What-When</a:t>
            </a:r>
            <a:endParaRPr lang="es-ES_tradnl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9102477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Skills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canvas basic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15070281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canvas 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17731346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Team meeting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20299989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- 1 </a:t>
            </a:r>
            <a:r>
              <a:rPr lang="fr-FR" dirty="0" err="1"/>
              <a:t>week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420442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- 2 </a:t>
            </a:r>
            <a:r>
              <a:rPr lang="fr-FR" dirty="0" err="1"/>
              <a:t>weeks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597100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Team </a:t>
            </a:r>
            <a:r>
              <a:rPr lang="fr-FR" dirty="0" err="1"/>
              <a:t>rythm</a:t>
            </a:r>
            <a:r>
              <a:rPr lang="fr-FR" dirty="0"/>
              <a:t>/cycle - 3 </a:t>
            </a:r>
            <a:r>
              <a:rPr lang="fr-FR" dirty="0" err="1"/>
              <a:t>weeks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34265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orange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911513234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Delegation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260986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="0" baseline="0" dirty="0"/>
              <a:t>U</a:t>
            </a:r>
            <a:r>
              <a:rPr lang="fr-FR" sz="1200" baseline="0" dirty="0"/>
              <a:t>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3A0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="0" baseline="0" dirty="0"/>
              <a:t>U</a:t>
            </a:r>
            <a:r>
              <a:rPr lang="fr-FR" sz="1200" baseline="0" dirty="0"/>
              <a:t>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 </a:t>
            </a:r>
            <a:r>
              <a:rPr lang="fr-FR" sz="1200" baseline="0" dirty="0" err="1"/>
              <a:t>with</a:t>
            </a:r>
            <a:r>
              <a:rPr lang="fr-FR" sz="1200" baseline="0" dirty="0"/>
              <a:t> </a:t>
            </a:r>
            <a:r>
              <a:rPr lang="fr-FR" sz="1200" baseline="0" dirty="0" err="1"/>
              <a:t>next</a:t>
            </a:r>
            <a:r>
              <a:rPr lang="fr-FR" sz="1200" baseline="0" dirty="0"/>
              <a:t> </a:t>
            </a:r>
            <a:r>
              <a:rPr lang="fr-FR" sz="1200" baseline="0" dirty="0" err="1"/>
              <a:t>steps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3A0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U</a:t>
            </a:r>
            <a:r>
              <a:rPr lang="fr-FR" sz="1000" baseline="0" dirty="0"/>
              <a:t>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Empathy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map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472652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U</a:t>
            </a:r>
            <a:r>
              <a:rPr lang="fr-FR" sz="1000" baseline="0" dirty="0"/>
              <a:t>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Persona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67445740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U</a:t>
            </a:r>
            <a:r>
              <a:rPr lang="fr-FR" sz="1000" baseline="0" dirty="0"/>
              <a:t>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Storymap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0017881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="0" baseline="0" dirty="0"/>
              <a:t>U</a:t>
            </a:r>
            <a:r>
              <a:rPr lang="fr-FR" sz="1200" baseline="0" dirty="0"/>
              <a:t>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</a:t>
            </a:r>
            <a:r>
              <a:rPr lang="fr-FR" sz="1200" baseline="0" dirty="0" err="1"/>
              <a:t>customer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3A0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="0" baseline="0" dirty="0"/>
              <a:t>U</a:t>
            </a:r>
            <a:r>
              <a:rPr lang="fr-FR" sz="1200" baseline="0" dirty="0"/>
              <a:t>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</a:t>
            </a:r>
            <a:r>
              <a:rPr lang="fr-FR" sz="1200" baseline="0" dirty="0" err="1"/>
              <a:t>customer</a:t>
            </a:r>
            <a:r>
              <a:rPr lang="fr-FR" sz="1200" baseline="0" dirty="0"/>
              <a:t> (Agile version)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3A0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="0" baseline="0" dirty="0"/>
              <a:t>U</a:t>
            </a:r>
            <a:r>
              <a:rPr lang="fr-FR" sz="1200" baseline="0" dirty="0"/>
              <a:t>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200" b="1" baseline="0" dirty="0"/>
              <a:t>Name: </a:t>
            </a:r>
            <a:r>
              <a:rPr lang="fr-FR" sz="1200" baseline="0" dirty="0"/>
              <a:t>User </a:t>
            </a:r>
            <a:r>
              <a:rPr lang="fr-FR" sz="1200" baseline="0" dirty="0" err="1"/>
              <a:t>journey</a:t>
            </a:r>
            <a:r>
              <a:rPr lang="fr-FR" sz="1200" baseline="0" dirty="0"/>
              <a:t> </a:t>
            </a:r>
            <a:r>
              <a:rPr lang="fr-FR" sz="1200" baseline="0" dirty="0" err="1"/>
              <a:t>map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dirty="0"/>
              <a:t>3A0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4724496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5367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Generic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red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3A0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31837672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170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00822465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/>
              <a:t>Graduated</a:t>
            </a:r>
            <a:r>
              <a:rPr lang="fr-FR" sz="1000" b="1" baseline="0" dirty="0"/>
              <a:t> </a:t>
            </a:r>
            <a:r>
              <a:rPr lang="en-US" sz="1300" b="0" baseline="0" dirty="0"/>
              <a:t>PICK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3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5612770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3475082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 (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centered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42076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Blind</a:t>
            </a:r>
            <a:r>
              <a:rPr lang="es-ES_tradnl" dirty="0"/>
              <a:t> </a:t>
            </a:r>
            <a:r>
              <a:rPr lang="es-ES_tradnl" dirty="0" err="1"/>
              <a:t>side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dirty="0" err="1"/>
              <a:t>Gamestorming</a:t>
            </a:r>
            <a:r>
              <a:rPr lang="es-ES_tradnl" dirty="0"/>
              <a:t>, p.147 </a:t>
            </a:r>
            <a:r>
              <a:rPr lang="fr-FR" dirty="0"/>
              <a:t>–</a:t>
            </a:r>
            <a:r>
              <a:rPr lang="es-ES_tradnl" dirty="0"/>
              <a:t> </a:t>
            </a:r>
            <a:r>
              <a:rPr lang="es-ES_tradnl" dirty="0" err="1"/>
              <a:t>Découvrir</a:t>
            </a:r>
            <a:r>
              <a:rPr lang="es-ES_tradnl" dirty="0"/>
              <a:t> des </a:t>
            </a:r>
            <a:r>
              <a:rPr lang="es-ES_tradnl" dirty="0" err="1"/>
              <a:t>informations</a:t>
            </a:r>
            <a:r>
              <a:rPr lang="es-ES_tradnl" dirty="0"/>
              <a:t> </a:t>
            </a:r>
            <a:r>
              <a:rPr lang="es-ES_tradnl" dirty="0" err="1"/>
              <a:t>inconnues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167011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Sorting box (8 boxes)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685071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631242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267629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325945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190657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3013967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2*6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4131450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770750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67005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704170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Performance management,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OKR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7899076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433837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803697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3*6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597709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4522886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52827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002890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9418599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698619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6284856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5*1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814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PESTEL</a:t>
            </a:r>
            <a:r>
              <a:rPr lang="fr-FR" baseline="0" dirty="0"/>
              <a:t> </a:t>
            </a:r>
            <a:r>
              <a:rPr lang="fr-FR" baseline="0" dirty="0" err="1"/>
              <a:t>fishbone diagram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408261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5*2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1752230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5*3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5739099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5*4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2279688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5*5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749852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5*6 m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0528223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</a:t>
            </a:r>
            <a:r>
              <a:rPr lang="en-US" sz="1000" b="0" baseline="0" dirty="0"/>
              <a:t>Impact/effort matrix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958461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300" b="0" baseline="0" dirty="0"/>
              <a:t>PICK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3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906317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346350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 (weighted)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346350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Worldwide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861912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PESTEL</a:t>
            </a:r>
            <a:r>
              <a:rPr lang="fr-FR" baseline="0" dirty="0"/>
              <a:t> </a:t>
            </a:r>
            <a:r>
              <a:rPr lang="fr-FR" baseline="0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161525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Africa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6998618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Asia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38233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Europe</a:t>
            </a:r>
            <a:r>
              <a:rPr lang="fr-FR" sz="1000" b="1" baseline="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3934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North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49215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South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779741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Oceania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538593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793188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006689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C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4501758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D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380084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Plane </a:t>
            </a:r>
            <a:r>
              <a:rPr lang="fr-FR" dirty="0" err="1"/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1814895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P</a:t>
            </a:r>
            <a:r>
              <a:rPr lang="es-ES_tradnl" b="0" dirty="0"/>
              <a:t> </a:t>
            </a:r>
            <a:r>
              <a:rPr lang="es-ES_tradnl" dirty="0"/>
              <a:t>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6388205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I</a:t>
            </a:r>
            <a:r>
              <a:rPr lang="es-ES_tradnl" dirty="0"/>
              <a:t>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6172395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+ </a:t>
            </a:r>
            <a:r>
              <a:rPr lang="es-ES_tradnl" dirty="0"/>
              <a:t>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70838824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892197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47368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8184847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D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1747507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P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149025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I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193942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 - </a:t>
            </a:r>
            <a:r>
              <a:rPr lang="es-ES_tradnl" dirty="0" err="1"/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07308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Problem</a:t>
            </a:r>
            <a:r>
              <a:rPr lang="es-ES_tradnl" dirty="0"/>
              <a:t> </a:t>
            </a:r>
            <a:r>
              <a:rPr lang="es-ES_tradnl" dirty="0" err="1"/>
              <a:t>tree</a:t>
            </a:r>
            <a:r>
              <a:rPr lang="es-ES_tradnl" dirty="0"/>
              <a:t> </a:t>
            </a:r>
            <a:r>
              <a:rPr lang="es-ES_tradnl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8870742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3869597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Q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2361395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5304884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D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2297161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P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3094273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I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90330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+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3793999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SQCDP 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4615905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+QDCI- </a:t>
            </a:r>
            <a:r>
              <a:rPr lang="es-ES_tradnl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6809819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Milestone slip chart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79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/>
              <a:t>Brainstorming,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r>
              <a:rPr lang="fr-FR" sz="1000" b="0" baseline="0" dirty="0"/>
              <a:t>, </a:t>
            </a:r>
            <a:r>
              <a:rPr lang="fr-FR" sz="1000" b="0" baseline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7333512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48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/>
              <a:t>P</a:t>
            </a:r>
            <a:r>
              <a:rPr lang="fr-FR" sz="1000" baseline="0" dirty="0"/>
              <a:t>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Performance index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2020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1266777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2021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5313679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Annual planner with months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Generic monthly calendar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89538985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193680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2020-03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721334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2020-04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0251639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2020-05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9834031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r>
              <a:rPr lang="fr-FR" sz="1000" baseline="0" dirty="0"/>
              <a:t>, </a:t>
            </a:r>
            <a:r>
              <a:rPr lang="fr-FR" sz="1000" baseline="0" dirty="0" err="1"/>
              <a:t>Strategy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</a:t>
            </a:r>
            <a:r>
              <a:rPr lang="en-US" sz="1000" b="0" baseline="0" dirty="0"/>
              <a:t>Stacey matrix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8025500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2020-06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9575969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2020-07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770269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2020-08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9741989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2020-09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0683676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2020-10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0997875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35885782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2020-12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6582032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19504290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549506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514350" y="744538"/>
            <a:ext cx="7826375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2021-03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3A0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676771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05543-24B2-2149-87F8-420024375347}" type="datetimeFigureOut">
              <a:rPr lang="fr-FR" smtClean="0"/>
              <a:t>29/09/2020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50D492-6238-C941-B706-3D5659C9D7B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11109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FB72228-4445-4BA8-B147-3CF31ADF65D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392359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33403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726681" y="276799"/>
            <a:ext cx="13080207" cy="1151996"/>
          </a:xfrm>
          <a:prstGeom prst="rect">
            <a:avLst/>
          </a:prstGeom>
        </p:spPr>
        <p:txBody>
          <a:bodyPr vert="horz" lIns="92162" tIns="46081" rIns="92162" bIns="46081" rtlCol="0" anchor="ctr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6681" y="1612800"/>
            <a:ext cx="13080207" cy="4561584"/>
          </a:xfrm>
          <a:prstGeom prst="rect">
            <a:avLst/>
          </a:prstGeom>
        </p:spPr>
        <p:txBody>
          <a:bodyPr vert="horz" lIns="92162" tIns="46081" rIns="92162" bIns="46081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726681" y="6406383"/>
            <a:ext cx="3391165" cy="367999"/>
          </a:xfrm>
          <a:prstGeom prst="rect">
            <a:avLst/>
          </a:prstGeom>
        </p:spPr>
        <p:txBody>
          <a:bodyPr vert="horz" lIns="92162" tIns="46081" rIns="92162" bIns="4608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fld id="{B4B05543-24B2-2149-87F8-420024375347}" type="datetimeFigureOut">
              <a:rPr lang="fr-FR" smtClean="0"/>
              <a:pPr/>
              <a:t>29/09/2020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965636" y="6406383"/>
            <a:ext cx="4602295" cy="367999"/>
          </a:xfrm>
          <a:prstGeom prst="rect">
            <a:avLst/>
          </a:prstGeom>
        </p:spPr>
        <p:txBody>
          <a:bodyPr vert="horz" lIns="92162" tIns="46081" rIns="92162" bIns="4608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10415723" y="6406383"/>
            <a:ext cx="3391165" cy="367999"/>
          </a:xfrm>
          <a:prstGeom prst="rect">
            <a:avLst/>
          </a:prstGeom>
        </p:spPr>
        <p:txBody>
          <a:bodyPr vert="horz" lIns="92162" tIns="46081" rIns="92162" bIns="4608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fld id="{B250D492-6238-C941-B706-3D5659C9D7BB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0216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9" r:id="rId2"/>
    <p:sldLayoutId id="2147483680" r:id="rId3"/>
  </p:sldLayoutIdLst>
  <p:hf hdr="0" ftr="0" dt="0"/>
  <p:txStyles>
    <p:titleStyle>
      <a:lvl1pPr algn="ctr" defTabSz="460812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Arial"/>
          <a:ea typeface="+mj-ea"/>
          <a:cs typeface="+mj-cs"/>
        </a:defRPr>
      </a:lvl1pPr>
    </p:titleStyle>
    <p:bodyStyle>
      <a:lvl1pPr marL="345609" indent="-345609" algn="l" defTabSz="460812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Arial"/>
          <a:ea typeface="+mn-ea"/>
          <a:cs typeface="+mn-cs"/>
        </a:defRPr>
      </a:lvl1pPr>
      <a:lvl2pPr marL="748819" indent="-288007" algn="l" defTabSz="460812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Arial"/>
          <a:ea typeface="+mn-ea"/>
          <a:cs typeface="+mn-cs"/>
        </a:defRPr>
      </a:lvl2pPr>
      <a:lvl3pPr marL="1152030" indent="-230406" algn="l" defTabSz="460812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Arial"/>
          <a:ea typeface="+mn-ea"/>
          <a:cs typeface="+mn-cs"/>
        </a:defRPr>
      </a:lvl3pPr>
      <a:lvl4pPr marL="1612842" indent="-230406" algn="l" defTabSz="460812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Arial"/>
          <a:ea typeface="+mn-ea"/>
          <a:cs typeface="+mn-cs"/>
        </a:defRPr>
      </a:lvl4pPr>
      <a:lvl5pPr marL="2073653" indent="-230406" algn="l" defTabSz="460812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Arial"/>
          <a:ea typeface="+mn-ea"/>
          <a:cs typeface="+mn-cs"/>
        </a:defRPr>
      </a:lvl5pPr>
      <a:lvl6pPr marL="2534465" indent="-230406" algn="l" defTabSz="460812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95277" indent="-230406" algn="l" defTabSz="460812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56089" indent="-230406" algn="l" defTabSz="460812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16901" indent="-230406" algn="l" defTabSz="460812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60812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21624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82436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43248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304059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64871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25683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86495" algn="l" defTabSz="46081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3.pn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4.png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3.emf"/><Relationship Id="rId4" Type="http://schemas.openxmlformats.org/officeDocument/2006/relationships/image" Target="../media/image25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emf"/><Relationship Id="rId13" Type="http://schemas.openxmlformats.org/officeDocument/2006/relationships/image" Target="../media/image74.png"/><Relationship Id="rId3" Type="http://schemas.openxmlformats.org/officeDocument/2006/relationships/image" Target="../media/image64.emf"/><Relationship Id="rId7" Type="http://schemas.openxmlformats.org/officeDocument/2006/relationships/image" Target="../media/image68.emf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.emf"/><Relationship Id="rId11" Type="http://schemas.openxmlformats.org/officeDocument/2006/relationships/image" Target="../media/image72.emf"/><Relationship Id="rId5" Type="http://schemas.openxmlformats.org/officeDocument/2006/relationships/image" Target="../media/image66.emf"/><Relationship Id="rId10" Type="http://schemas.openxmlformats.org/officeDocument/2006/relationships/image" Target="../media/image71.emf"/><Relationship Id="rId4" Type="http://schemas.openxmlformats.org/officeDocument/2006/relationships/image" Target="../media/image65.emf"/><Relationship Id="rId9" Type="http://schemas.openxmlformats.org/officeDocument/2006/relationships/image" Target="../media/image70.emf"/><Relationship Id="rId14" Type="http://schemas.openxmlformats.org/officeDocument/2006/relationships/image" Target="../media/image7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image" Target="../media/image76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3.xml"/><Relationship Id="rId6" Type="http://schemas.microsoft.com/office/2007/relationships/hdphoto" Target="../media/hdphoto6.wdp"/><Relationship Id="rId11" Type="http://schemas.openxmlformats.org/officeDocument/2006/relationships/image" Target="../media/image75.png"/><Relationship Id="rId5" Type="http://schemas.openxmlformats.org/officeDocument/2006/relationships/image" Target="../media/image78.png"/><Relationship Id="rId10" Type="http://schemas.openxmlformats.org/officeDocument/2006/relationships/image" Target="../media/image74.png"/><Relationship Id="rId4" Type="http://schemas.openxmlformats.org/officeDocument/2006/relationships/image" Target="../media/image77.png"/><Relationship Id="rId9" Type="http://schemas.openxmlformats.org/officeDocument/2006/relationships/image" Target="../media/image73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79.png"/><Relationship Id="rId7" Type="http://schemas.openxmlformats.org/officeDocument/2006/relationships/image" Target="../media/image74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3.png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2.tiff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emf"/><Relationship Id="rId3" Type="http://schemas.openxmlformats.org/officeDocument/2006/relationships/image" Target="../media/image83.png"/><Relationship Id="rId7" Type="http://schemas.openxmlformats.org/officeDocument/2006/relationships/image" Target="../media/image87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6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3.pn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5.png"/><Relationship Id="rId11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image" Target="../media/image99.png"/><Relationship Id="rId4" Type="http://schemas.openxmlformats.org/officeDocument/2006/relationships/image" Target="../media/image94.png"/><Relationship Id="rId9" Type="http://schemas.openxmlformats.org/officeDocument/2006/relationships/image" Target="../media/image98.pn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emf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1.pn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76.png"/><Relationship Id="rId4" Type="http://schemas.openxmlformats.org/officeDocument/2006/relationships/image" Target="../media/image54.png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image" Target="../media/image103.png"/><Relationship Id="rId7" Type="http://schemas.openxmlformats.org/officeDocument/2006/relationships/image" Target="../media/image73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image" Target="../media/image104.png"/><Relationship Id="rId9" Type="http://schemas.openxmlformats.org/officeDocument/2006/relationships/image" Target="../media/image75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13" Type="http://schemas.openxmlformats.org/officeDocument/2006/relationships/image" Target="../media/image75.png"/><Relationship Id="rId3" Type="http://schemas.openxmlformats.org/officeDocument/2006/relationships/image" Target="../media/image105.png"/><Relationship Id="rId7" Type="http://schemas.openxmlformats.org/officeDocument/2006/relationships/image" Target="../media/image106.png"/><Relationship Id="rId12" Type="http://schemas.openxmlformats.org/officeDocument/2006/relationships/image" Target="../media/image74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8.png"/><Relationship Id="rId11" Type="http://schemas.openxmlformats.org/officeDocument/2006/relationships/image" Target="../media/image73.png"/><Relationship Id="rId5" Type="http://schemas.openxmlformats.org/officeDocument/2006/relationships/image" Target="../media/image103.png"/><Relationship Id="rId10" Type="http://schemas.openxmlformats.org/officeDocument/2006/relationships/image" Target="../media/image110.png"/><Relationship Id="rId4" Type="http://schemas.openxmlformats.org/officeDocument/2006/relationships/image" Target="../media/image107.png"/><Relationship Id="rId9" Type="http://schemas.openxmlformats.org/officeDocument/2006/relationships/image" Target="../media/image104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emf"/><Relationship Id="rId3" Type="http://schemas.openxmlformats.org/officeDocument/2006/relationships/image" Target="../media/image27.emf"/><Relationship Id="rId7" Type="http://schemas.openxmlformats.org/officeDocument/2006/relationships/image" Target="../media/image111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25.png"/><Relationship Id="rId4" Type="http://schemas.openxmlformats.org/officeDocument/2006/relationships/image" Target="../media/image76.png"/><Relationship Id="rId9" Type="http://schemas.openxmlformats.org/officeDocument/2006/relationships/image" Target="../media/image113.emf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image" Target="../media/image61.png"/><Relationship Id="rId7" Type="http://schemas.openxmlformats.org/officeDocument/2006/relationships/image" Target="../media/image116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5.png"/><Relationship Id="rId5" Type="http://schemas.openxmlformats.org/officeDocument/2006/relationships/image" Target="../media/image114.png"/><Relationship Id="rId4" Type="http://schemas.openxmlformats.org/officeDocument/2006/relationships/image" Target="../media/image60.png"/><Relationship Id="rId9" Type="http://schemas.openxmlformats.org/officeDocument/2006/relationships/image" Target="../media/image118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13" Type="http://schemas.openxmlformats.org/officeDocument/2006/relationships/image" Target="../media/image127.png"/><Relationship Id="rId3" Type="http://schemas.openxmlformats.org/officeDocument/2006/relationships/image" Target="../media/image61.png"/><Relationship Id="rId7" Type="http://schemas.openxmlformats.org/officeDocument/2006/relationships/image" Target="../media/image121.png"/><Relationship Id="rId12" Type="http://schemas.openxmlformats.org/officeDocument/2006/relationships/image" Target="../media/image126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0.png"/><Relationship Id="rId11" Type="http://schemas.openxmlformats.org/officeDocument/2006/relationships/image" Target="../media/image125.png"/><Relationship Id="rId5" Type="http://schemas.openxmlformats.org/officeDocument/2006/relationships/image" Target="../media/image119.png"/><Relationship Id="rId15" Type="http://schemas.openxmlformats.org/officeDocument/2006/relationships/image" Target="../media/image129.png"/><Relationship Id="rId10" Type="http://schemas.openxmlformats.org/officeDocument/2006/relationships/image" Target="../media/image124.png"/><Relationship Id="rId4" Type="http://schemas.openxmlformats.org/officeDocument/2006/relationships/image" Target="../media/image60.png"/><Relationship Id="rId9" Type="http://schemas.openxmlformats.org/officeDocument/2006/relationships/image" Target="../media/image123.png"/><Relationship Id="rId14" Type="http://schemas.openxmlformats.org/officeDocument/2006/relationships/image" Target="../media/image128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png"/><Relationship Id="rId13" Type="http://schemas.openxmlformats.org/officeDocument/2006/relationships/image" Target="../media/image130.png"/><Relationship Id="rId18" Type="http://schemas.openxmlformats.org/officeDocument/2006/relationships/image" Target="../media/image127.png"/><Relationship Id="rId3" Type="http://schemas.openxmlformats.org/officeDocument/2006/relationships/image" Target="../media/image61.png"/><Relationship Id="rId7" Type="http://schemas.openxmlformats.org/officeDocument/2006/relationships/image" Target="../media/image121.png"/><Relationship Id="rId12" Type="http://schemas.openxmlformats.org/officeDocument/2006/relationships/image" Target="../media/image129.png"/><Relationship Id="rId17" Type="http://schemas.openxmlformats.org/officeDocument/2006/relationships/image" Target="../media/image128.png"/><Relationship Id="rId2" Type="http://schemas.openxmlformats.org/officeDocument/2006/relationships/notesSlide" Target="../notesSlides/notesSlide159.xml"/><Relationship Id="rId16" Type="http://schemas.openxmlformats.org/officeDocument/2006/relationships/image" Target="../media/image13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2.png"/><Relationship Id="rId11" Type="http://schemas.openxmlformats.org/officeDocument/2006/relationships/image" Target="../media/image126.png"/><Relationship Id="rId5" Type="http://schemas.openxmlformats.org/officeDocument/2006/relationships/image" Target="../media/image120.png"/><Relationship Id="rId15" Type="http://schemas.openxmlformats.org/officeDocument/2006/relationships/image" Target="../media/image132.png"/><Relationship Id="rId10" Type="http://schemas.openxmlformats.org/officeDocument/2006/relationships/image" Target="../media/image125.png"/><Relationship Id="rId19" Type="http://schemas.openxmlformats.org/officeDocument/2006/relationships/image" Target="../media/image134.png"/><Relationship Id="rId4" Type="http://schemas.openxmlformats.org/officeDocument/2006/relationships/image" Target="../media/image60.png"/><Relationship Id="rId9" Type="http://schemas.openxmlformats.org/officeDocument/2006/relationships/image" Target="../media/image124.png"/><Relationship Id="rId14" Type="http://schemas.openxmlformats.org/officeDocument/2006/relationships/image" Target="../media/image13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png"/><Relationship Id="rId3" Type="http://schemas.openxmlformats.org/officeDocument/2006/relationships/image" Target="../media/image77.png"/><Relationship Id="rId7" Type="http://schemas.openxmlformats.org/officeDocument/2006/relationships/image" Target="../media/image142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1.png"/><Relationship Id="rId5" Type="http://schemas.openxmlformats.org/officeDocument/2006/relationships/image" Target="../media/image140.png"/><Relationship Id="rId4" Type="http://schemas.openxmlformats.org/officeDocument/2006/relationships/image" Target="../media/image139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6.png"/><Relationship Id="rId4" Type="http://schemas.openxmlformats.org/officeDocument/2006/relationships/image" Target="../media/image145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9.png"/><Relationship Id="rId4" Type="http://schemas.openxmlformats.org/officeDocument/2006/relationships/image" Target="../media/image148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0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15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3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microsoft.com/office/2007/relationships/hdphoto" Target="../media/hdphoto5.wdp"/><Relationship Id="rId3" Type="http://schemas.openxmlformats.org/officeDocument/2006/relationships/image" Target="../media/image9.png"/><Relationship Id="rId7" Type="http://schemas.openxmlformats.org/officeDocument/2006/relationships/image" Target="../media/image11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2.wdp"/><Relationship Id="rId11" Type="http://schemas.microsoft.com/office/2007/relationships/hdphoto" Target="../media/hdphoto4.wdp"/><Relationship Id="rId5" Type="http://schemas.openxmlformats.org/officeDocument/2006/relationships/image" Target="../media/image10.png"/><Relationship Id="rId10" Type="http://schemas.openxmlformats.org/officeDocument/2006/relationships/image" Target="../media/image13.png"/><Relationship Id="rId4" Type="http://schemas.microsoft.com/office/2007/relationships/hdphoto" Target="../media/hdphoto1.wdp"/><Relationship Id="rId9" Type="http://schemas.openxmlformats.org/officeDocument/2006/relationships/image" Target="../media/image1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35.emf"/><Relationship Id="rId4" Type="http://schemas.openxmlformats.org/officeDocument/2006/relationships/chart" Target="../charts/char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5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5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13" Type="http://schemas.openxmlformats.org/officeDocument/2006/relationships/image" Target="../media/image27.emf"/><Relationship Id="rId3" Type="http://schemas.openxmlformats.org/officeDocument/2006/relationships/chart" Target="../charts/chart22.xml"/><Relationship Id="rId7" Type="http://schemas.openxmlformats.org/officeDocument/2006/relationships/chart" Target="../charts/chart24.xml"/><Relationship Id="rId12" Type="http://schemas.openxmlformats.org/officeDocument/2006/relationships/image" Target="../media/image35.e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emf"/><Relationship Id="rId11" Type="http://schemas.openxmlformats.org/officeDocument/2006/relationships/chart" Target="../charts/chart26.xml"/><Relationship Id="rId5" Type="http://schemas.openxmlformats.org/officeDocument/2006/relationships/chart" Target="../charts/chart23.xml"/><Relationship Id="rId15" Type="http://schemas.openxmlformats.org/officeDocument/2006/relationships/image" Target="../media/image43.emf"/><Relationship Id="rId10" Type="http://schemas.openxmlformats.org/officeDocument/2006/relationships/image" Target="../media/image39.emf"/><Relationship Id="rId4" Type="http://schemas.openxmlformats.org/officeDocument/2006/relationships/image" Target="../media/image40.emf"/><Relationship Id="rId9" Type="http://schemas.openxmlformats.org/officeDocument/2006/relationships/chart" Target="../charts/chart25.xml"/><Relationship Id="rId14" Type="http://schemas.openxmlformats.org/officeDocument/2006/relationships/image" Target="../media/image36.emf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8.xml"/><Relationship Id="rId13" Type="http://schemas.openxmlformats.org/officeDocument/2006/relationships/image" Target="../media/image42.emf"/><Relationship Id="rId3" Type="http://schemas.openxmlformats.org/officeDocument/2006/relationships/image" Target="../media/image27.emf"/><Relationship Id="rId7" Type="http://schemas.openxmlformats.org/officeDocument/2006/relationships/image" Target="../media/image43.emf"/><Relationship Id="rId12" Type="http://schemas.openxmlformats.org/officeDocument/2006/relationships/chart" Target="../charts/chart30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emf"/><Relationship Id="rId11" Type="http://schemas.openxmlformats.org/officeDocument/2006/relationships/image" Target="../media/image39.emf"/><Relationship Id="rId5" Type="http://schemas.openxmlformats.org/officeDocument/2006/relationships/chart" Target="../charts/chart27.xml"/><Relationship Id="rId15" Type="http://schemas.openxmlformats.org/officeDocument/2006/relationships/image" Target="../media/image41.emf"/><Relationship Id="rId10" Type="http://schemas.openxmlformats.org/officeDocument/2006/relationships/chart" Target="../charts/chart29.xml"/><Relationship Id="rId4" Type="http://schemas.openxmlformats.org/officeDocument/2006/relationships/image" Target="../media/image36.emf"/><Relationship Id="rId9" Type="http://schemas.openxmlformats.org/officeDocument/2006/relationships/image" Target="../media/image38.emf"/><Relationship Id="rId14" Type="http://schemas.openxmlformats.org/officeDocument/2006/relationships/chart" Target="../charts/chart3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9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4"/>
          <p:cNvSpPr/>
          <p:nvPr/>
        </p:nvSpPr>
        <p:spPr>
          <a:xfrm flipV="1">
            <a:off x="9660566" y="687449"/>
            <a:ext cx="4473982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 flipV="1">
            <a:off x="9660566" y="3761973"/>
            <a:ext cx="4473982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/>
          <p:cNvSpPr/>
          <p:nvPr/>
        </p:nvSpPr>
        <p:spPr>
          <a:xfrm>
            <a:off x="399016" y="687449"/>
            <a:ext cx="4472683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à coins arrondis 34"/>
          <p:cNvSpPr/>
          <p:nvPr/>
        </p:nvSpPr>
        <p:spPr>
          <a:xfrm>
            <a:off x="5052100" y="302896"/>
            <a:ext cx="4473982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400403" y="3761974"/>
            <a:ext cx="4469906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/>
          <p:cNvSpPr/>
          <p:nvPr/>
        </p:nvSpPr>
        <p:spPr>
          <a:xfrm>
            <a:off x="5052100" y="4148264"/>
            <a:ext cx="4473982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2245809" y="1089239"/>
            <a:ext cx="779096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Blue Hat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6855920" y="704687"/>
            <a:ext cx="866344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White Hat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11520937" y="1089239"/>
            <a:ext cx="753243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Red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Hat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2185221" y="4148266"/>
            <a:ext cx="900272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Green Hat</a:t>
            </a:r>
          </a:p>
        </p:txBody>
      </p:sp>
      <p:sp>
        <p:nvSpPr>
          <p:cNvPr id="41" name="ZoneTexte 40"/>
          <p:cNvSpPr txBox="1"/>
          <p:nvPr/>
        </p:nvSpPr>
        <p:spPr>
          <a:xfrm>
            <a:off x="6864807" y="4537653"/>
            <a:ext cx="848571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Black Hat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ZoneTexte 41"/>
          <p:cNvSpPr txBox="1"/>
          <p:nvPr/>
        </p:nvSpPr>
        <p:spPr>
          <a:xfrm>
            <a:off x="11442348" y="4122550"/>
            <a:ext cx="91042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Yellow Hat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1465879" y="2097027"/>
            <a:ext cx="2338956" cy="40083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Keep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time,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moderate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ask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for</a:t>
            </a:r>
          </a:p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conclusions and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decisions</a:t>
            </a:r>
            <a:endParaRPr lang="fr-FR" sz="1000" dirty="0">
              <a:solidFill>
                <a:schemeClr val="bg1">
                  <a:lumMod val="75000"/>
                </a:schemeClr>
              </a:solidFill>
              <a:latin typeface="Segoe Print"/>
              <a:cs typeface="Segoe Print"/>
            </a:endParaRPr>
          </a:p>
        </p:txBody>
      </p:sp>
      <p:grpSp>
        <p:nvGrpSpPr>
          <p:cNvPr id="52" name="Grouper 51"/>
          <p:cNvGrpSpPr/>
          <p:nvPr/>
        </p:nvGrpSpPr>
        <p:grpSpPr>
          <a:xfrm>
            <a:off x="6505493" y="3048224"/>
            <a:ext cx="1522576" cy="837537"/>
            <a:chOff x="4623988" y="2976184"/>
            <a:chExt cx="1510604" cy="830997"/>
          </a:xfrm>
        </p:grpSpPr>
        <p:sp>
          <p:nvSpPr>
            <p:cNvPr id="50" name="ZoneTexte 49"/>
            <p:cNvSpPr txBox="1"/>
            <p:nvPr/>
          </p:nvSpPr>
          <p:spPr>
            <a:xfrm>
              <a:off x="4623988" y="2976184"/>
              <a:ext cx="527710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800" dirty="0">
                  <a:solidFill>
                    <a:schemeClr val="tx1">
                      <a:alpha val="25000"/>
                    </a:schemeClr>
                  </a:solidFill>
                </a:rPr>
                <a:t>6</a:t>
              </a:r>
              <a:endParaRPr lang="fr-FR" sz="48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009862" y="3068106"/>
              <a:ext cx="1124730" cy="6412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b="1" spc="50" dirty="0" err="1">
                  <a:solidFill>
                    <a:schemeClr val="tx1">
                      <a:alpha val="25000"/>
                    </a:schemeClr>
                  </a:solidFill>
                </a:rPr>
                <a:t>thinking</a:t>
              </a:r>
              <a:endParaRPr lang="fr-FR" b="1" spc="50" dirty="0">
                <a:solidFill>
                  <a:schemeClr val="tx1">
                    <a:alpha val="25000"/>
                  </a:schemeClr>
                </a:solidFill>
              </a:endParaRPr>
            </a:p>
            <a:p>
              <a:r>
                <a:rPr lang="fr-FR" b="1" spc="50" dirty="0" err="1">
                  <a:solidFill>
                    <a:schemeClr val="tx1">
                      <a:alpha val="25000"/>
                    </a:schemeClr>
                  </a:solidFill>
                </a:rPr>
                <a:t>hats</a:t>
              </a:r>
              <a:endParaRPr lang="fr-FR" b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1873388" y="1314677"/>
            <a:ext cx="1523936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thinking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process</a:t>
            </a:r>
            <a:endParaRPr lang="fr-FR" sz="1000" dirty="0"/>
          </a:p>
        </p:txBody>
      </p:sp>
      <p:sp>
        <p:nvSpPr>
          <p:cNvPr id="30" name="ZoneTexte 29"/>
          <p:cNvSpPr txBox="1"/>
          <p:nvPr/>
        </p:nvSpPr>
        <p:spPr>
          <a:xfrm>
            <a:off x="6009008" y="1719315"/>
            <a:ext cx="2560172" cy="40083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Data and information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or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be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needed</a:t>
            </a:r>
            <a:endParaRPr lang="fr-FR" sz="1000" dirty="0">
              <a:solidFill>
                <a:schemeClr val="bg1">
                  <a:lumMod val="7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737975" y="937398"/>
            <a:ext cx="1102237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Only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 the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facts</a:t>
            </a:r>
            <a:endParaRPr lang="fr-FR" sz="1000" dirty="0"/>
          </a:p>
        </p:txBody>
      </p:sp>
      <p:sp>
        <p:nvSpPr>
          <p:cNvPr id="53" name="ZoneTexte 52"/>
          <p:cNvSpPr txBox="1"/>
          <p:nvPr/>
        </p:nvSpPr>
        <p:spPr>
          <a:xfrm>
            <a:off x="10765751" y="2099065"/>
            <a:ext cx="2263616" cy="40083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Intuition,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hunches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emotions</a:t>
            </a:r>
            <a:endParaRPr lang="fr-FR" sz="1000" dirty="0">
              <a:solidFill>
                <a:schemeClr val="bg1">
                  <a:lumMod val="7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(no justifications, no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judging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54" name="Rectangle 53"/>
          <p:cNvSpPr/>
          <p:nvPr/>
        </p:nvSpPr>
        <p:spPr>
          <a:xfrm>
            <a:off x="11128318" y="1317149"/>
            <a:ext cx="1538478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Express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your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 feelings</a:t>
            </a:r>
            <a:endParaRPr lang="fr-FR" sz="1000" dirty="0"/>
          </a:p>
        </p:txBody>
      </p:sp>
      <p:sp>
        <p:nvSpPr>
          <p:cNvPr id="55" name="ZoneTexte 54"/>
          <p:cNvSpPr txBox="1"/>
          <p:nvPr/>
        </p:nvSpPr>
        <p:spPr>
          <a:xfrm>
            <a:off x="1470688" y="5169446"/>
            <a:ext cx="2329339" cy="40083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Alternatives, new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ideas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, concepts</a:t>
            </a:r>
          </a:p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and perceptions</a:t>
            </a:r>
          </a:p>
        </p:txBody>
      </p:sp>
      <p:sp>
        <p:nvSpPr>
          <p:cNvPr id="56" name="Rectangle 55"/>
          <p:cNvSpPr/>
          <p:nvPr/>
        </p:nvSpPr>
        <p:spPr>
          <a:xfrm>
            <a:off x="2181990" y="4379479"/>
            <a:ext cx="906735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Be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creative</a:t>
            </a:r>
            <a:endParaRPr lang="fr-FR" sz="1000" dirty="0"/>
          </a:p>
        </p:txBody>
      </p:sp>
      <p:sp>
        <p:nvSpPr>
          <p:cNvPr id="57" name="ZoneTexte 56"/>
          <p:cNvSpPr txBox="1"/>
          <p:nvPr/>
        </p:nvSpPr>
        <p:spPr>
          <a:xfrm>
            <a:off x="6497122" y="5551845"/>
            <a:ext cx="1583943" cy="400839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not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work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may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go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wrong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541666" y="4775072"/>
            <a:ext cx="1494853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Devil’s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advocate</a:t>
            </a:r>
            <a:endParaRPr lang="fr-FR" sz="1000" dirty="0"/>
          </a:p>
        </p:txBody>
      </p:sp>
      <p:sp>
        <p:nvSpPr>
          <p:cNvPr id="59" name="ZoneTexte 58"/>
          <p:cNvSpPr txBox="1"/>
          <p:nvPr/>
        </p:nvSpPr>
        <p:spPr>
          <a:xfrm>
            <a:off x="10639114" y="5215494"/>
            <a:ext cx="2516890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Positive insights, values and </a:t>
            </a:r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benefits</a:t>
            </a:r>
            <a:endParaRPr lang="fr-FR" sz="1000" dirty="0">
              <a:solidFill>
                <a:schemeClr val="bg1">
                  <a:lumMod val="7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375524" y="4340965"/>
            <a:ext cx="1044071" cy="24815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It’s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awesome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  <a:latin typeface="Segoe Print"/>
                <a:cs typeface="Segoe Print"/>
              </a:rPr>
              <a:t>!</a:t>
            </a:r>
            <a:endParaRPr lang="fr-FR" sz="1000" dirty="0"/>
          </a:p>
        </p:txBody>
      </p:sp>
      <p:pic>
        <p:nvPicPr>
          <p:cNvPr id="44" name="Image 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055" y="3895746"/>
            <a:ext cx="597010" cy="513762"/>
          </a:xfrm>
          <a:prstGeom prst="rect">
            <a:avLst/>
          </a:prstGeom>
        </p:spPr>
      </p:pic>
      <p:pic>
        <p:nvPicPr>
          <p:cNvPr id="45" name="Image 4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6915" y="535582"/>
            <a:ext cx="597010" cy="513762"/>
          </a:xfrm>
          <a:prstGeom prst="rect">
            <a:avLst/>
          </a:prstGeom>
        </p:spPr>
      </p:pic>
      <p:pic>
        <p:nvPicPr>
          <p:cNvPr id="46" name="Image 4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6915" y="3475714"/>
            <a:ext cx="597010" cy="513762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06281" y="535582"/>
            <a:ext cx="597010" cy="513762"/>
          </a:xfrm>
          <a:prstGeom prst="rect">
            <a:avLst/>
          </a:prstGeom>
        </p:spPr>
      </p:pic>
      <p:pic>
        <p:nvPicPr>
          <p:cNvPr id="49" name="Imag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055" y="150465"/>
            <a:ext cx="597010" cy="520898"/>
          </a:xfrm>
          <a:prstGeom prst="rect">
            <a:avLst/>
          </a:prstGeom>
        </p:spPr>
      </p:pic>
      <p:pic>
        <p:nvPicPr>
          <p:cNvPr id="61" name="Image 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06281" y="3447974"/>
            <a:ext cx="597010" cy="513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6792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970D4E5B-3885-5D41-B3B1-32D9EB0A3C67}"/>
              </a:ext>
            </a:extLst>
          </p:cNvPr>
          <p:cNvSpPr/>
          <p:nvPr/>
        </p:nvSpPr>
        <p:spPr>
          <a:xfrm>
            <a:off x="182418" y="166313"/>
            <a:ext cx="10284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Design Studio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412C9CB0-C4F8-0A43-B789-1E400BDA28D6}"/>
              </a:ext>
            </a:extLst>
          </p:cNvPr>
          <p:cNvGrpSpPr/>
          <p:nvPr/>
        </p:nvGrpSpPr>
        <p:grpSpPr>
          <a:xfrm>
            <a:off x="1341911" y="164271"/>
            <a:ext cx="5829131" cy="636318"/>
            <a:chOff x="257648" y="1069348"/>
            <a:chExt cx="4574637" cy="636318"/>
          </a:xfrm>
        </p:grpSpPr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0EDADC93-7A9E-424F-8C1E-8C1EC492A748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42" name="ZoneTexte 41">
              <a:extLst>
                <a:ext uri="{FF2B5EF4-FFF2-40B4-BE49-F238E27FC236}">
                  <a16:creationId xmlns:a16="http://schemas.microsoft.com/office/drawing/2014/main" id="{9F0EF0CB-5C1D-294D-BF25-DC330F2C076E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Round 1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0490032-3B40-8645-87A1-72C186E862A3}"/>
                </a:ext>
              </a:extLst>
            </p:cNvPr>
            <p:cNvSpPr/>
            <p:nvPr/>
          </p:nvSpPr>
          <p:spPr>
            <a:xfrm>
              <a:off x="310897" y="1405117"/>
              <a:ext cx="4473623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Challenge statement</a:t>
              </a:r>
            </a:p>
          </p:txBody>
        </p:sp>
      </p:grpSp>
      <p:grpSp>
        <p:nvGrpSpPr>
          <p:cNvPr id="44" name="Groupe 43">
            <a:extLst>
              <a:ext uri="{FF2B5EF4-FFF2-40B4-BE49-F238E27FC236}">
                <a16:creationId xmlns:a16="http://schemas.microsoft.com/office/drawing/2014/main" id="{5E72B20F-079E-2545-BAD0-EF15136DB905}"/>
              </a:ext>
            </a:extLst>
          </p:cNvPr>
          <p:cNvGrpSpPr/>
          <p:nvPr/>
        </p:nvGrpSpPr>
        <p:grpSpPr>
          <a:xfrm>
            <a:off x="911278" y="915111"/>
            <a:ext cx="1896590" cy="636318"/>
            <a:chOff x="257648" y="1879245"/>
            <a:chExt cx="3252468" cy="636318"/>
          </a:xfrm>
        </p:grpSpPr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5E653550-62E6-B849-BBCA-569BB6F417B5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50" name="ZoneTexte 49">
              <a:extLst>
                <a:ext uri="{FF2B5EF4-FFF2-40B4-BE49-F238E27FC236}">
                  <a16:creationId xmlns:a16="http://schemas.microsoft.com/office/drawing/2014/main" id="{5A24D137-BB8A-E240-9C19-17EF0EDE5266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Brainstorming (2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B6E8C0F6-07CA-664C-AB60-3B64DB2AB752}"/>
                </a:ext>
              </a:extLst>
            </p:cNvPr>
            <p:cNvSpPr/>
            <p:nvPr/>
          </p:nvSpPr>
          <p:spPr>
            <a:xfrm>
              <a:off x="310897" y="2131034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Brainstorming ideas that address the challenge</a:t>
              </a:r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90C0D896-2C13-F648-A169-B5A829D7C29D}"/>
              </a:ext>
            </a:extLst>
          </p:cNvPr>
          <p:cNvGrpSpPr/>
          <p:nvPr/>
        </p:nvGrpSpPr>
        <p:grpSpPr>
          <a:xfrm>
            <a:off x="2896479" y="899704"/>
            <a:ext cx="3085225" cy="671345"/>
            <a:chOff x="257648" y="1879245"/>
            <a:chExt cx="3252468" cy="671345"/>
          </a:xfrm>
        </p:grpSpPr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6E69CA2F-C050-4748-8FA6-D23522F0ADC5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E8D8F893-243C-E64A-9618-7670302478F2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Sketch (10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A12BD2E9-E1AB-1A4A-82EC-50EFD3CEB3E1}"/>
                </a:ext>
              </a:extLst>
            </p:cNvPr>
            <p:cNvSpPr/>
            <p:nvPr/>
          </p:nvSpPr>
          <p:spPr>
            <a:xfrm>
              <a:off x="310898" y="2131886"/>
              <a:ext cx="3114230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Select the idea you think is worth exploring and sketch it</a:t>
              </a:r>
            </a:p>
          </p:txBody>
        </p:sp>
      </p:grpSp>
      <p:grpSp>
        <p:nvGrpSpPr>
          <p:cNvPr id="56" name="Groupe 55">
            <a:extLst>
              <a:ext uri="{FF2B5EF4-FFF2-40B4-BE49-F238E27FC236}">
                <a16:creationId xmlns:a16="http://schemas.microsoft.com/office/drawing/2014/main" id="{10968556-0839-B44F-BC69-BC1C5C783514}"/>
              </a:ext>
            </a:extLst>
          </p:cNvPr>
          <p:cNvGrpSpPr/>
          <p:nvPr/>
        </p:nvGrpSpPr>
        <p:grpSpPr>
          <a:xfrm>
            <a:off x="6070315" y="897502"/>
            <a:ext cx="1100727" cy="636318"/>
            <a:chOff x="257648" y="1879245"/>
            <a:chExt cx="3252468" cy="636318"/>
          </a:xfrm>
        </p:grpSpPr>
        <p:sp>
          <p:nvSpPr>
            <p:cNvPr id="57" name="Rectangle à coins arrondis 34">
              <a:extLst>
                <a:ext uri="{FF2B5EF4-FFF2-40B4-BE49-F238E27FC236}">
                  <a16:creationId xmlns:a16="http://schemas.microsoft.com/office/drawing/2014/main" id="{E80EEC11-9ECF-3448-B938-A6FFBA7E1B6B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58" name="ZoneTexte 57">
              <a:extLst>
                <a:ext uri="{FF2B5EF4-FFF2-40B4-BE49-F238E27FC236}">
                  <a16:creationId xmlns:a16="http://schemas.microsoft.com/office/drawing/2014/main" id="{8740EB2F-5CE7-9847-A20F-27EC8DFDFDA1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Highlights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1735E139-F9B8-7A47-9367-10BFA0EF3F64}"/>
                </a:ext>
              </a:extLst>
            </p:cNvPr>
            <p:cNvSpPr/>
            <p:nvPr/>
          </p:nvSpPr>
          <p:spPr>
            <a:xfrm>
              <a:off x="310897" y="2130732"/>
              <a:ext cx="3114229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Highlights of each idea</a:t>
              </a:r>
            </a:p>
          </p:txBody>
        </p:sp>
      </p:grp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AD14F2DA-D732-4341-8F69-E33192D4D709}"/>
              </a:ext>
            </a:extLst>
          </p:cNvPr>
          <p:cNvGrpSpPr/>
          <p:nvPr/>
        </p:nvGrpSpPr>
        <p:grpSpPr>
          <a:xfrm>
            <a:off x="153894" y="6167571"/>
            <a:ext cx="7017374" cy="754473"/>
            <a:chOff x="257648" y="1069348"/>
            <a:chExt cx="4574637" cy="754473"/>
          </a:xfrm>
        </p:grpSpPr>
        <p:sp>
          <p:nvSpPr>
            <p:cNvPr id="62" name="Rectangle à coins arrondis 34">
              <a:extLst>
                <a:ext uri="{FF2B5EF4-FFF2-40B4-BE49-F238E27FC236}">
                  <a16:creationId xmlns:a16="http://schemas.microsoft.com/office/drawing/2014/main" id="{AD054B25-6BD8-374D-A126-184C17DA9949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63" name="ZoneTexte 62">
              <a:extLst>
                <a:ext uri="{FF2B5EF4-FFF2-40B4-BE49-F238E27FC236}">
                  <a16:creationId xmlns:a16="http://schemas.microsoft.com/office/drawing/2014/main" id="{901D2422-7D4C-D741-848E-146DA3854EF5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Consolidate</a:t>
              </a:r>
              <a:endPara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1B29922B-BED7-B747-89D1-29FD9367A0A8}"/>
                </a:ext>
              </a:extLst>
            </p:cNvPr>
            <p:cNvSpPr/>
            <p:nvPr/>
          </p:nvSpPr>
          <p:spPr>
            <a:xfrm>
              <a:off x="310897" y="1405117"/>
              <a:ext cx="4473623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Note the aspects that the team feels should be included in a final solution</a:t>
              </a:r>
            </a:p>
          </p:txBody>
        </p:sp>
      </p:grp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10154EDB-FEB9-4846-A95F-A706A45A121E}"/>
              </a:ext>
            </a:extLst>
          </p:cNvPr>
          <p:cNvSpPr/>
          <p:nvPr/>
        </p:nvSpPr>
        <p:spPr>
          <a:xfrm flipV="1">
            <a:off x="911277" y="166672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713BDAC0-FF78-2C4C-A6B0-5D52E19C2544}"/>
              </a:ext>
            </a:extLst>
          </p:cNvPr>
          <p:cNvSpPr/>
          <p:nvPr/>
        </p:nvSpPr>
        <p:spPr>
          <a:xfrm flipV="1">
            <a:off x="2896479" y="1666723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04305CF9-493D-F043-B0B8-36BA3ABF6B2A}"/>
              </a:ext>
            </a:extLst>
          </p:cNvPr>
          <p:cNvSpPr/>
          <p:nvPr/>
        </p:nvSpPr>
        <p:spPr>
          <a:xfrm flipV="1">
            <a:off x="6070540" y="1666723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F519E60B-6C44-FC49-8E7C-F631A7DB39CB}"/>
              </a:ext>
            </a:extLst>
          </p:cNvPr>
          <p:cNvSpPr/>
          <p:nvPr/>
        </p:nvSpPr>
        <p:spPr>
          <a:xfrm flipV="1">
            <a:off x="911277" y="243374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92782718-99B8-3240-9A89-F80773E6EF33}"/>
              </a:ext>
            </a:extLst>
          </p:cNvPr>
          <p:cNvSpPr/>
          <p:nvPr/>
        </p:nvSpPr>
        <p:spPr>
          <a:xfrm flipV="1">
            <a:off x="2896479" y="2433743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08A9C57B-791B-A948-8EE7-6068BB05D36E}"/>
              </a:ext>
            </a:extLst>
          </p:cNvPr>
          <p:cNvSpPr/>
          <p:nvPr/>
        </p:nvSpPr>
        <p:spPr>
          <a:xfrm flipV="1">
            <a:off x="6070540" y="2433743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05A6723D-A328-E243-B63B-5D2C46424EE5}"/>
              </a:ext>
            </a:extLst>
          </p:cNvPr>
          <p:cNvSpPr/>
          <p:nvPr/>
        </p:nvSpPr>
        <p:spPr>
          <a:xfrm flipV="1">
            <a:off x="911277" y="3198247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BE02F135-84B1-6049-B6D5-4CC4BD8ECFDA}"/>
              </a:ext>
            </a:extLst>
          </p:cNvPr>
          <p:cNvSpPr/>
          <p:nvPr/>
        </p:nvSpPr>
        <p:spPr>
          <a:xfrm flipV="1">
            <a:off x="2896479" y="3198247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0" name="Rectangle à coins arrondis 34">
            <a:extLst>
              <a:ext uri="{FF2B5EF4-FFF2-40B4-BE49-F238E27FC236}">
                <a16:creationId xmlns:a16="http://schemas.microsoft.com/office/drawing/2014/main" id="{94390B3E-80C6-4D49-8904-8B81B37B7708}"/>
              </a:ext>
            </a:extLst>
          </p:cNvPr>
          <p:cNvSpPr/>
          <p:nvPr/>
        </p:nvSpPr>
        <p:spPr>
          <a:xfrm flipV="1">
            <a:off x="6070540" y="3198247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4" name="Rectangle à coins arrondis 34">
            <a:extLst>
              <a:ext uri="{FF2B5EF4-FFF2-40B4-BE49-F238E27FC236}">
                <a16:creationId xmlns:a16="http://schemas.microsoft.com/office/drawing/2014/main" id="{BB18512F-9BE2-CC47-A7F3-514730B57B7E}"/>
              </a:ext>
            </a:extLst>
          </p:cNvPr>
          <p:cNvSpPr/>
          <p:nvPr/>
        </p:nvSpPr>
        <p:spPr>
          <a:xfrm flipV="1">
            <a:off x="911277" y="393516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024BA1BA-3699-7648-A249-1E11E096945F}"/>
              </a:ext>
            </a:extLst>
          </p:cNvPr>
          <p:cNvSpPr/>
          <p:nvPr/>
        </p:nvSpPr>
        <p:spPr>
          <a:xfrm flipV="1">
            <a:off x="2896479" y="3935162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0D8E17BA-9DF4-A646-BF41-7438E937C597}"/>
              </a:ext>
            </a:extLst>
          </p:cNvPr>
          <p:cNvSpPr/>
          <p:nvPr/>
        </p:nvSpPr>
        <p:spPr>
          <a:xfrm flipV="1">
            <a:off x="6070540" y="3935162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0" name="Rectangle à coins arrondis 34">
            <a:extLst>
              <a:ext uri="{FF2B5EF4-FFF2-40B4-BE49-F238E27FC236}">
                <a16:creationId xmlns:a16="http://schemas.microsoft.com/office/drawing/2014/main" id="{A52C89A0-9342-C043-B37C-C349A04D8E93}"/>
              </a:ext>
            </a:extLst>
          </p:cNvPr>
          <p:cNvSpPr/>
          <p:nvPr/>
        </p:nvSpPr>
        <p:spPr>
          <a:xfrm flipV="1">
            <a:off x="911277" y="469408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1" name="Rectangle à coins arrondis 34">
            <a:extLst>
              <a:ext uri="{FF2B5EF4-FFF2-40B4-BE49-F238E27FC236}">
                <a16:creationId xmlns:a16="http://schemas.microsoft.com/office/drawing/2014/main" id="{790BC3A0-FCF0-9740-AB5C-22050731AB72}"/>
              </a:ext>
            </a:extLst>
          </p:cNvPr>
          <p:cNvSpPr/>
          <p:nvPr/>
        </p:nvSpPr>
        <p:spPr>
          <a:xfrm flipV="1">
            <a:off x="2896479" y="4694082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2" name="Rectangle à coins arrondis 34">
            <a:extLst>
              <a:ext uri="{FF2B5EF4-FFF2-40B4-BE49-F238E27FC236}">
                <a16:creationId xmlns:a16="http://schemas.microsoft.com/office/drawing/2014/main" id="{AFDA5B9F-7837-E240-89A2-61EC944965F9}"/>
              </a:ext>
            </a:extLst>
          </p:cNvPr>
          <p:cNvSpPr/>
          <p:nvPr/>
        </p:nvSpPr>
        <p:spPr>
          <a:xfrm flipV="1">
            <a:off x="6070540" y="4694082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6" name="Rectangle à coins arrondis 34">
            <a:extLst>
              <a:ext uri="{FF2B5EF4-FFF2-40B4-BE49-F238E27FC236}">
                <a16:creationId xmlns:a16="http://schemas.microsoft.com/office/drawing/2014/main" id="{FFDF30FA-2A7A-664C-9675-DFAFE79456F3}"/>
              </a:ext>
            </a:extLst>
          </p:cNvPr>
          <p:cNvSpPr/>
          <p:nvPr/>
        </p:nvSpPr>
        <p:spPr>
          <a:xfrm flipV="1">
            <a:off x="911277" y="5420450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3FDB5482-226B-FC45-9B6D-7290D9B8797C}"/>
              </a:ext>
            </a:extLst>
          </p:cNvPr>
          <p:cNvSpPr/>
          <p:nvPr/>
        </p:nvSpPr>
        <p:spPr>
          <a:xfrm flipV="1">
            <a:off x="2896479" y="5420450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98" name="Rectangle à coins arrondis 34">
            <a:extLst>
              <a:ext uri="{FF2B5EF4-FFF2-40B4-BE49-F238E27FC236}">
                <a16:creationId xmlns:a16="http://schemas.microsoft.com/office/drawing/2014/main" id="{943CB977-DA10-8649-88FC-6FA9225DA8A6}"/>
              </a:ext>
            </a:extLst>
          </p:cNvPr>
          <p:cNvSpPr/>
          <p:nvPr/>
        </p:nvSpPr>
        <p:spPr>
          <a:xfrm flipV="1">
            <a:off x="6070540" y="5420450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A15A623F-9AA4-0042-B3C0-5276CFF03A10}"/>
              </a:ext>
            </a:extLst>
          </p:cNvPr>
          <p:cNvGrpSpPr/>
          <p:nvPr/>
        </p:nvGrpSpPr>
        <p:grpSpPr>
          <a:xfrm>
            <a:off x="153893" y="5420450"/>
            <a:ext cx="668772" cy="636318"/>
            <a:chOff x="153893" y="1749848"/>
            <a:chExt cx="668772" cy="636318"/>
          </a:xfrm>
        </p:grpSpPr>
        <p:sp>
          <p:nvSpPr>
            <p:cNvPr id="100" name="Rectangle à coins arrondis 34">
              <a:extLst>
                <a:ext uri="{FF2B5EF4-FFF2-40B4-BE49-F238E27FC236}">
                  <a16:creationId xmlns:a16="http://schemas.microsoft.com/office/drawing/2014/main" id="{449CEDDC-5CFF-5541-9A0D-BAE03D823EDE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01" name="Image 100">
              <a:extLst>
                <a:ext uri="{FF2B5EF4-FFF2-40B4-BE49-F238E27FC236}">
                  <a16:creationId xmlns:a16="http://schemas.microsoft.com/office/drawing/2014/main" id="{018185BE-F6D2-4C4C-87D4-0A6BE13E22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BDC5CF08-9292-024B-B643-146E8A5B1515}"/>
              </a:ext>
            </a:extLst>
          </p:cNvPr>
          <p:cNvGrpSpPr/>
          <p:nvPr/>
        </p:nvGrpSpPr>
        <p:grpSpPr>
          <a:xfrm>
            <a:off x="153893" y="4696550"/>
            <a:ext cx="668772" cy="636318"/>
            <a:chOff x="153893" y="1749848"/>
            <a:chExt cx="668772" cy="636318"/>
          </a:xfrm>
        </p:grpSpPr>
        <p:sp>
          <p:nvSpPr>
            <p:cNvPr id="106" name="Rectangle à coins arrondis 34">
              <a:extLst>
                <a:ext uri="{FF2B5EF4-FFF2-40B4-BE49-F238E27FC236}">
                  <a16:creationId xmlns:a16="http://schemas.microsoft.com/office/drawing/2014/main" id="{B7D68722-E7D8-4841-AA1E-D9C4EFE8C3BC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07" name="Image 106">
              <a:extLst>
                <a:ext uri="{FF2B5EF4-FFF2-40B4-BE49-F238E27FC236}">
                  <a16:creationId xmlns:a16="http://schemas.microsoft.com/office/drawing/2014/main" id="{04B0E2ED-AC4B-3242-81FA-BA86F1ED0D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08" name="Groupe 107">
            <a:extLst>
              <a:ext uri="{FF2B5EF4-FFF2-40B4-BE49-F238E27FC236}">
                <a16:creationId xmlns:a16="http://schemas.microsoft.com/office/drawing/2014/main" id="{189557AD-918E-3F40-8286-94DE4936F054}"/>
              </a:ext>
            </a:extLst>
          </p:cNvPr>
          <p:cNvGrpSpPr/>
          <p:nvPr/>
        </p:nvGrpSpPr>
        <p:grpSpPr>
          <a:xfrm>
            <a:off x="153893" y="3934550"/>
            <a:ext cx="668772" cy="636318"/>
            <a:chOff x="153893" y="1749848"/>
            <a:chExt cx="668772" cy="636318"/>
          </a:xfrm>
        </p:grpSpPr>
        <p:sp>
          <p:nvSpPr>
            <p:cNvPr id="109" name="Rectangle à coins arrondis 34">
              <a:extLst>
                <a:ext uri="{FF2B5EF4-FFF2-40B4-BE49-F238E27FC236}">
                  <a16:creationId xmlns:a16="http://schemas.microsoft.com/office/drawing/2014/main" id="{ADFC798D-3C26-4045-A376-771FAD58218A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0" name="Image 109">
              <a:extLst>
                <a:ext uri="{FF2B5EF4-FFF2-40B4-BE49-F238E27FC236}">
                  <a16:creationId xmlns:a16="http://schemas.microsoft.com/office/drawing/2014/main" id="{7A5EBA58-63A8-AA43-A8BC-6956B5A186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0C398A15-ED2C-4248-9D0E-6830CBACD659}"/>
              </a:ext>
            </a:extLst>
          </p:cNvPr>
          <p:cNvGrpSpPr/>
          <p:nvPr/>
        </p:nvGrpSpPr>
        <p:grpSpPr>
          <a:xfrm>
            <a:off x="153893" y="3197950"/>
            <a:ext cx="668772" cy="636318"/>
            <a:chOff x="153893" y="1749848"/>
            <a:chExt cx="668772" cy="636318"/>
          </a:xfrm>
        </p:grpSpPr>
        <p:sp>
          <p:nvSpPr>
            <p:cNvPr id="112" name="Rectangle à coins arrondis 34">
              <a:extLst>
                <a:ext uri="{FF2B5EF4-FFF2-40B4-BE49-F238E27FC236}">
                  <a16:creationId xmlns:a16="http://schemas.microsoft.com/office/drawing/2014/main" id="{3C298D60-7513-4948-A3ED-54EA4F997CE1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3" name="Image 112">
              <a:extLst>
                <a:ext uri="{FF2B5EF4-FFF2-40B4-BE49-F238E27FC236}">
                  <a16:creationId xmlns:a16="http://schemas.microsoft.com/office/drawing/2014/main" id="{99D02D77-AEFB-6E46-AAA4-6D6BC0F4B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BE579B56-3284-0142-8189-DB4837E5EB9E}"/>
              </a:ext>
            </a:extLst>
          </p:cNvPr>
          <p:cNvGrpSpPr/>
          <p:nvPr/>
        </p:nvGrpSpPr>
        <p:grpSpPr>
          <a:xfrm>
            <a:off x="153893" y="2435950"/>
            <a:ext cx="668772" cy="636318"/>
            <a:chOff x="153893" y="1749848"/>
            <a:chExt cx="668772" cy="636318"/>
          </a:xfrm>
        </p:grpSpPr>
        <p:sp>
          <p:nvSpPr>
            <p:cNvPr id="115" name="Rectangle à coins arrondis 34">
              <a:extLst>
                <a:ext uri="{FF2B5EF4-FFF2-40B4-BE49-F238E27FC236}">
                  <a16:creationId xmlns:a16="http://schemas.microsoft.com/office/drawing/2014/main" id="{C61453A1-D652-9148-808F-4D16E81AEDA2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6" name="Image 115">
              <a:extLst>
                <a:ext uri="{FF2B5EF4-FFF2-40B4-BE49-F238E27FC236}">
                  <a16:creationId xmlns:a16="http://schemas.microsoft.com/office/drawing/2014/main" id="{6FB16257-B8B9-CE47-955D-8500CB98B1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8FE0A3EF-C916-C44E-91AE-DCB2E675CB1F}"/>
              </a:ext>
            </a:extLst>
          </p:cNvPr>
          <p:cNvGrpSpPr/>
          <p:nvPr/>
        </p:nvGrpSpPr>
        <p:grpSpPr>
          <a:xfrm>
            <a:off x="153893" y="1661250"/>
            <a:ext cx="668772" cy="636318"/>
            <a:chOff x="153893" y="1749848"/>
            <a:chExt cx="668772" cy="636318"/>
          </a:xfrm>
        </p:grpSpPr>
        <p:sp>
          <p:nvSpPr>
            <p:cNvPr id="118" name="Rectangle à coins arrondis 34">
              <a:extLst>
                <a:ext uri="{FF2B5EF4-FFF2-40B4-BE49-F238E27FC236}">
                  <a16:creationId xmlns:a16="http://schemas.microsoft.com/office/drawing/2014/main" id="{36A8FFFF-C8E0-FD49-9BC7-0568C24F5422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19" name="Image 118">
              <a:extLst>
                <a:ext uri="{FF2B5EF4-FFF2-40B4-BE49-F238E27FC236}">
                  <a16:creationId xmlns:a16="http://schemas.microsoft.com/office/drawing/2014/main" id="{DC64D3D2-7371-FD40-ADDF-749C5FA6CC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20" name="Groupe 119">
            <a:extLst>
              <a:ext uri="{FF2B5EF4-FFF2-40B4-BE49-F238E27FC236}">
                <a16:creationId xmlns:a16="http://schemas.microsoft.com/office/drawing/2014/main" id="{D4DDED2B-5982-614B-8378-0C8005AAE4AE}"/>
              </a:ext>
            </a:extLst>
          </p:cNvPr>
          <p:cNvGrpSpPr/>
          <p:nvPr/>
        </p:nvGrpSpPr>
        <p:grpSpPr>
          <a:xfrm>
            <a:off x="153893" y="924650"/>
            <a:ext cx="668772" cy="636318"/>
            <a:chOff x="153893" y="1749848"/>
            <a:chExt cx="668772" cy="636318"/>
          </a:xfrm>
        </p:grpSpPr>
        <p:sp>
          <p:nvSpPr>
            <p:cNvPr id="121" name="Rectangle à coins arrondis 34">
              <a:extLst>
                <a:ext uri="{FF2B5EF4-FFF2-40B4-BE49-F238E27FC236}">
                  <a16:creationId xmlns:a16="http://schemas.microsoft.com/office/drawing/2014/main" id="{B82BBC7B-66B0-584C-9358-4FCF6E9268EB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22" name="Image 121">
              <a:extLst>
                <a:ext uri="{FF2B5EF4-FFF2-40B4-BE49-F238E27FC236}">
                  <a16:creationId xmlns:a16="http://schemas.microsoft.com/office/drawing/2014/main" id="{F7D0535F-19AD-6A4E-8E38-1E29564F03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23" name="Groupe 122">
            <a:extLst>
              <a:ext uri="{FF2B5EF4-FFF2-40B4-BE49-F238E27FC236}">
                <a16:creationId xmlns:a16="http://schemas.microsoft.com/office/drawing/2014/main" id="{AD07D408-D2BC-1646-875B-C41AAD95A60F}"/>
              </a:ext>
            </a:extLst>
          </p:cNvPr>
          <p:cNvGrpSpPr/>
          <p:nvPr/>
        </p:nvGrpSpPr>
        <p:grpSpPr>
          <a:xfrm>
            <a:off x="8124878" y="915111"/>
            <a:ext cx="1896590" cy="636318"/>
            <a:chOff x="257648" y="1879245"/>
            <a:chExt cx="3252468" cy="636318"/>
          </a:xfrm>
        </p:grpSpPr>
        <p:sp>
          <p:nvSpPr>
            <p:cNvPr id="124" name="Rectangle à coins arrondis 34">
              <a:extLst>
                <a:ext uri="{FF2B5EF4-FFF2-40B4-BE49-F238E27FC236}">
                  <a16:creationId xmlns:a16="http://schemas.microsoft.com/office/drawing/2014/main" id="{5F9F49BD-054C-C24E-8AFD-9510CDD63372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5" name="ZoneTexte 124">
              <a:extLst>
                <a:ext uri="{FF2B5EF4-FFF2-40B4-BE49-F238E27FC236}">
                  <a16:creationId xmlns:a16="http://schemas.microsoft.com/office/drawing/2014/main" id="{E963F838-045A-4F44-95E0-5153A1BAE00D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Brainstorming (2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D67D248B-F1C3-1B4D-A450-B4AC12144527}"/>
                </a:ext>
              </a:extLst>
            </p:cNvPr>
            <p:cNvSpPr/>
            <p:nvPr/>
          </p:nvSpPr>
          <p:spPr>
            <a:xfrm>
              <a:off x="310897" y="2131034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Brainstorming ideas that address the challenge</a:t>
              </a:r>
            </a:p>
          </p:txBody>
        </p:sp>
      </p:grp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61A083B9-8170-A248-B34D-E1F3A483B5B6}"/>
              </a:ext>
            </a:extLst>
          </p:cNvPr>
          <p:cNvGrpSpPr/>
          <p:nvPr/>
        </p:nvGrpSpPr>
        <p:grpSpPr>
          <a:xfrm>
            <a:off x="10110079" y="899704"/>
            <a:ext cx="3085225" cy="671345"/>
            <a:chOff x="257648" y="1879245"/>
            <a:chExt cx="3252468" cy="671345"/>
          </a:xfrm>
        </p:grpSpPr>
        <p:sp>
          <p:nvSpPr>
            <p:cNvPr id="128" name="Rectangle à coins arrondis 34">
              <a:extLst>
                <a:ext uri="{FF2B5EF4-FFF2-40B4-BE49-F238E27FC236}">
                  <a16:creationId xmlns:a16="http://schemas.microsoft.com/office/drawing/2014/main" id="{BD4B58FB-DC85-9E41-8B42-1E5437D08181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9" name="ZoneTexte 128">
              <a:extLst>
                <a:ext uri="{FF2B5EF4-FFF2-40B4-BE49-F238E27FC236}">
                  <a16:creationId xmlns:a16="http://schemas.microsoft.com/office/drawing/2014/main" id="{6840947B-73E2-FB4A-8263-8052E0CD7248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Sketch (10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C0BF99C2-10B9-474E-8CC9-161E4F307267}"/>
                </a:ext>
              </a:extLst>
            </p:cNvPr>
            <p:cNvSpPr/>
            <p:nvPr/>
          </p:nvSpPr>
          <p:spPr>
            <a:xfrm>
              <a:off x="310898" y="2131886"/>
              <a:ext cx="3114230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Select the idea you think is worth exploring and sketch it</a:t>
              </a:r>
            </a:p>
          </p:txBody>
        </p: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036AC4FB-EB8B-9548-841E-60A06289096B}"/>
              </a:ext>
            </a:extLst>
          </p:cNvPr>
          <p:cNvGrpSpPr/>
          <p:nvPr/>
        </p:nvGrpSpPr>
        <p:grpSpPr>
          <a:xfrm>
            <a:off x="13283915" y="897502"/>
            <a:ext cx="1100727" cy="636318"/>
            <a:chOff x="257648" y="1879245"/>
            <a:chExt cx="3252468" cy="636318"/>
          </a:xfrm>
        </p:grpSpPr>
        <p:sp>
          <p:nvSpPr>
            <p:cNvPr id="132" name="Rectangle à coins arrondis 34">
              <a:extLst>
                <a:ext uri="{FF2B5EF4-FFF2-40B4-BE49-F238E27FC236}">
                  <a16:creationId xmlns:a16="http://schemas.microsoft.com/office/drawing/2014/main" id="{128424FD-E919-8547-A03C-10CFACB67045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10E88562-3D2B-5F4F-A2F3-46731DBC611A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Highlights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F88538BB-52C0-5044-8526-F231D0116CDC}"/>
                </a:ext>
              </a:extLst>
            </p:cNvPr>
            <p:cNvSpPr/>
            <p:nvPr/>
          </p:nvSpPr>
          <p:spPr>
            <a:xfrm>
              <a:off x="310897" y="2137659"/>
              <a:ext cx="3114229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Highlights of each idea</a:t>
              </a:r>
            </a:p>
          </p:txBody>
        </p:sp>
      </p:grpSp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FCCE9301-6B1E-9642-AD3B-11EA0C3A6FB8}"/>
              </a:ext>
            </a:extLst>
          </p:cNvPr>
          <p:cNvGrpSpPr/>
          <p:nvPr/>
        </p:nvGrpSpPr>
        <p:grpSpPr>
          <a:xfrm>
            <a:off x="7361712" y="6167571"/>
            <a:ext cx="7023156" cy="754473"/>
            <a:chOff x="257648" y="1069348"/>
            <a:chExt cx="4574637" cy="754473"/>
          </a:xfrm>
        </p:grpSpPr>
        <p:sp>
          <p:nvSpPr>
            <p:cNvPr id="136" name="Rectangle à coins arrondis 34">
              <a:extLst>
                <a:ext uri="{FF2B5EF4-FFF2-40B4-BE49-F238E27FC236}">
                  <a16:creationId xmlns:a16="http://schemas.microsoft.com/office/drawing/2014/main" id="{EBAD51D5-0758-E342-9DEB-7A3049AF1571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37" name="ZoneTexte 136">
              <a:extLst>
                <a:ext uri="{FF2B5EF4-FFF2-40B4-BE49-F238E27FC236}">
                  <a16:creationId xmlns:a16="http://schemas.microsoft.com/office/drawing/2014/main" id="{686AB60E-A81D-9740-B3BD-25E1A6310A33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Consolidate</a:t>
              </a:r>
              <a:endPara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ECFC42A7-E25E-1A48-9010-962B8CA9AB02}"/>
                </a:ext>
              </a:extLst>
            </p:cNvPr>
            <p:cNvSpPr/>
            <p:nvPr/>
          </p:nvSpPr>
          <p:spPr>
            <a:xfrm>
              <a:off x="310897" y="1405117"/>
              <a:ext cx="4473623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Note the aspects that the team feels should be included in a final solution</a:t>
              </a:r>
            </a:p>
          </p:txBody>
        </p:sp>
      </p:grpSp>
      <p:sp>
        <p:nvSpPr>
          <p:cNvPr id="139" name="Rectangle à coins arrondis 34">
            <a:extLst>
              <a:ext uri="{FF2B5EF4-FFF2-40B4-BE49-F238E27FC236}">
                <a16:creationId xmlns:a16="http://schemas.microsoft.com/office/drawing/2014/main" id="{3750AD4F-366A-B44A-9BDB-397AF43A576B}"/>
              </a:ext>
            </a:extLst>
          </p:cNvPr>
          <p:cNvSpPr/>
          <p:nvPr/>
        </p:nvSpPr>
        <p:spPr>
          <a:xfrm flipV="1">
            <a:off x="8124877" y="166672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0" name="Rectangle à coins arrondis 34">
            <a:extLst>
              <a:ext uri="{FF2B5EF4-FFF2-40B4-BE49-F238E27FC236}">
                <a16:creationId xmlns:a16="http://schemas.microsoft.com/office/drawing/2014/main" id="{95E8D471-DE3D-E341-9626-FA1752DB07D5}"/>
              </a:ext>
            </a:extLst>
          </p:cNvPr>
          <p:cNvSpPr/>
          <p:nvPr/>
        </p:nvSpPr>
        <p:spPr>
          <a:xfrm flipV="1">
            <a:off x="10110079" y="1666723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1" name="Rectangle à coins arrondis 34">
            <a:extLst>
              <a:ext uri="{FF2B5EF4-FFF2-40B4-BE49-F238E27FC236}">
                <a16:creationId xmlns:a16="http://schemas.microsoft.com/office/drawing/2014/main" id="{86B7E6A6-9D49-C54A-A1E8-7C20768884EA}"/>
              </a:ext>
            </a:extLst>
          </p:cNvPr>
          <p:cNvSpPr/>
          <p:nvPr/>
        </p:nvSpPr>
        <p:spPr>
          <a:xfrm flipV="1">
            <a:off x="13284140" y="1666723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2" name="Rectangle à coins arrondis 34">
            <a:extLst>
              <a:ext uri="{FF2B5EF4-FFF2-40B4-BE49-F238E27FC236}">
                <a16:creationId xmlns:a16="http://schemas.microsoft.com/office/drawing/2014/main" id="{75FC712E-2582-254B-A02A-5A68E879C99E}"/>
              </a:ext>
            </a:extLst>
          </p:cNvPr>
          <p:cNvSpPr/>
          <p:nvPr/>
        </p:nvSpPr>
        <p:spPr>
          <a:xfrm flipV="1">
            <a:off x="8124877" y="243374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3" name="Rectangle à coins arrondis 34">
            <a:extLst>
              <a:ext uri="{FF2B5EF4-FFF2-40B4-BE49-F238E27FC236}">
                <a16:creationId xmlns:a16="http://schemas.microsoft.com/office/drawing/2014/main" id="{8F8F2796-FE86-454D-9227-B482E9623FBD}"/>
              </a:ext>
            </a:extLst>
          </p:cNvPr>
          <p:cNvSpPr/>
          <p:nvPr/>
        </p:nvSpPr>
        <p:spPr>
          <a:xfrm flipV="1">
            <a:off x="10110079" y="2433743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4" name="Rectangle à coins arrondis 34">
            <a:extLst>
              <a:ext uri="{FF2B5EF4-FFF2-40B4-BE49-F238E27FC236}">
                <a16:creationId xmlns:a16="http://schemas.microsoft.com/office/drawing/2014/main" id="{050013A0-96CB-B149-AB65-E464B90A0D6E}"/>
              </a:ext>
            </a:extLst>
          </p:cNvPr>
          <p:cNvSpPr/>
          <p:nvPr/>
        </p:nvSpPr>
        <p:spPr>
          <a:xfrm flipV="1">
            <a:off x="13284140" y="2433743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5" name="Rectangle à coins arrondis 34">
            <a:extLst>
              <a:ext uri="{FF2B5EF4-FFF2-40B4-BE49-F238E27FC236}">
                <a16:creationId xmlns:a16="http://schemas.microsoft.com/office/drawing/2014/main" id="{5F42340D-0293-0049-9041-554C030D054C}"/>
              </a:ext>
            </a:extLst>
          </p:cNvPr>
          <p:cNvSpPr/>
          <p:nvPr/>
        </p:nvSpPr>
        <p:spPr>
          <a:xfrm flipV="1">
            <a:off x="8124877" y="3198247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6" name="Rectangle à coins arrondis 34">
            <a:extLst>
              <a:ext uri="{FF2B5EF4-FFF2-40B4-BE49-F238E27FC236}">
                <a16:creationId xmlns:a16="http://schemas.microsoft.com/office/drawing/2014/main" id="{280E4465-7240-7142-B0A0-2DF7CB704F50}"/>
              </a:ext>
            </a:extLst>
          </p:cNvPr>
          <p:cNvSpPr/>
          <p:nvPr/>
        </p:nvSpPr>
        <p:spPr>
          <a:xfrm flipV="1">
            <a:off x="10110079" y="3198247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7" name="Rectangle à coins arrondis 34">
            <a:extLst>
              <a:ext uri="{FF2B5EF4-FFF2-40B4-BE49-F238E27FC236}">
                <a16:creationId xmlns:a16="http://schemas.microsoft.com/office/drawing/2014/main" id="{B41C5A35-9B13-824C-A72E-2BEE9C935936}"/>
              </a:ext>
            </a:extLst>
          </p:cNvPr>
          <p:cNvSpPr/>
          <p:nvPr/>
        </p:nvSpPr>
        <p:spPr>
          <a:xfrm flipV="1">
            <a:off x="13284140" y="3198247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8" name="Rectangle à coins arrondis 34">
            <a:extLst>
              <a:ext uri="{FF2B5EF4-FFF2-40B4-BE49-F238E27FC236}">
                <a16:creationId xmlns:a16="http://schemas.microsoft.com/office/drawing/2014/main" id="{6807D9E0-8992-DB41-BEF6-4BEEEE8E40F7}"/>
              </a:ext>
            </a:extLst>
          </p:cNvPr>
          <p:cNvSpPr/>
          <p:nvPr/>
        </p:nvSpPr>
        <p:spPr>
          <a:xfrm flipV="1">
            <a:off x="8124877" y="393516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9" name="Rectangle à coins arrondis 34">
            <a:extLst>
              <a:ext uri="{FF2B5EF4-FFF2-40B4-BE49-F238E27FC236}">
                <a16:creationId xmlns:a16="http://schemas.microsoft.com/office/drawing/2014/main" id="{CBF83BA8-D4F0-2E4B-89B1-08401000FE11}"/>
              </a:ext>
            </a:extLst>
          </p:cNvPr>
          <p:cNvSpPr/>
          <p:nvPr/>
        </p:nvSpPr>
        <p:spPr>
          <a:xfrm flipV="1">
            <a:off x="10110079" y="3935162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0" name="Rectangle à coins arrondis 34">
            <a:extLst>
              <a:ext uri="{FF2B5EF4-FFF2-40B4-BE49-F238E27FC236}">
                <a16:creationId xmlns:a16="http://schemas.microsoft.com/office/drawing/2014/main" id="{206F67DF-F45C-B441-8539-A9E2F9BAB636}"/>
              </a:ext>
            </a:extLst>
          </p:cNvPr>
          <p:cNvSpPr/>
          <p:nvPr/>
        </p:nvSpPr>
        <p:spPr>
          <a:xfrm flipV="1">
            <a:off x="13284140" y="3935162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1" name="Rectangle à coins arrondis 34">
            <a:extLst>
              <a:ext uri="{FF2B5EF4-FFF2-40B4-BE49-F238E27FC236}">
                <a16:creationId xmlns:a16="http://schemas.microsoft.com/office/drawing/2014/main" id="{105C4415-183A-D94F-AABA-9BE8F817E930}"/>
              </a:ext>
            </a:extLst>
          </p:cNvPr>
          <p:cNvSpPr/>
          <p:nvPr/>
        </p:nvSpPr>
        <p:spPr>
          <a:xfrm flipV="1">
            <a:off x="8124877" y="469408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2" name="Rectangle à coins arrondis 34">
            <a:extLst>
              <a:ext uri="{FF2B5EF4-FFF2-40B4-BE49-F238E27FC236}">
                <a16:creationId xmlns:a16="http://schemas.microsoft.com/office/drawing/2014/main" id="{5ECD1E2C-42D9-C048-8E99-46C671E23EFD}"/>
              </a:ext>
            </a:extLst>
          </p:cNvPr>
          <p:cNvSpPr/>
          <p:nvPr/>
        </p:nvSpPr>
        <p:spPr>
          <a:xfrm flipV="1">
            <a:off x="10110079" y="4694082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3" name="Rectangle à coins arrondis 34">
            <a:extLst>
              <a:ext uri="{FF2B5EF4-FFF2-40B4-BE49-F238E27FC236}">
                <a16:creationId xmlns:a16="http://schemas.microsoft.com/office/drawing/2014/main" id="{E3899C80-B08F-6240-B56E-50CA47EB9A26}"/>
              </a:ext>
            </a:extLst>
          </p:cNvPr>
          <p:cNvSpPr/>
          <p:nvPr/>
        </p:nvSpPr>
        <p:spPr>
          <a:xfrm flipV="1">
            <a:off x="13284140" y="4694082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4" name="Rectangle à coins arrondis 34">
            <a:extLst>
              <a:ext uri="{FF2B5EF4-FFF2-40B4-BE49-F238E27FC236}">
                <a16:creationId xmlns:a16="http://schemas.microsoft.com/office/drawing/2014/main" id="{C1FECCCC-3077-414D-8717-42DE2D0A08F0}"/>
              </a:ext>
            </a:extLst>
          </p:cNvPr>
          <p:cNvSpPr/>
          <p:nvPr/>
        </p:nvSpPr>
        <p:spPr>
          <a:xfrm flipV="1">
            <a:off x="8124877" y="5420450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5" name="Rectangle à coins arrondis 34">
            <a:extLst>
              <a:ext uri="{FF2B5EF4-FFF2-40B4-BE49-F238E27FC236}">
                <a16:creationId xmlns:a16="http://schemas.microsoft.com/office/drawing/2014/main" id="{5A2FD64C-223E-5843-8794-0904DABF13BA}"/>
              </a:ext>
            </a:extLst>
          </p:cNvPr>
          <p:cNvSpPr/>
          <p:nvPr/>
        </p:nvSpPr>
        <p:spPr>
          <a:xfrm flipV="1">
            <a:off x="10110079" y="5420450"/>
            <a:ext cx="3085225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56" name="Rectangle à coins arrondis 34">
            <a:extLst>
              <a:ext uri="{FF2B5EF4-FFF2-40B4-BE49-F238E27FC236}">
                <a16:creationId xmlns:a16="http://schemas.microsoft.com/office/drawing/2014/main" id="{FDEDFA36-9B21-4A44-A73C-03F9E1A1D539}"/>
              </a:ext>
            </a:extLst>
          </p:cNvPr>
          <p:cNvSpPr/>
          <p:nvPr/>
        </p:nvSpPr>
        <p:spPr>
          <a:xfrm flipV="1">
            <a:off x="13284140" y="5420450"/>
            <a:ext cx="110072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157" name="Groupe 156">
            <a:extLst>
              <a:ext uri="{FF2B5EF4-FFF2-40B4-BE49-F238E27FC236}">
                <a16:creationId xmlns:a16="http://schemas.microsoft.com/office/drawing/2014/main" id="{60DF6CFF-035D-F147-BEFF-CBC71D098E2B}"/>
              </a:ext>
            </a:extLst>
          </p:cNvPr>
          <p:cNvGrpSpPr/>
          <p:nvPr/>
        </p:nvGrpSpPr>
        <p:grpSpPr>
          <a:xfrm>
            <a:off x="7367493" y="5420450"/>
            <a:ext cx="668772" cy="636318"/>
            <a:chOff x="153893" y="1749848"/>
            <a:chExt cx="668772" cy="636318"/>
          </a:xfrm>
        </p:grpSpPr>
        <p:sp>
          <p:nvSpPr>
            <p:cNvPr id="158" name="Rectangle à coins arrondis 34">
              <a:extLst>
                <a:ext uri="{FF2B5EF4-FFF2-40B4-BE49-F238E27FC236}">
                  <a16:creationId xmlns:a16="http://schemas.microsoft.com/office/drawing/2014/main" id="{F2AD5540-9CB9-2C41-8B29-46C2C8320727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59" name="Image 158">
              <a:extLst>
                <a:ext uri="{FF2B5EF4-FFF2-40B4-BE49-F238E27FC236}">
                  <a16:creationId xmlns:a16="http://schemas.microsoft.com/office/drawing/2014/main" id="{3F615C2C-C1E2-F74F-BFE6-18BAB1D538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0" name="Groupe 159">
            <a:extLst>
              <a:ext uri="{FF2B5EF4-FFF2-40B4-BE49-F238E27FC236}">
                <a16:creationId xmlns:a16="http://schemas.microsoft.com/office/drawing/2014/main" id="{829A916A-6FAB-2D43-A493-FB1140DF01BA}"/>
              </a:ext>
            </a:extLst>
          </p:cNvPr>
          <p:cNvGrpSpPr/>
          <p:nvPr/>
        </p:nvGrpSpPr>
        <p:grpSpPr>
          <a:xfrm>
            <a:off x="7367493" y="4696550"/>
            <a:ext cx="668772" cy="636318"/>
            <a:chOff x="153893" y="1749848"/>
            <a:chExt cx="668772" cy="636318"/>
          </a:xfrm>
        </p:grpSpPr>
        <p:sp>
          <p:nvSpPr>
            <p:cNvPr id="161" name="Rectangle à coins arrondis 34">
              <a:extLst>
                <a:ext uri="{FF2B5EF4-FFF2-40B4-BE49-F238E27FC236}">
                  <a16:creationId xmlns:a16="http://schemas.microsoft.com/office/drawing/2014/main" id="{B4A42503-E408-0E4F-85B7-4EB36CCF9B94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2" name="Image 161">
              <a:extLst>
                <a:ext uri="{FF2B5EF4-FFF2-40B4-BE49-F238E27FC236}">
                  <a16:creationId xmlns:a16="http://schemas.microsoft.com/office/drawing/2014/main" id="{1EEF633E-6898-4246-9BB2-9205B61AC7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3" name="Groupe 162">
            <a:extLst>
              <a:ext uri="{FF2B5EF4-FFF2-40B4-BE49-F238E27FC236}">
                <a16:creationId xmlns:a16="http://schemas.microsoft.com/office/drawing/2014/main" id="{8479ED28-8385-EF4D-893E-2405191AE192}"/>
              </a:ext>
            </a:extLst>
          </p:cNvPr>
          <p:cNvGrpSpPr/>
          <p:nvPr/>
        </p:nvGrpSpPr>
        <p:grpSpPr>
          <a:xfrm>
            <a:off x="7367493" y="3934550"/>
            <a:ext cx="668772" cy="636318"/>
            <a:chOff x="153893" y="1749848"/>
            <a:chExt cx="668772" cy="636318"/>
          </a:xfrm>
        </p:grpSpPr>
        <p:sp>
          <p:nvSpPr>
            <p:cNvPr id="164" name="Rectangle à coins arrondis 34">
              <a:extLst>
                <a:ext uri="{FF2B5EF4-FFF2-40B4-BE49-F238E27FC236}">
                  <a16:creationId xmlns:a16="http://schemas.microsoft.com/office/drawing/2014/main" id="{9F004ECD-BB74-9348-BD55-E44C8F1DCE52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5" name="Image 164">
              <a:extLst>
                <a:ext uri="{FF2B5EF4-FFF2-40B4-BE49-F238E27FC236}">
                  <a16:creationId xmlns:a16="http://schemas.microsoft.com/office/drawing/2014/main" id="{BFC887FC-2229-B045-86AB-D673E98801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6" name="Groupe 165">
            <a:extLst>
              <a:ext uri="{FF2B5EF4-FFF2-40B4-BE49-F238E27FC236}">
                <a16:creationId xmlns:a16="http://schemas.microsoft.com/office/drawing/2014/main" id="{2BF545BC-54FC-9A4F-89EB-FEAD16B651A4}"/>
              </a:ext>
            </a:extLst>
          </p:cNvPr>
          <p:cNvGrpSpPr/>
          <p:nvPr/>
        </p:nvGrpSpPr>
        <p:grpSpPr>
          <a:xfrm>
            <a:off x="7367493" y="3197950"/>
            <a:ext cx="668772" cy="636318"/>
            <a:chOff x="153893" y="1749848"/>
            <a:chExt cx="668772" cy="636318"/>
          </a:xfrm>
        </p:grpSpPr>
        <p:sp>
          <p:nvSpPr>
            <p:cNvPr id="167" name="Rectangle à coins arrondis 34">
              <a:extLst>
                <a:ext uri="{FF2B5EF4-FFF2-40B4-BE49-F238E27FC236}">
                  <a16:creationId xmlns:a16="http://schemas.microsoft.com/office/drawing/2014/main" id="{B3DFB10E-1DD7-DC4C-A8EE-EAD6C2B78B1C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8" name="Image 167">
              <a:extLst>
                <a:ext uri="{FF2B5EF4-FFF2-40B4-BE49-F238E27FC236}">
                  <a16:creationId xmlns:a16="http://schemas.microsoft.com/office/drawing/2014/main" id="{BB15A80F-CBEC-0246-A187-E4CFCFC9A6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9" name="Groupe 168">
            <a:extLst>
              <a:ext uri="{FF2B5EF4-FFF2-40B4-BE49-F238E27FC236}">
                <a16:creationId xmlns:a16="http://schemas.microsoft.com/office/drawing/2014/main" id="{68C191C6-5195-3644-B1F6-AFF0916D6E44}"/>
              </a:ext>
            </a:extLst>
          </p:cNvPr>
          <p:cNvGrpSpPr/>
          <p:nvPr/>
        </p:nvGrpSpPr>
        <p:grpSpPr>
          <a:xfrm>
            <a:off x="7367493" y="2435950"/>
            <a:ext cx="668772" cy="636318"/>
            <a:chOff x="153893" y="1749848"/>
            <a:chExt cx="668772" cy="636318"/>
          </a:xfrm>
        </p:grpSpPr>
        <p:sp>
          <p:nvSpPr>
            <p:cNvPr id="170" name="Rectangle à coins arrondis 34">
              <a:extLst>
                <a:ext uri="{FF2B5EF4-FFF2-40B4-BE49-F238E27FC236}">
                  <a16:creationId xmlns:a16="http://schemas.microsoft.com/office/drawing/2014/main" id="{BA08B058-BB67-1544-90BB-1D53B15AF3B7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71" name="Image 170">
              <a:extLst>
                <a:ext uri="{FF2B5EF4-FFF2-40B4-BE49-F238E27FC236}">
                  <a16:creationId xmlns:a16="http://schemas.microsoft.com/office/drawing/2014/main" id="{CF226159-C04F-5A40-B86E-2F3180C0E6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72" name="Groupe 171">
            <a:extLst>
              <a:ext uri="{FF2B5EF4-FFF2-40B4-BE49-F238E27FC236}">
                <a16:creationId xmlns:a16="http://schemas.microsoft.com/office/drawing/2014/main" id="{F0EA695C-57A7-D84F-9FFD-C8C4D62C6701}"/>
              </a:ext>
            </a:extLst>
          </p:cNvPr>
          <p:cNvGrpSpPr/>
          <p:nvPr/>
        </p:nvGrpSpPr>
        <p:grpSpPr>
          <a:xfrm>
            <a:off x="7367493" y="1661250"/>
            <a:ext cx="668772" cy="636318"/>
            <a:chOff x="153893" y="1749848"/>
            <a:chExt cx="668772" cy="636318"/>
          </a:xfrm>
        </p:grpSpPr>
        <p:sp>
          <p:nvSpPr>
            <p:cNvPr id="173" name="Rectangle à coins arrondis 34">
              <a:extLst>
                <a:ext uri="{FF2B5EF4-FFF2-40B4-BE49-F238E27FC236}">
                  <a16:creationId xmlns:a16="http://schemas.microsoft.com/office/drawing/2014/main" id="{9FFC331B-B35A-474E-9787-C96FC97DF80C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74" name="Image 173">
              <a:extLst>
                <a:ext uri="{FF2B5EF4-FFF2-40B4-BE49-F238E27FC236}">
                  <a16:creationId xmlns:a16="http://schemas.microsoft.com/office/drawing/2014/main" id="{F318031F-DB3A-2D40-8734-C3512C4C09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75" name="Groupe 174">
            <a:extLst>
              <a:ext uri="{FF2B5EF4-FFF2-40B4-BE49-F238E27FC236}">
                <a16:creationId xmlns:a16="http://schemas.microsoft.com/office/drawing/2014/main" id="{BB302767-942B-694A-9D55-8A3FD2B2D099}"/>
              </a:ext>
            </a:extLst>
          </p:cNvPr>
          <p:cNvGrpSpPr/>
          <p:nvPr/>
        </p:nvGrpSpPr>
        <p:grpSpPr>
          <a:xfrm>
            <a:off x="7367493" y="924650"/>
            <a:ext cx="668772" cy="636318"/>
            <a:chOff x="153893" y="1749848"/>
            <a:chExt cx="668772" cy="636318"/>
          </a:xfrm>
        </p:grpSpPr>
        <p:sp>
          <p:nvSpPr>
            <p:cNvPr id="176" name="Rectangle à coins arrondis 34">
              <a:extLst>
                <a:ext uri="{FF2B5EF4-FFF2-40B4-BE49-F238E27FC236}">
                  <a16:creationId xmlns:a16="http://schemas.microsoft.com/office/drawing/2014/main" id="{3686C4FA-6787-6C49-BC68-82FAC4937C7C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77" name="Image 176">
              <a:extLst>
                <a:ext uri="{FF2B5EF4-FFF2-40B4-BE49-F238E27FC236}">
                  <a16:creationId xmlns:a16="http://schemas.microsoft.com/office/drawing/2014/main" id="{99C05461-3749-DA4D-A1CF-11AF8F9FE8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78" name="Groupe 177">
            <a:extLst>
              <a:ext uri="{FF2B5EF4-FFF2-40B4-BE49-F238E27FC236}">
                <a16:creationId xmlns:a16="http://schemas.microsoft.com/office/drawing/2014/main" id="{0639475B-3955-9546-8A31-8465DD164211}"/>
              </a:ext>
            </a:extLst>
          </p:cNvPr>
          <p:cNvGrpSpPr/>
          <p:nvPr/>
        </p:nvGrpSpPr>
        <p:grpSpPr>
          <a:xfrm>
            <a:off x="7361711" y="164271"/>
            <a:ext cx="7022931" cy="636318"/>
            <a:chOff x="257648" y="1069348"/>
            <a:chExt cx="4574637" cy="636318"/>
          </a:xfrm>
        </p:grpSpPr>
        <p:sp>
          <p:nvSpPr>
            <p:cNvPr id="179" name="Rectangle à coins arrondis 34">
              <a:extLst>
                <a:ext uri="{FF2B5EF4-FFF2-40B4-BE49-F238E27FC236}">
                  <a16:creationId xmlns:a16="http://schemas.microsoft.com/office/drawing/2014/main" id="{A7C0EC2F-8A84-6A44-ACEC-C592F9B111E2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80" name="ZoneTexte 179">
              <a:extLst>
                <a:ext uri="{FF2B5EF4-FFF2-40B4-BE49-F238E27FC236}">
                  <a16:creationId xmlns:a16="http://schemas.microsoft.com/office/drawing/2014/main" id="{7454D675-4CE5-4649-9383-5B5DAA2F04AD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Round 2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C9B1E292-F8B9-E347-9F69-8A3EB7F78399}"/>
                </a:ext>
              </a:extLst>
            </p:cNvPr>
            <p:cNvSpPr/>
            <p:nvPr/>
          </p:nvSpPr>
          <p:spPr>
            <a:xfrm>
              <a:off x="310897" y="1405117"/>
              <a:ext cx="4473623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Challenge statement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736935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270105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2021</a:t>
            </a:r>
          </a:p>
        </p:txBody>
      </p:sp>
    </p:spTree>
    <p:extLst>
      <p:ext uri="{BB962C8B-B14F-4D97-AF65-F5344CB8AC3E}">
        <p14:creationId xmlns:p14="http://schemas.microsoft.com/office/powerpoint/2010/main" val="286479373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8841250"/>
              </p:ext>
            </p:extLst>
          </p:nvPr>
        </p:nvGraphicFramePr>
        <p:xfrm>
          <a:off x="285861" y="660647"/>
          <a:ext cx="13962592" cy="61285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5031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2021</a:t>
            </a:r>
          </a:p>
        </p:txBody>
      </p:sp>
      <p:grpSp>
        <p:nvGrpSpPr>
          <p:cNvPr id="4" name="Grouper 3">
            <a:extLst>
              <a:ext uri="{FF2B5EF4-FFF2-40B4-BE49-F238E27FC236}">
                <a16:creationId xmlns:a16="http://schemas.microsoft.com/office/drawing/2014/main" id="{13870A75-655B-1E43-BDD1-A91111608E56}"/>
              </a:ext>
            </a:extLst>
          </p:cNvPr>
          <p:cNvGrpSpPr/>
          <p:nvPr/>
        </p:nvGrpSpPr>
        <p:grpSpPr>
          <a:xfrm>
            <a:off x="989548" y="4563661"/>
            <a:ext cx="837226" cy="158691"/>
            <a:chOff x="7011020" y="3917941"/>
            <a:chExt cx="837226" cy="158691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7BE192B5-7ED4-B743-A9EF-8C18AB79FE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BE65647F-B18E-7148-A79E-AAF8AF0D09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493487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422427"/>
              </p:ext>
            </p:extLst>
          </p:nvPr>
        </p:nvGraphicFramePr>
        <p:xfrm>
          <a:off x="285860" y="660647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2021</a:t>
            </a:r>
          </a:p>
        </p:txBody>
      </p:sp>
    </p:spTree>
    <p:extLst>
      <p:ext uri="{BB962C8B-B14F-4D97-AF65-F5344CB8AC3E}">
        <p14:creationId xmlns:p14="http://schemas.microsoft.com/office/powerpoint/2010/main" val="346962234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2194680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2021</a:t>
            </a:r>
          </a:p>
        </p:txBody>
      </p:sp>
    </p:spTree>
    <p:extLst>
      <p:ext uri="{BB962C8B-B14F-4D97-AF65-F5344CB8AC3E}">
        <p14:creationId xmlns:p14="http://schemas.microsoft.com/office/powerpoint/2010/main" val="23543319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4896958"/>
              </p:ext>
            </p:extLst>
          </p:nvPr>
        </p:nvGraphicFramePr>
        <p:xfrm>
          <a:off x="285861" y="659558"/>
          <a:ext cx="13962592" cy="61210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2021</a:t>
            </a:r>
          </a:p>
        </p:txBody>
      </p:sp>
    </p:spTree>
    <p:extLst>
      <p:ext uri="{BB962C8B-B14F-4D97-AF65-F5344CB8AC3E}">
        <p14:creationId xmlns:p14="http://schemas.microsoft.com/office/powerpoint/2010/main" val="60288786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420003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2021</a:t>
            </a:r>
          </a:p>
        </p:txBody>
      </p:sp>
    </p:spTree>
    <p:extLst>
      <p:ext uri="{BB962C8B-B14F-4D97-AF65-F5344CB8AC3E}">
        <p14:creationId xmlns:p14="http://schemas.microsoft.com/office/powerpoint/2010/main" val="414092000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0128264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29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517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2021</a:t>
            </a:r>
          </a:p>
        </p:txBody>
      </p:sp>
    </p:spTree>
    <p:extLst>
      <p:ext uri="{BB962C8B-B14F-4D97-AF65-F5344CB8AC3E}">
        <p14:creationId xmlns:p14="http://schemas.microsoft.com/office/powerpoint/2010/main" val="395901715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4512226"/>
              </p:ext>
            </p:extLst>
          </p:nvPr>
        </p:nvGraphicFramePr>
        <p:xfrm>
          <a:off x="285860" y="659563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5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6081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2021</a:t>
            </a:r>
          </a:p>
        </p:txBody>
      </p:sp>
    </p:spTree>
    <p:extLst>
      <p:ext uri="{BB962C8B-B14F-4D97-AF65-F5344CB8AC3E}">
        <p14:creationId xmlns:p14="http://schemas.microsoft.com/office/powerpoint/2010/main" val="133114106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504291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2021</a:t>
            </a:r>
          </a:p>
        </p:txBody>
      </p:sp>
    </p:spTree>
    <p:extLst>
      <p:ext uri="{BB962C8B-B14F-4D97-AF65-F5344CB8AC3E}">
        <p14:creationId xmlns:p14="http://schemas.microsoft.com/office/powerpoint/2010/main" val="2536773579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3118510"/>
              </p:ext>
            </p:extLst>
          </p:nvPr>
        </p:nvGraphicFramePr>
        <p:xfrm>
          <a:off x="284940" y="680657"/>
          <a:ext cx="14034830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4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60252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985531"/>
              </p:ext>
            </p:extLst>
          </p:nvPr>
        </p:nvGraphicFramePr>
        <p:xfrm>
          <a:off x="2278547" y="127675"/>
          <a:ext cx="275163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516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3842647"/>
              </p:ext>
            </p:extLst>
          </p:nvPr>
        </p:nvGraphicFramePr>
        <p:xfrm>
          <a:off x="5229281" y="127675"/>
          <a:ext cx="456095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609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38529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684CFDB1-8750-EF4C-B438-F0DE75408181}"/>
              </a:ext>
            </a:extLst>
          </p:cNvPr>
          <p:cNvSpPr/>
          <p:nvPr/>
        </p:nvSpPr>
        <p:spPr>
          <a:xfrm>
            <a:off x="1123833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Credited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to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Gamestorming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: Dave Gray and James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Macanufo</a:t>
            </a:r>
            <a:endParaRPr lang="fr-FR" sz="60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www.gamestorming.com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squid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Rectangle à coins arrondis 34">
            <a:extLst>
              <a:ext uri="{FF2B5EF4-FFF2-40B4-BE49-F238E27FC236}">
                <a16:creationId xmlns:a16="http://schemas.microsoft.com/office/drawing/2014/main" id="{28A8AB61-04C4-A54B-9488-143C0454860F}"/>
              </a:ext>
            </a:extLst>
          </p:cNvPr>
          <p:cNvSpPr/>
          <p:nvPr/>
        </p:nvSpPr>
        <p:spPr>
          <a:xfrm>
            <a:off x="2591301" y="1873726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a question</a:t>
            </a: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D77F46E4-A74A-524A-BD56-0F774EC04CF3}"/>
              </a:ext>
            </a:extLst>
          </p:cNvPr>
          <p:cNvSpPr/>
          <p:nvPr/>
        </p:nvSpPr>
        <p:spPr>
          <a:xfrm>
            <a:off x="5153861" y="184515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2B120FF7-DC7C-E640-9805-0B03E7687849}"/>
              </a:ext>
            </a:extLst>
          </p:cNvPr>
          <p:cNvSpPr/>
          <p:nvPr/>
        </p:nvSpPr>
        <p:spPr>
          <a:xfrm>
            <a:off x="240349" y="2866768"/>
            <a:ext cx="1833454" cy="117844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06863 w 3228660"/>
              <a:gd name="connsiteY0" fmla="*/ 282206 h 2586511"/>
              <a:gd name="connsiteX1" fmla="*/ 118625 w 3228660"/>
              <a:gd name="connsiteY1" fmla="*/ 0 h 2586511"/>
              <a:gd name="connsiteX2" fmla="*/ 3111974 w 3228660"/>
              <a:gd name="connsiteY2" fmla="*/ 0 h 2586511"/>
              <a:gd name="connsiteX3" fmla="*/ 3213160 w 3228660"/>
              <a:gd name="connsiteY3" fmla="*/ 85553 h 2586511"/>
              <a:gd name="connsiteX4" fmla="*/ 3221366 w 3228660"/>
              <a:gd name="connsiteY4" fmla="*/ 2249940 h 2586511"/>
              <a:gd name="connsiteX5" fmla="*/ 3111974 w 3228660"/>
              <a:gd name="connsiteY5" fmla="*/ 2574753 h 2586511"/>
              <a:gd name="connsiteX6" fmla="*/ 106866 w 3228660"/>
              <a:gd name="connsiteY6" fmla="*/ 2586511 h 2586511"/>
              <a:gd name="connsiteX7" fmla="*/ 83344 w 3228660"/>
              <a:gd name="connsiteY7" fmla="*/ 2292547 h 2586511"/>
              <a:gd name="connsiteX8" fmla="*/ 2 w 3228660"/>
              <a:gd name="connsiteY8" fmla="*/ 1193339 h 2586511"/>
              <a:gd name="connsiteX9" fmla="*/ 106863 w 3228660"/>
              <a:gd name="connsiteY9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684 w 3145378"/>
              <a:gd name="connsiteY8" fmla="*/ 1182490 h 2586511"/>
              <a:gd name="connsiteX9" fmla="*/ 23581 w 3145378"/>
              <a:gd name="connsiteY9" fmla="*/ 282206 h 2586511"/>
              <a:gd name="connsiteX0" fmla="*/ 23581 w 3146090"/>
              <a:gd name="connsiteY0" fmla="*/ 282206 h 2586511"/>
              <a:gd name="connsiteX1" fmla="*/ 35343 w 3146090"/>
              <a:gd name="connsiteY1" fmla="*/ 0 h 2586511"/>
              <a:gd name="connsiteX2" fmla="*/ 3028692 w 3146090"/>
              <a:gd name="connsiteY2" fmla="*/ 0 h 2586511"/>
              <a:gd name="connsiteX3" fmla="*/ 3129878 w 3146090"/>
              <a:gd name="connsiteY3" fmla="*/ 85553 h 2586511"/>
              <a:gd name="connsiteX4" fmla="*/ 3136881 w 3146090"/>
              <a:gd name="connsiteY4" fmla="*/ 1290975 h 2586511"/>
              <a:gd name="connsiteX5" fmla="*/ 3138084 w 3146090"/>
              <a:gd name="connsiteY5" fmla="*/ 2249940 h 2586511"/>
              <a:gd name="connsiteX6" fmla="*/ 3028692 w 3146090"/>
              <a:gd name="connsiteY6" fmla="*/ 2574753 h 2586511"/>
              <a:gd name="connsiteX7" fmla="*/ 23584 w 3146090"/>
              <a:gd name="connsiteY7" fmla="*/ 2586511 h 2586511"/>
              <a:gd name="connsiteX8" fmla="*/ 62 w 3146090"/>
              <a:gd name="connsiteY8" fmla="*/ 2292547 h 2586511"/>
              <a:gd name="connsiteX9" fmla="*/ 1684 w 3146090"/>
              <a:gd name="connsiteY9" fmla="*/ 1182490 h 2586511"/>
              <a:gd name="connsiteX10" fmla="*/ 23581 w 3146090"/>
              <a:gd name="connsiteY10" fmla="*/ 282206 h 2586511"/>
              <a:gd name="connsiteX0" fmla="*/ 23581 w 3146145"/>
              <a:gd name="connsiteY0" fmla="*/ 282206 h 2586511"/>
              <a:gd name="connsiteX1" fmla="*/ 35343 w 3146145"/>
              <a:gd name="connsiteY1" fmla="*/ 0 h 2586511"/>
              <a:gd name="connsiteX2" fmla="*/ 3028692 w 3146145"/>
              <a:gd name="connsiteY2" fmla="*/ 0 h 2586511"/>
              <a:gd name="connsiteX3" fmla="*/ 3129878 w 3146145"/>
              <a:gd name="connsiteY3" fmla="*/ 85553 h 2586511"/>
              <a:gd name="connsiteX4" fmla="*/ 3136881 w 3146145"/>
              <a:gd name="connsiteY4" fmla="*/ 564123 h 2586511"/>
              <a:gd name="connsiteX5" fmla="*/ 3136881 w 3146145"/>
              <a:gd name="connsiteY5" fmla="*/ 1290975 h 2586511"/>
              <a:gd name="connsiteX6" fmla="*/ 3138084 w 3146145"/>
              <a:gd name="connsiteY6" fmla="*/ 2249940 h 2586511"/>
              <a:gd name="connsiteX7" fmla="*/ 3028692 w 3146145"/>
              <a:gd name="connsiteY7" fmla="*/ 2574753 h 2586511"/>
              <a:gd name="connsiteX8" fmla="*/ 23584 w 3146145"/>
              <a:gd name="connsiteY8" fmla="*/ 2586511 h 2586511"/>
              <a:gd name="connsiteX9" fmla="*/ 62 w 3146145"/>
              <a:gd name="connsiteY9" fmla="*/ 2292547 h 2586511"/>
              <a:gd name="connsiteX10" fmla="*/ 1684 w 3146145"/>
              <a:gd name="connsiteY10" fmla="*/ 1182490 h 2586511"/>
              <a:gd name="connsiteX11" fmla="*/ 23581 w 3146145"/>
              <a:gd name="connsiteY11" fmla="*/ 282206 h 2586511"/>
              <a:gd name="connsiteX0" fmla="*/ 23581 w 3149194"/>
              <a:gd name="connsiteY0" fmla="*/ 282206 h 2586511"/>
              <a:gd name="connsiteX1" fmla="*/ 35343 w 3149194"/>
              <a:gd name="connsiteY1" fmla="*/ 0 h 2586511"/>
              <a:gd name="connsiteX2" fmla="*/ 3028692 w 3149194"/>
              <a:gd name="connsiteY2" fmla="*/ 0 h 2586511"/>
              <a:gd name="connsiteX3" fmla="*/ 3129878 w 3149194"/>
              <a:gd name="connsiteY3" fmla="*/ 85553 h 2586511"/>
              <a:gd name="connsiteX4" fmla="*/ 3136881 w 3149194"/>
              <a:gd name="connsiteY4" fmla="*/ 564123 h 2586511"/>
              <a:gd name="connsiteX5" fmla="*/ 3136881 w 3149194"/>
              <a:gd name="connsiteY5" fmla="*/ 1290975 h 2586511"/>
              <a:gd name="connsiteX6" fmla="*/ 3145378 w 3149194"/>
              <a:gd name="connsiteY6" fmla="*/ 1757462 h 2586511"/>
              <a:gd name="connsiteX7" fmla="*/ 3138084 w 3149194"/>
              <a:gd name="connsiteY7" fmla="*/ 2249940 h 2586511"/>
              <a:gd name="connsiteX8" fmla="*/ 3028692 w 3149194"/>
              <a:gd name="connsiteY8" fmla="*/ 2574753 h 2586511"/>
              <a:gd name="connsiteX9" fmla="*/ 23584 w 3149194"/>
              <a:gd name="connsiteY9" fmla="*/ 2586511 h 2586511"/>
              <a:gd name="connsiteX10" fmla="*/ 62 w 3149194"/>
              <a:gd name="connsiteY10" fmla="*/ 2292547 h 2586511"/>
              <a:gd name="connsiteX11" fmla="*/ 1684 w 3149194"/>
              <a:gd name="connsiteY11" fmla="*/ 1182490 h 2586511"/>
              <a:gd name="connsiteX12" fmla="*/ 23581 w 3149194"/>
              <a:gd name="connsiteY12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6079 w 3151693"/>
              <a:gd name="connsiteY13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1176 w 3151693"/>
              <a:gd name="connsiteY13" fmla="*/ 661759 h 2586511"/>
              <a:gd name="connsiteX14" fmla="*/ 26079 w 3151693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1693" h="2586511">
                <a:moveTo>
                  <a:pt x="26079" y="282206"/>
                </a:moveTo>
                <a:cubicBezTo>
                  <a:pt x="26079" y="256226"/>
                  <a:pt x="11861" y="0"/>
                  <a:pt x="37841" y="0"/>
                </a:cubicBezTo>
                <a:lnTo>
                  <a:pt x="3031190" y="0"/>
                </a:lnTo>
                <a:cubicBezTo>
                  <a:pt x="3057170" y="0"/>
                  <a:pt x="3132376" y="59573"/>
                  <a:pt x="3132376" y="85553"/>
                </a:cubicBezTo>
                <a:cubicBezTo>
                  <a:pt x="3148992" y="175957"/>
                  <a:pt x="3138212" y="363219"/>
                  <a:pt x="3139379" y="564123"/>
                </a:cubicBezTo>
                <a:cubicBezTo>
                  <a:pt x="3140546" y="765027"/>
                  <a:pt x="3137963" y="1097510"/>
                  <a:pt x="3139379" y="1290975"/>
                </a:cubicBezTo>
                <a:cubicBezTo>
                  <a:pt x="3140795" y="1484440"/>
                  <a:pt x="3147676" y="1597635"/>
                  <a:pt x="3147876" y="1757462"/>
                </a:cubicBezTo>
                <a:cubicBezTo>
                  <a:pt x="3148077" y="1917290"/>
                  <a:pt x="3160030" y="2108301"/>
                  <a:pt x="3140582" y="2249940"/>
                </a:cubicBezTo>
                <a:cubicBezTo>
                  <a:pt x="3122534" y="2448405"/>
                  <a:pt x="3155710" y="2607599"/>
                  <a:pt x="3031190" y="2574753"/>
                </a:cubicBezTo>
                <a:lnTo>
                  <a:pt x="26082" y="2586511"/>
                </a:lnTo>
                <a:cubicBezTo>
                  <a:pt x="102" y="2586511"/>
                  <a:pt x="2560" y="2318527"/>
                  <a:pt x="2560" y="2292547"/>
                </a:cubicBezTo>
                <a:cubicBezTo>
                  <a:pt x="-3922" y="2139908"/>
                  <a:pt x="3913" y="1866531"/>
                  <a:pt x="4183" y="1681522"/>
                </a:cubicBezTo>
                <a:cubicBezTo>
                  <a:pt x="4453" y="1496513"/>
                  <a:pt x="4182" y="1352450"/>
                  <a:pt x="4182" y="1182490"/>
                </a:cubicBezTo>
                <a:cubicBezTo>
                  <a:pt x="4182" y="1012530"/>
                  <a:pt x="17527" y="811806"/>
                  <a:pt x="21176" y="661759"/>
                </a:cubicBezTo>
                <a:cubicBezTo>
                  <a:pt x="24826" y="511712"/>
                  <a:pt x="20469" y="392499"/>
                  <a:pt x="26079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the topic</a:t>
            </a: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B6CB950F-39DC-9B4B-AA9C-01FF6E9D9CEE}"/>
              </a:ext>
            </a:extLst>
          </p:cNvPr>
          <p:cNvSpPr/>
          <p:nvPr/>
        </p:nvSpPr>
        <p:spPr>
          <a:xfrm>
            <a:off x="2876043" y="314627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969C3B71-E00D-AC4E-B80E-6C1E98404E61}"/>
              </a:ext>
            </a:extLst>
          </p:cNvPr>
          <p:cNvSpPr/>
          <p:nvPr/>
        </p:nvSpPr>
        <p:spPr>
          <a:xfrm>
            <a:off x="2546498" y="436699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43" name="Connecteur en arc 42">
            <a:extLst>
              <a:ext uri="{FF2B5EF4-FFF2-40B4-BE49-F238E27FC236}">
                <a16:creationId xmlns:a16="http://schemas.microsoft.com/office/drawing/2014/main" id="{7BB5B4A5-20C1-3E42-8036-F6A88859E01E}"/>
              </a:ext>
            </a:extLst>
          </p:cNvPr>
          <p:cNvCxnSpPr>
            <a:stCxn id="34" idx="4"/>
            <a:endCxn id="29" idx="12"/>
          </p:cNvCxnSpPr>
          <p:nvPr/>
        </p:nvCxnSpPr>
        <p:spPr>
          <a:xfrm flipV="1">
            <a:off x="2066640" y="2160633"/>
            <a:ext cx="528568" cy="963155"/>
          </a:xfrm>
          <a:prstGeom prst="curvedConnector3">
            <a:avLst>
              <a:gd name="adj1" fmla="val 5317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en arc 43">
            <a:extLst>
              <a:ext uri="{FF2B5EF4-FFF2-40B4-BE49-F238E27FC236}">
                <a16:creationId xmlns:a16="http://schemas.microsoft.com/office/drawing/2014/main" id="{9F2F9494-DDC0-814C-A521-56E11CA39849}"/>
              </a:ext>
            </a:extLst>
          </p:cNvPr>
          <p:cNvCxnSpPr>
            <a:cxnSpLocks/>
            <a:stCxn id="34" idx="5"/>
            <a:endCxn id="35" idx="12"/>
          </p:cNvCxnSpPr>
          <p:nvPr/>
        </p:nvCxnSpPr>
        <p:spPr>
          <a:xfrm flipV="1">
            <a:off x="2066640" y="3419259"/>
            <a:ext cx="810844" cy="35690"/>
          </a:xfrm>
          <a:prstGeom prst="curvedConnector5">
            <a:avLst>
              <a:gd name="adj1" fmla="val 21521"/>
              <a:gd name="adj2" fmla="val 795144"/>
              <a:gd name="adj3" fmla="val 6242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en arc 50">
            <a:extLst>
              <a:ext uri="{FF2B5EF4-FFF2-40B4-BE49-F238E27FC236}">
                <a16:creationId xmlns:a16="http://schemas.microsoft.com/office/drawing/2014/main" id="{44DDED79-766E-A048-B321-C0E476C84F0B}"/>
              </a:ext>
            </a:extLst>
          </p:cNvPr>
          <p:cNvCxnSpPr>
            <a:cxnSpLocks/>
            <a:stCxn id="34" idx="6"/>
            <a:endCxn id="37" idx="12"/>
          </p:cNvCxnSpPr>
          <p:nvPr/>
        </p:nvCxnSpPr>
        <p:spPr>
          <a:xfrm>
            <a:off x="2071583" y="3667485"/>
            <a:ext cx="476356" cy="972490"/>
          </a:xfrm>
          <a:prstGeom prst="curvedConnector3">
            <a:avLst>
              <a:gd name="adj1" fmla="val 3750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64B50CC5-684D-C044-BB5C-B57F67800DA6}"/>
              </a:ext>
            </a:extLst>
          </p:cNvPr>
          <p:cNvSpPr/>
          <p:nvPr/>
        </p:nvSpPr>
        <p:spPr>
          <a:xfrm>
            <a:off x="4720617" y="1048448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</a:t>
            </a:r>
            <a:b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</a:b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endParaRPr lang="fr-FR" sz="12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cxnSp>
        <p:nvCxnSpPr>
          <p:cNvPr id="53" name="Connecteur en arc 52">
            <a:extLst>
              <a:ext uri="{FF2B5EF4-FFF2-40B4-BE49-F238E27FC236}">
                <a16:creationId xmlns:a16="http://schemas.microsoft.com/office/drawing/2014/main" id="{6424C4F4-E333-104A-9CE2-727D5D42D44B}"/>
              </a:ext>
            </a:extLst>
          </p:cNvPr>
          <p:cNvCxnSpPr>
            <a:cxnSpLocks/>
            <a:stCxn id="29" idx="4"/>
            <a:endCxn id="52" idx="12"/>
          </p:cNvCxnSpPr>
          <p:nvPr/>
        </p:nvCxnSpPr>
        <p:spPr>
          <a:xfrm flipV="1">
            <a:off x="3993992" y="1335355"/>
            <a:ext cx="730532" cy="681940"/>
          </a:xfrm>
          <a:prstGeom prst="curvedConnector3">
            <a:avLst>
              <a:gd name="adj1" fmla="val 4481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en arc 57">
            <a:extLst>
              <a:ext uri="{FF2B5EF4-FFF2-40B4-BE49-F238E27FC236}">
                <a16:creationId xmlns:a16="http://schemas.microsoft.com/office/drawing/2014/main" id="{C54B8E11-22B4-F245-8796-DE5CA015E852}"/>
              </a:ext>
            </a:extLst>
          </p:cNvPr>
          <p:cNvCxnSpPr>
            <a:cxnSpLocks/>
            <a:stCxn id="29" idx="6"/>
            <a:endCxn id="32" idx="12"/>
          </p:cNvCxnSpPr>
          <p:nvPr/>
        </p:nvCxnSpPr>
        <p:spPr>
          <a:xfrm flipV="1">
            <a:off x="3998935" y="2118134"/>
            <a:ext cx="1156367" cy="175952"/>
          </a:xfrm>
          <a:prstGeom prst="curvedConnector5">
            <a:avLst>
              <a:gd name="adj1" fmla="val 18824"/>
              <a:gd name="adj2" fmla="val -170068"/>
              <a:gd name="adj3" fmla="val 5583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ABE86FDE-F75B-E04E-8B1D-8F3F2D7E73CE}"/>
              </a:ext>
            </a:extLst>
          </p:cNvPr>
          <p:cNvSpPr/>
          <p:nvPr/>
        </p:nvSpPr>
        <p:spPr>
          <a:xfrm>
            <a:off x="4753216" y="269896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652624B9-DB2E-6940-AB35-F75C5DE72228}"/>
              </a:ext>
            </a:extLst>
          </p:cNvPr>
          <p:cNvSpPr/>
          <p:nvPr/>
        </p:nvSpPr>
        <p:spPr>
          <a:xfrm>
            <a:off x="5374821" y="359640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FC6EB0C6-2E0E-6A43-928B-8E055254ECF5}"/>
              </a:ext>
            </a:extLst>
          </p:cNvPr>
          <p:cNvSpPr/>
          <p:nvPr/>
        </p:nvSpPr>
        <p:spPr>
          <a:xfrm>
            <a:off x="5004251" y="439950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00078D02-DEDA-0C4E-B1E7-AD07D24157DD}"/>
              </a:ext>
            </a:extLst>
          </p:cNvPr>
          <p:cNvSpPr/>
          <p:nvPr/>
        </p:nvSpPr>
        <p:spPr>
          <a:xfrm>
            <a:off x="4493936" y="520818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64" name="Connecteur en arc 63">
            <a:extLst>
              <a:ext uri="{FF2B5EF4-FFF2-40B4-BE49-F238E27FC236}">
                <a16:creationId xmlns:a16="http://schemas.microsoft.com/office/drawing/2014/main" id="{449DFB03-210C-6B49-A5C6-489F6CFCE0C0}"/>
              </a:ext>
            </a:extLst>
          </p:cNvPr>
          <p:cNvCxnSpPr>
            <a:cxnSpLocks/>
            <a:stCxn id="35" idx="5"/>
            <a:endCxn id="59" idx="12"/>
          </p:cNvCxnSpPr>
          <p:nvPr/>
        </p:nvCxnSpPr>
        <p:spPr>
          <a:xfrm flipV="1">
            <a:off x="4281212" y="2971950"/>
            <a:ext cx="473445" cy="467080"/>
          </a:xfrm>
          <a:prstGeom prst="curvedConnector3">
            <a:avLst>
              <a:gd name="adj1" fmla="val 5630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Connecteur en arc 64">
            <a:extLst>
              <a:ext uri="{FF2B5EF4-FFF2-40B4-BE49-F238E27FC236}">
                <a16:creationId xmlns:a16="http://schemas.microsoft.com/office/drawing/2014/main" id="{BF676CE4-FFE9-9341-B977-0DD4FC0406BF}"/>
              </a:ext>
            </a:extLst>
          </p:cNvPr>
          <p:cNvCxnSpPr>
            <a:cxnSpLocks/>
            <a:stCxn id="35" idx="6"/>
            <a:endCxn id="60" idx="12"/>
          </p:cNvCxnSpPr>
          <p:nvPr/>
        </p:nvCxnSpPr>
        <p:spPr>
          <a:xfrm>
            <a:off x="4281212" y="3562598"/>
            <a:ext cx="1095050" cy="306788"/>
          </a:xfrm>
          <a:prstGeom prst="curvedConnector3">
            <a:avLst>
              <a:gd name="adj1" fmla="val 609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en arc 66">
            <a:extLst>
              <a:ext uri="{FF2B5EF4-FFF2-40B4-BE49-F238E27FC236}">
                <a16:creationId xmlns:a16="http://schemas.microsoft.com/office/drawing/2014/main" id="{6E68578F-F63F-4741-A2A4-09EDE2853465}"/>
              </a:ext>
            </a:extLst>
          </p:cNvPr>
          <p:cNvCxnSpPr>
            <a:cxnSpLocks/>
            <a:stCxn id="37" idx="4"/>
            <a:endCxn id="62" idx="12"/>
          </p:cNvCxnSpPr>
          <p:nvPr/>
        </p:nvCxnSpPr>
        <p:spPr>
          <a:xfrm>
            <a:off x="3946724" y="4486752"/>
            <a:ext cx="1058968" cy="185733"/>
          </a:xfrm>
          <a:prstGeom prst="curvedConnector5">
            <a:avLst>
              <a:gd name="adj1" fmla="val 49578"/>
              <a:gd name="adj2" fmla="val -3094"/>
              <a:gd name="adj3" fmla="val 7878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en arc 67">
            <a:extLst>
              <a:ext uri="{FF2B5EF4-FFF2-40B4-BE49-F238E27FC236}">
                <a16:creationId xmlns:a16="http://schemas.microsoft.com/office/drawing/2014/main" id="{E428D855-3C43-0A45-9095-22276ED0D51B}"/>
              </a:ext>
            </a:extLst>
          </p:cNvPr>
          <p:cNvCxnSpPr>
            <a:cxnSpLocks/>
            <a:stCxn id="37" idx="6"/>
            <a:endCxn id="63" idx="12"/>
          </p:cNvCxnSpPr>
          <p:nvPr/>
        </p:nvCxnSpPr>
        <p:spPr>
          <a:xfrm>
            <a:off x="3951667" y="4783314"/>
            <a:ext cx="543710" cy="697856"/>
          </a:xfrm>
          <a:prstGeom prst="curvedConnector3">
            <a:avLst>
              <a:gd name="adj1" fmla="val 416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21EAD712-06BD-8A49-8143-87D420E4E41D}"/>
              </a:ext>
            </a:extLst>
          </p:cNvPr>
          <p:cNvSpPr/>
          <p:nvPr/>
        </p:nvSpPr>
        <p:spPr>
          <a:xfrm>
            <a:off x="6909876" y="624649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question…</a:t>
            </a:r>
          </a:p>
        </p:txBody>
      </p:sp>
      <p:sp>
        <p:nvSpPr>
          <p:cNvPr id="70" name="Rectangle à coins arrondis 34">
            <a:extLst>
              <a:ext uri="{FF2B5EF4-FFF2-40B4-BE49-F238E27FC236}">
                <a16:creationId xmlns:a16="http://schemas.microsoft.com/office/drawing/2014/main" id="{40707B52-57AF-5B49-81CA-5EB43386D758}"/>
              </a:ext>
            </a:extLst>
          </p:cNvPr>
          <p:cNvSpPr/>
          <p:nvPr/>
        </p:nvSpPr>
        <p:spPr>
          <a:xfrm>
            <a:off x="7076406" y="160590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71" name="Connecteur en arc 125">
            <a:extLst>
              <a:ext uri="{FF2B5EF4-FFF2-40B4-BE49-F238E27FC236}">
                <a16:creationId xmlns:a16="http://schemas.microsoft.com/office/drawing/2014/main" id="{5652C761-6704-774B-B1A9-9832EE26C4B5}"/>
              </a:ext>
            </a:extLst>
          </p:cNvPr>
          <p:cNvCxnSpPr>
            <a:cxnSpLocks/>
            <a:stCxn id="52" idx="4"/>
            <a:endCxn id="69" idx="12"/>
          </p:cNvCxnSpPr>
          <p:nvPr/>
        </p:nvCxnSpPr>
        <p:spPr>
          <a:xfrm flipV="1">
            <a:off x="6123308" y="911556"/>
            <a:ext cx="790475" cy="280461"/>
          </a:xfrm>
          <a:prstGeom prst="curvedConnector5">
            <a:avLst>
              <a:gd name="adj1" fmla="val 36422"/>
              <a:gd name="adj2" fmla="val 151262"/>
              <a:gd name="adj3" fmla="val 10908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en arc 125">
            <a:extLst>
              <a:ext uri="{FF2B5EF4-FFF2-40B4-BE49-F238E27FC236}">
                <a16:creationId xmlns:a16="http://schemas.microsoft.com/office/drawing/2014/main" id="{8BDD15DE-1B5D-DB41-8AFC-601B905DE847}"/>
              </a:ext>
            </a:extLst>
          </p:cNvPr>
          <p:cNvCxnSpPr>
            <a:cxnSpLocks/>
            <a:stCxn id="32" idx="5"/>
            <a:endCxn id="70" idx="12"/>
          </p:cNvCxnSpPr>
          <p:nvPr/>
        </p:nvCxnSpPr>
        <p:spPr>
          <a:xfrm flipV="1">
            <a:off x="6559030" y="1878883"/>
            <a:ext cx="518817" cy="259022"/>
          </a:xfrm>
          <a:prstGeom prst="curvedConnector5">
            <a:avLst>
              <a:gd name="adj1" fmla="val 24542"/>
              <a:gd name="adj2" fmla="val -78593"/>
              <a:gd name="adj3" fmla="val 7230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en arc 125">
            <a:extLst>
              <a:ext uri="{FF2B5EF4-FFF2-40B4-BE49-F238E27FC236}">
                <a16:creationId xmlns:a16="http://schemas.microsoft.com/office/drawing/2014/main" id="{F4AF4C76-0FA4-4749-AA29-28C3665FE221}"/>
              </a:ext>
            </a:extLst>
          </p:cNvPr>
          <p:cNvCxnSpPr>
            <a:cxnSpLocks/>
            <a:stCxn id="59" idx="5"/>
            <a:endCxn id="74" idx="12"/>
          </p:cNvCxnSpPr>
          <p:nvPr/>
        </p:nvCxnSpPr>
        <p:spPr>
          <a:xfrm flipV="1">
            <a:off x="6158385" y="2831967"/>
            <a:ext cx="988686" cy="159754"/>
          </a:xfrm>
          <a:prstGeom prst="curvedConnector5">
            <a:avLst>
              <a:gd name="adj1" fmla="val 37735"/>
              <a:gd name="adj2" fmla="val -168364"/>
              <a:gd name="adj3" fmla="val 7848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7CA8DFBC-085E-2C4B-8843-8808EE05311E}"/>
              </a:ext>
            </a:extLst>
          </p:cNvPr>
          <p:cNvSpPr/>
          <p:nvPr/>
        </p:nvSpPr>
        <p:spPr>
          <a:xfrm>
            <a:off x="7145630" y="255898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43071BB9-CAFC-D942-B5C5-E7811D7A79E3}"/>
              </a:ext>
            </a:extLst>
          </p:cNvPr>
          <p:cNvSpPr/>
          <p:nvPr/>
        </p:nvSpPr>
        <p:spPr>
          <a:xfrm>
            <a:off x="7297312" y="344766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76" name="Connecteur en arc 125">
            <a:extLst>
              <a:ext uri="{FF2B5EF4-FFF2-40B4-BE49-F238E27FC236}">
                <a16:creationId xmlns:a16="http://schemas.microsoft.com/office/drawing/2014/main" id="{84787224-6D92-5C4B-9607-43F4CCF615C2}"/>
              </a:ext>
            </a:extLst>
          </p:cNvPr>
          <p:cNvCxnSpPr>
            <a:cxnSpLocks/>
            <a:stCxn id="60" idx="5"/>
            <a:endCxn id="75" idx="12"/>
          </p:cNvCxnSpPr>
          <p:nvPr/>
        </p:nvCxnSpPr>
        <p:spPr>
          <a:xfrm flipV="1">
            <a:off x="6779990" y="3720643"/>
            <a:ext cx="518763" cy="168514"/>
          </a:xfrm>
          <a:prstGeom prst="curvedConnector5">
            <a:avLst>
              <a:gd name="adj1" fmla="val 30456"/>
              <a:gd name="adj2" fmla="val 102257"/>
              <a:gd name="adj3" fmla="val 7126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CA19DCDB-4542-D84A-85F3-3780A7C72153}"/>
              </a:ext>
            </a:extLst>
          </p:cNvPr>
          <p:cNvSpPr/>
          <p:nvPr/>
        </p:nvSpPr>
        <p:spPr>
          <a:xfrm>
            <a:off x="6970339" y="458742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79" name="Connecteur en arc 125">
            <a:extLst>
              <a:ext uri="{FF2B5EF4-FFF2-40B4-BE49-F238E27FC236}">
                <a16:creationId xmlns:a16="http://schemas.microsoft.com/office/drawing/2014/main" id="{AD40EF0C-70E3-7849-8E70-B0BE7747D216}"/>
              </a:ext>
            </a:extLst>
          </p:cNvPr>
          <p:cNvCxnSpPr>
            <a:cxnSpLocks/>
            <a:stCxn id="62" idx="5"/>
            <a:endCxn id="78" idx="12"/>
          </p:cNvCxnSpPr>
          <p:nvPr/>
        </p:nvCxnSpPr>
        <p:spPr>
          <a:xfrm>
            <a:off x="6409420" y="4692256"/>
            <a:ext cx="562360" cy="168148"/>
          </a:xfrm>
          <a:prstGeom prst="curvedConnector5">
            <a:avLst>
              <a:gd name="adj1" fmla="val 19246"/>
              <a:gd name="adj2" fmla="val 218896"/>
              <a:gd name="adj3" fmla="val 6230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à coins arrondis 34">
            <a:extLst>
              <a:ext uri="{FF2B5EF4-FFF2-40B4-BE49-F238E27FC236}">
                <a16:creationId xmlns:a16="http://schemas.microsoft.com/office/drawing/2014/main" id="{93EE9B4F-0F0A-DE4E-B2C9-423754F296FC}"/>
              </a:ext>
            </a:extLst>
          </p:cNvPr>
          <p:cNvSpPr/>
          <p:nvPr/>
        </p:nvSpPr>
        <p:spPr>
          <a:xfrm>
            <a:off x="6821042" y="5699027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81" name="Connecteur en arc 125">
            <a:extLst>
              <a:ext uri="{FF2B5EF4-FFF2-40B4-BE49-F238E27FC236}">
                <a16:creationId xmlns:a16="http://schemas.microsoft.com/office/drawing/2014/main" id="{9C2D4564-EFBA-A24F-BDEE-FE2E95206D76}"/>
              </a:ext>
            </a:extLst>
          </p:cNvPr>
          <p:cNvCxnSpPr>
            <a:cxnSpLocks/>
            <a:stCxn id="63" idx="5"/>
            <a:endCxn id="80" idx="12"/>
          </p:cNvCxnSpPr>
          <p:nvPr/>
        </p:nvCxnSpPr>
        <p:spPr>
          <a:xfrm>
            <a:off x="5899105" y="5500941"/>
            <a:ext cx="923378" cy="471067"/>
          </a:xfrm>
          <a:prstGeom prst="curvedConnector3">
            <a:avLst>
              <a:gd name="adj1" fmla="val 4670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CBCB142C-154B-EA40-9025-01A3DC32E13C}"/>
              </a:ext>
            </a:extLst>
          </p:cNvPr>
          <p:cNvSpPr/>
          <p:nvPr/>
        </p:nvSpPr>
        <p:spPr>
          <a:xfrm>
            <a:off x="8716182" y="596443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83" name="Connecteur en arc 125">
            <a:extLst>
              <a:ext uri="{FF2B5EF4-FFF2-40B4-BE49-F238E27FC236}">
                <a16:creationId xmlns:a16="http://schemas.microsoft.com/office/drawing/2014/main" id="{A332649B-1EB7-9C47-860E-C6EDDD8C170C}"/>
              </a:ext>
            </a:extLst>
          </p:cNvPr>
          <p:cNvCxnSpPr>
            <a:cxnSpLocks/>
            <a:stCxn id="69" idx="5"/>
            <a:endCxn id="82" idx="12"/>
          </p:cNvCxnSpPr>
          <p:nvPr/>
        </p:nvCxnSpPr>
        <p:spPr>
          <a:xfrm flipV="1">
            <a:off x="8312567" y="883350"/>
            <a:ext cx="407522" cy="18321"/>
          </a:xfrm>
          <a:prstGeom prst="curvedConnector5">
            <a:avLst>
              <a:gd name="adj1" fmla="val 48808"/>
              <a:gd name="adj2" fmla="val -863217"/>
              <a:gd name="adj3" fmla="val 7422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Rectangle à coins arrondis 34">
            <a:extLst>
              <a:ext uri="{FF2B5EF4-FFF2-40B4-BE49-F238E27FC236}">
                <a16:creationId xmlns:a16="http://schemas.microsoft.com/office/drawing/2014/main" id="{22D9D9AC-08EC-BC47-8F81-5D8861FD2A08}"/>
              </a:ext>
            </a:extLst>
          </p:cNvPr>
          <p:cNvSpPr/>
          <p:nvPr/>
        </p:nvSpPr>
        <p:spPr>
          <a:xfrm>
            <a:off x="9051634" y="139296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9D5CDC0F-276E-9B4A-B827-3177D07CFA4E}"/>
              </a:ext>
            </a:extLst>
          </p:cNvPr>
          <p:cNvSpPr/>
          <p:nvPr/>
        </p:nvSpPr>
        <p:spPr>
          <a:xfrm>
            <a:off x="8937229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E35C7E54-4A24-E740-AE97-8727EC97D31A}"/>
              </a:ext>
            </a:extLst>
          </p:cNvPr>
          <p:cNvSpPr/>
          <p:nvPr/>
        </p:nvSpPr>
        <p:spPr>
          <a:xfrm>
            <a:off x="9209851" y="355474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7" name="Rectangle à coins arrondis 34">
            <a:extLst>
              <a:ext uri="{FF2B5EF4-FFF2-40B4-BE49-F238E27FC236}">
                <a16:creationId xmlns:a16="http://schemas.microsoft.com/office/drawing/2014/main" id="{F163B674-7585-B947-A5BE-5DCF08E9BEFF}"/>
              </a:ext>
            </a:extLst>
          </p:cNvPr>
          <p:cNvSpPr/>
          <p:nvPr/>
        </p:nvSpPr>
        <p:spPr>
          <a:xfrm>
            <a:off x="9362715" y="455767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13CF473B-4E48-0248-8E94-6D3A68AB4E22}"/>
              </a:ext>
            </a:extLst>
          </p:cNvPr>
          <p:cNvSpPr/>
          <p:nvPr/>
        </p:nvSpPr>
        <p:spPr>
          <a:xfrm>
            <a:off x="8777444" y="553219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89" name="Connecteur en arc 125">
            <a:extLst>
              <a:ext uri="{FF2B5EF4-FFF2-40B4-BE49-F238E27FC236}">
                <a16:creationId xmlns:a16="http://schemas.microsoft.com/office/drawing/2014/main" id="{9162F859-5AFC-4746-A053-DB7062FFA6F6}"/>
              </a:ext>
            </a:extLst>
          </p:cNvPr>
          <p:cNvCxnSpPr>
            <a:cxnSpLocks/>
            <a:stCxn id="70" idx="5"/>
            <a:endCxn id="84" idx="12"/>
          </p:cNvCxnSpPr>
          <p:nvPr/>
        </p:nvCxnSpPr>
        <p:spPr>
          <a:xfrm flipV="1">
            <a:off x="8481575" y="1665947"/>
            <a:ext cx="571500" cy="232707"/>
          </a:xfrm>
          <a:prstGeom prst="curvedConnector5">
            <a:avLst>
              <a:gd name="adj1" fmla="val 19381"/>
              <a:gd name="adj2" fmla="val 99602"/>
              <a:gd name="adj3" fmla="val 6792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Connecteur en arc 125">
            <a:extLst>
              <a:ext uri="{FF2B5EF4-FFF2-40B4-BE49-F238E27FC236}">
                <a16:creationId xmlns:a16="http://schemas.microsoft.com/office/drawing/2014/main" id="{021FEACD-E8CA-D740-9C07-9547411C9B4C}"/>
              </a:ext>
            </a:extLst>
          </p:cNvPr>
          <p:cNvCxnSpPr>
            <a:cxnSpLocks/>
            <a:stCxn id="74" idx="5"/>
            <a:endCxn id="85" idx="12"/>
          </p:cNvCxnSpPr>
          <p:nvPr/>
        </p:nvCxnSpPr>
        <p:spPr>
          <a:xfrm flipV="1">
            <a:off x="8550799" y="2632582"/>
            <a:ext cx="387871" cy="219156"/>
          </a:xfrm>
          <a:prstGeom prst="curvedConnector5">
            <a:avLst>
              <a:gd name="adj1" fmla="val 24000"/>
              <a:gd name="adj2" fmla="val 99576"/>
              <a:gd name="adj3" fmla="val 7610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Connecteur en arc 125">
            <a:extLst>
              <a:ext uri="{FF2B5EF4-FFF2-40B4-BE49-F238E27FC236}">
                <a16:creationId xmlns:a16="http://schemas.microsoft.com/office/drawing/2014/main" id="{B83134BF-CE1D-864D-8754-06DCE5BAC1BC}"/>
              </a:ext>
            </a:extLst>
          </p:cNvPr>
          <p:cNvCxnSpPr>
            <a:cxnSpLocks/>
            <a:stCxn id="75" idx="5"/>
            <a:endCxn id="86" idx="11"/>
          </p:cNvCxnSpPr>
          <p:nvPr/>
        </p:nvCxnSpPr>
        <p:spPr>
          <a:xfrm>
            <a:off x="8702481" y="3740414"/>
            <a:ext cx="513753" cy="250425"/>
          </a:xfrm>
          <a:prstGeom prst="curvedConnector5">
            <a:avLst>
              <a:gd name="adj1" fmla="val 25079"/>
              <a:gd name="adj2" fmla="val 101796"/>
              <a:gd name="adj3" fmla="val 6111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Connecteur en arc 125">
            <a:extLst>
              <a:ext uri="{FF2B5EF4-FFF2-40B4-BE49-F238E27FC236}">
                <a16:creationId xmlns:a16="http://schemas.microsoft.com/office/drawing/2014/main" id="{F84D7014-BCDE-6B46-A0CB-30A1834CAAB4}"/>
              </a:ext>
            </a:extLst>
          </p:cNvPr>
          <p:cNvCxnSpPr>
            <a:cxnSpLocks/>
            <a:stCxn id="78" idx="5"/>
            <a:endCxn id="87" idx="12"/>
          </p:cNvCxnSpPr>
          <p:nvPr/>
        </p:nvCxnSpPr>
        <p:spPr>
          <a:xfrm flipV="1">
            <a:off x="8375508" y="4830656"/>
            <a:ext cx="988648" cy="49519"/>
          </a:xfrm>
          <a:prstGeom prst="curvedConnector5">
            <a:avLst>
              <a:gd name="adj1" fmla="val 30633"/>
              <a:gd name="adj2" fmla="val 780191"/>
              <a:gd name="adj3" fmla="val 8146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Connecteur en arc 125">
            <a:extLst>
              <a:ext uri="{FF2B5EF4-FFF2-40B4-BE49-F238E27FC236}">
                <a16:creationId xmlns:a16="http://schemas.microsoft.com/office/drawing/2014/main" id="{7B7E1CF6-18B5-C54F-BECF-83EA51ECFF27}"/>
              </a:ext>
            </a:extLst>
          </p:cNvPr>
          <p:cNvCxnSpPr>
            <a:cxnSpLocks/>
            <a:stCxn id="80" idx="5"/>
            <a:endCxn id="88" idx="12"/>
          </p:cNvCxnSpPr>
          <p:nvPr/>
        </p:nvCxnSpPr>
        <p:spPr>
          <a:xfrm flipV="1">
            <a:off x="8226211" y="5805174"/>
            <a:ext cx="552674" cy="186605"/>
          </a:xfrm>
          <a:prstGeom prst="curvedConnector5">
            <a:avLst>
              <a:gd name="adj1" fmla="val 49639"/>
              <a:gd name="adj2" fmla="val 90674"/>
              <a:gd name="adj3" fmla="val 7279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7855F69D-DDD9-564B-A6C2-A63DE9B1DCD4}"/>
              </a:ext>
            </a:extLst>
          </p:cNvPr>
          <p:cNvSpPr/>
          <p:nvPr/>
        </p:nvSpPr>
        <p:spPr>
          <a:xfrm>
            <a:off x="11185555" y="148601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98" name="Rectangle à coins arrondis 34">
            <a:extLst>
              <a:ext uri="{FF2B5EF4-FFF2-40B4-BE49-F238E27FC236}">
                <a16:creationId xmlns:a16="http://schemas.microsoft.com/office/drawing/2014/main" id="{5A4624CE-85A5-7647-AB59-73B9AC19BD2F}"/>
              </a:ext>
            </a:extLst>
          </p:cNvPr>
          <p:cNvSpPr/>
          <p:nvPr/>
        </p:nvSpPr>
        <p:spPr>
          <a:xfrm>
            <a:off x="10753986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99" name="Rectangle à coins arrondis 34">
            <a:extLst>
              <a:ext uri="{FF2B5EF4-FFF2-40B4-BE49-F238E27FC236}">
                <a16:creationId xmlns:a16="http://schemas.microsoft.com/office/drawing/2014/main" id="{5EB01959-F58D-7A45-847E-3038EC66A735}"/>
              </a:ext>
            </a:extLst>
          </p:cNvPr>
          <p:cNvSpPr/>
          <p:nvPr/>
        </p:nvSpPr>
        <p:spPr>
          <a:xfrm>
            <a:off x="11081037" y="329349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00" name="Rectangle à coins arrondis 34">
            <a:extLst>
              <a:ext uri="{FF2B5EF4-FFF2-40B4-BE49-F238E27FC236}">
                <a16:creationId xmlns:a16="http://schemas.microsoft.com/office/drawing/2014/main" id="{6A130D51-918F-5949-803F-3619FBC63FCD}"/>
              </a:ext>
            </a:extLst>
          </p:cNvPr>
          <p:cNvSpPr/>
          <p:nvPr/>
        </p:nvSpPr>
        <p:spPr>
          <a:xfrm>
            <a:off x="11030184" y="433349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01" name="Rectangle à coins arrondis 34">
            <a:extLst>
              <a:ext uri="{FF2B5EF4-FFF2-40B4-BE49-F238E27FC236}">
                <a16:creationId xmlns:a16="http://schemas.microsoft.com/office/drawing/2014/main" id="{DE9B0BCB-DA10-F64B-AC0B-45A66BF5EEC5}"/>
              </a:ext>
            </a:extLst>
          </p:cNvPr>
          <p:cNvSpPr/>
          <p:nvPr/>
        </p:nvSpPr>
        <p:spPr>
          <a:xfrm>
            <a:off x="10987145" y="553522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02" name="Rectangle à coins arrondis 34">
            <a:extLst>
              <a:ext uri="{FF2B5EF4-FFF2-40B4-BE49-F238E27FC236}">
                <a16:creationId xmlns:a16="http://schemas.microsoft.com/office/drawing/2014/main" id="{87AF6C3A-38BB-4646-9381-155BE5D3B8BB}"/>
              </a:ext>
            </a:extLst>
          </p:cNvPr>
          <p:cNvSpPr/>
          <p:nvPr/>
        </p:nvSpPr>
        <p:spPr>
          <a:xfrm>
            <a:off x="10481696" y="52231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206" name="Connecteur en arc 125">
            <a:extLst>
              <a:ext uri="{FF2B5EF4-FFF2-40B4-BE49-F238E27FC236}">
                <a16:creationId xmlns:a16="http://schemas.microsoft.com/office/drawing/2014/main" id="{AB23DECC-F1EE-FD42-BFBA-3C759A308561}"/>
              </a:ext>
            </a:extLst>
          </p:cNvPr>
          <p:cNvCxnSpPr>
            <a:cxnSpLocks/>
            <a:stCxn id="82" idx="5"/>
            <a:endCxn id="102" idx="12"/>
          </p:cNvCxnSpPr>
          <p:nvPr/>
        </p:nvCxnSpPr>
        <p:spPr>
          <a:xfrm flipV="1">
            <a:off x="10118873" y="795292"/>
            <a:ext cx="364264" cy="78173"/>
          </a:xfrm>
          <a:prstGeom prst="curvedConnector5">
            <a:avLst>
              <a:gd name="adj1" fmla="val 49005"/>
              <a:gd name="adj2" fmla="val 73222"/>
              <a:gd name="adj3" fmla="val 58884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Connecteur en arc 125">
            <a:extLst>
              <a:ext uri="{FF2B5EF4-FFF2-40B4-BE49-F238E27FC236}">
                <a16:creationId xmlns:a16="http://schemas.microsoft.com/office/drawing/2014/main" id="{D05FBFF8-4B0E-5A40-A1F1-79DD41310913}"/>
              </a:ext>
            </a:extLst>
          </p:cNvPr>
          <p:cNvCxnSpPr>
            <a:cxnSpLocks/>
            <a:stCxn id="84" idx="5"/>
            <a:endCxn id="97" idx="12"/>
          </p:cNvCxnSpPr>
          <p:nvPr/>
        </p:nvCxnSpPr>
        <p:spPr>
          <a:xfrm>
            <a:off x="10456803" y="1685718"/>
            <a:ext cx="730193" cy="73277"/>
          </a:xfrm>
          <a:prstGeom prst="curvedConnector5">
            <a:avLst>
              <a:gd name="adj1" fmla="val 23736"/>
              <a:gd name="adj2" fmla="val 451465"/>
              <a:gd name="adj3" fmla="val 6514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Connecteur en arc 125">
            <a:extLst>
              <a:ext uri="{FF2B5EF4-FFF2-40B4-BE49-F238E27FC236}">
                <a16:creationId xmlns:a16="http://schemas.microsoft.com/office/drawing/2014/main" id="{EE605981-C393-7B45-BA01-E31051F3BDD3}"/>
              </a:ext>
            </a:extLst>
          </p:cNvPr>
          <p:cNvCxnSpPr>
            <a:cxnSpLocks/>
            <a:stCxn id="85" idx="5"/>
            <a:endCxn id="98" idx="12"/>
          </p:cNvCxnSpPr>
          <p:nvPr/>
        </p:nvCxnSpPr>
        <p:spPr>
          <a:xfrm flipV="1">
            <a:off x="10342398" y="2632582"/>
            <a:ext cx="413029" cy="19771"/>
          </a:xfrm>
          <a:prstGeom prst="curvedConnector5">
            <a:avLst>
              <a:gd name="adj1" fmla="val 34201"/>
              <a:gd name="adj2" fmla="val 775333"/>
              <a:gd name="adj3" fmla="val 7876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Connecteur en arc 125">
            <a:extLst>
              <a:ext uri="{FF2B5EF4-FFF2-40B4-BE49-F238E27FC236}">
                <a16:creationId xmlns:a16="http://schemas.microsoft.com/office/drawing/2014/main" id="{D04B40A6-C5B8-F845-A22F-A79AA9E645E7}"/>
              </a:ext>
            </a:extLst>
          </p:cNvPr>
          <p:cNvCxnSpPr>
            <a:cxnSpLocks/>
            <a:stCxn id="86" idx="5"/>
            <a:endCxn id="99" idx="12"/>
          </p:cNvCxnSpPr>
          <p:nvPr/>
        </p:nvCxnSpPr>
        <p:spPr>
          <a:xfrm flipV="1">
            <a:off x="10615020" y="3566475"/>
            <a:ext cx="467458" cy="281025"/>
          </a:xfrm>
          <a:prstGeom prst="curvedConnector5">
            <a:avLst>
              <a:gd name="adj1" fmla="val 47112"/>
              <a:gd name="adj2" fmla="val 100445"/>
              <a:gd name="adj3" fmla="val 9600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Connecteur en arc 125">
            <a:extLst>
              <a:ext uri="{FF2B5EF4-FFF2-40B4-BE49-F238E27FC236}">
                <a16:creationId xmlns:a16="http://schemas.microsoft.com/office/drawing/2014/main" id="{84E3CA63-890E-1F4C-AEC3-CC29FD1666F5}"/>
              </a:ext>
            </a:extLst>
          </p:cNvPr>
          <p:cNvCxnSpPr>
            <a:cxnSpLocks/>
            <a:stCxn id="87" idx="5"/>
            <a:endCxn id="100" idx="12"/>
          </p:cNvCxnSpPr>
          <p:nvPr/>
        </p:nvCxnSpPr>
        <p:spPr>
          <a:xfrm flipV="1">
            <a:off x="10767884" y="4606472"/>
            <a:ext cx="263741" cy="243955"/>
          </a:xfrm>
          <a:prstGeom prst="curvedConnector5">
            <a:avLst>
              <a:gd name="adj1" fmla="val 38465"/>
              <a:gd name="adj2" fmla="val 100793"/>
              <a:gd name="adj3" fmla="val 7765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Connecteur en arc 125">
            <a:extLst>
              <a:ext uri="{FF2B5EF4-FFF2-40B4-BE49-F238E27FC236}">
                <a16:creationId xmlns:a16="http://schemas.microsoft.com/office/drawing/2014/main" id="{B1923676-AEF7-F744-8BFA-C6C6557AD6B9}"/>
              </a:ext>
            </a:extLst>
          </p:cNvPr>
          <p:cNvCxnSpPr>
            <a:cxnSpLocks/>
            <a:stCxn id="88" idx="5"/>
            <a:endCxn id="101" idx="12"/>
          </p:cNvCxnSpPr>
          <p:nvPr/>
        </p:nvCxnSpPr>
        <p:spPr>
          <a:xfrm flipV="1">
            <a:off x="10182613" y="5808204"/>
            <a:ext cx="805973" cy="16741"/>
          </a:xfrm>
          <a:prstGeom prst="curvedConnector5">
            <a:avLst>
              <a:gd name="adj1" fmla="val 26205"/>
              <a:gd name="adj2" fmla="val 2031193"/>
              <a:gd name="adj3" fmla="val 7984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C76F15C6-225E-DF45-A7E6-F510FD9F3AD0}"/>
              </a:ext>
            </a:extLst>
          </p:cNvPr>
          <p:cNvSpPr/>
          <p:nvPr/>
        </p:nvSpPr>
        <p:spPr>
          <a:xfrm>
            <a:off x="1236530" y="324128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The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Squid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6" name="Rectangle à coins arrondis 34">
            <a:extLst>
              <a:ext uri="{FF2B5EF4-FFF2-40B4-BE49-F238E27FC236}">
                <a16:creationId xmlns:a16="http://schemas.microsoft.com/office/drawing/2014/main" id="{31F84FE1-A0F6-8741-B785-13C32CEB8E6A}"/>
              </a:ext>
            </a:extLst>
          </p:cNvPr>
          <p:cNvSpPr/>
          <p:nvPr/>
        </p:nvSpPr>
        <p:spPr>
          <a:xfrm>
            <a:off x="12921396" y="138083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17" name="Rectangle à coins arrondis 34">
            <a:extLst>
              <a:ext uri="{FF2B5EF4-FFF2-40B4-BE49-F238E27FC236}">
                <a16:creationId xmlns:a16="http://schemas.microsoft.com/office/drawing/2014/main" id="{4178572D-08E1-B84F-B819-8C75BA2F0A6D}"/>
              </a:ext>
            </a:extLst>
          </p:cNvPr>
          <p:cNvSpPr/>
          <p:nvPr/>
        </p:nvSpPr>
        <p:spPr>
          <a:xfrm>
            <a:off x="12650375" y="245101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18" name="Rectangle à coins arrondis 34">
            <a:extLst>
              <a:ext uri="{FF2B5EF4-FFF2-40B4-BE49-F238E27FC236}">
                <a16:creationId xmlns:a16="http://schemas.microsoft.com/office/drawing/2014/main" id="{DA1B81A2-5957-E64A-BBF6-633F76B56AB6}"/>
              </a:ext>
            </a:extLst>
          </p:cNvPr>
          <p:cNvSpPr/>
          <p:nvPr/>
        </p:nvSpPr>
        <p:spPr>
          <a:xfrm>
            <a:off x="12952223" y="352827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19" name="Rectangle à coins arrondis 34">
            <a:extLst>
              <a:ext uri="{FF2B5EF4-FFF2-40B4-BE49-F238E27FC236}">
                <a16:creationId xmlns:a16="http://schemas.microsoft.com/office/drawing/2014/main" id="{6914919A-68ED-0D4A-9B08-F008D54BE866}"/>
              </a:ext>
            </a:extLst>
          </p:cNvPr>
          <p:cNvSpPr/>
          <p:nvPr/>
        </p:nvSpPr>
        <p:spPr>
          <a:xfrm>
            <a:off x="12784077" y="456411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20" name="Rectangle à coins arrondis 34">
            <a:extLst>
              <a:ext uri="{FF2B5EF4-FFF2-40B4-BE49-F238E27FC236}">
                <a16:creationId xmlns:a16="http://schemas.microsoft.com/office/drawing/2014/main" id="{CCA199D6-F88E-F140-8C1C-54C2956C5129}"/>
              </a:ext>
            </a:extLst>
          </p:cNvPr>
          <p:cNvSpPr/>
          <p:nvPr/>
        </p:nvSpPr>
        <p:spPr>
          <a:xfrm>
            <a:off x="12700382" y="567571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121" name="Rectangle à coins arrondis 34">
            <a:extLst>
              <a:ext uri="{FF2B5EF4-FFF2-40B4-BE49-F238E27FC236}">
                <a16:creationId xmlns:a16="http://schemas.microsoft.com/office/drawing/2014/main" id="{AC7000A6-87ED-2A4A-B928-BC6AC25B8E35}"/>
              </a:ext>
            </a:extLst>
          </p:cNvPr>
          <p:cNvSpPr/>
          <p:nvPr/>
        </p:nvSpPr>
        <p:spPr>
          <a:xfrm>
            <a:off x="12603568" y="32029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143" name="Connecteur en arc 125">
            <a:extLst>
              <a:ext uri="{FF2B5EF4-FFF2-40B4-BE49-F238E27FC236}">
                <a16:creationId xmlns:a16="http://schemas.microsoft.com/office/drawing/2014/main" id="{7E09A88D-FF3E-7142-9F41-EE09213E730C}"/>
              </a:ext>
            </a:extLst>
          </p:cNvPr>
          <p:cNvCxnSpPr>
            <a:cxnSpLocks/>
            <a:stCxn id="102" idx="5"/>
            <a:endCxn id="121" idx="12"/>
          </p:cNvCxnSpPr>
          <p:nvPr/>
        </p:nvCxnSpPr>
        <p:spPr>
          <a:xfrm flipV="1">
            <a:off x="11886865" y="593280"/>
            <a:ext cx="718144" cy="221783"/>
          </a:xfrm>
          <a:prstGeom prst="curvedConnector5">
            <a:avLst>
              <a:gd name="adj1" fmla="val 22807"/>
              <a:gd name="adj2" fmla="val -106249"/>
              <a:gd name="adj3" fmla="val 6765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necteur en arc 125">
            <a:extLst>
              <a:ext uri="{FF2B5EF4-FFF2-40B4-BE49-F238E27FC236}">
                <a16:creationId xmlns:a16="http://schemas.microsoft.com/office/drawing/2014/main" id="{B7722AB3-9376-A347-A124-9135B2670EC0}"/>
              </a:ext>
            </a:extLst>
          </p:cNvPr>
          <p:cNvCxnSpPr>
            <a:cxnSpLocks/>
            <a:stCxn id="97" idx="5"/>
            <a:endCxn id="116" idx="12"/>
          </p:cNvCxnSpPr>
          <p:nvPr/>
        </p:nvCxnSpPr>
        <p:spPr>
          <a:xfrm flipV="1">
            <a:off x="12590724" y="1653814"/>
            <a:ext cx="332113" cy="124952"/>
          </a:xfrm>
          <a:prstGeom prst="curvedConnector5">
            <a:avLst>
              <a:gd name="adj1" fmla="val 49399"/>
              <a:gd name="adj2" fmla="val 96846"/>
              <a:gd name="adj3" fmla="val 8601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Connecteur en arc 125">
            <a:extLst>
              <a:ext uri="{FF2B5EF4-FFF2-40B4-BE49-F238E27FC236}">
                <a16:creationId xmlns:a16="http://schemas.microsoft.com/office/drawing/2014/main" id="{3A4B4C39-C834-324F-BD1F-0A8AEA0DFBA8}"/>
              </a:ext>
            </a:extLst>
          </p:cNvPr>
          <p:cNvCxnSpPr>
            <a:cxnSpLocks/>
            <a:stCxn id="98" idx="5"/>
            <a:endCxn id="117" idx="12"/>
          </p:cNvCxnSpPr>
          <p:nvPr/>
        </p:nvCxnSpPr>
        <p:spPr>
          <a:xfrm>
            <a:off x="12159155" y="2652353"/>
            <a:ext cx="492661" cy="71639"/>
          </a:xfrm>
          <a:prstGeom prst="curvedConnector5">
            <a:avLst>
              <a:gd name="adj1" fmla="val 29978"/>
              <a:gd name="adj2" fmla="val -319965"/>
              <a:gd name="adj3" fmla="val 6692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Connecteur en arc 125">
            <a:extLst>
              <a:ext uri="{FF2B5EF4-FFF2-40B4-BE49-F238E27FC236}">
                <a16:creationId xmlns:a16="http://schemas.microsoft.com/office/drawing/2014/main" id="{0F0C586C-0964-E341-8B77-5EA6DB67D519}"/>
              </a:ext>
            </a:extLst>
          </p:cNvPr>
          <p:cNvCxnSpPr>
            <a:cxnSpLocks/>
            <a:stCxn id="99" idx="5"/>
            <a:endCxn id="118" idx="12"/>
          </p:cNvCxnSpPr>
          <p:nvPr/>
        </p:nvCxnSpPr>
        <p:spPr>
          <a:xfrm>
            <a:off x="12486206" y="3586246"/>
            <a:ext cx="467458" cy="215011"/>
          </a:xfrm>
          <a:prstGeom prst="curvedConnector5">
            <a:avLst>
              <a:gd name="adj1" fmla="val 33670"/>
              <a:gd name="adj2" fmla="val 174441"/>
              <a:gd name="adj3" fmla="val 7256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Connecteur en arc 125">
            <a:extLst>
              <a:ext uri="{FF2B5EF4-FFF2-40B4-BE49-F238E27FC236}">
                <a16:creationId xmlns:a16="http://schemas.microsoft.com/office/drawing/2014/main" id="{C064F695-6673-9748-962A-2F07F2B2B639}"/>
              </a:ext>
            </a:extLst>
          </p:cNvPr>
          <p:cNvCxnSpPr>
            <a:cxnSpLocks/>
            <a:stCxn id="100" idx="5"/>
            <a:endCxn id="119" idx="12"/>
          </p:cNvCxnSpPr>
          <p:nvPr/>
        </p:nvCxnSpPr>
        <p:spPr>
          <a:xfrm>
            <a:off x="12435353" y="4626243"/>
            <a:ext cx="350165" cy="210853"/>
          </a:xfrm>
          <a:prstGeom prst="curvedConnector5">
            <a:avLst>
              <a:gd name="adj1" fmla="val 27782"/>
              <a:gd name="adj2" fmla="val 3148"/>
              <a:gd name="adj3" fmla="val 6625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Connecteur en arc 125">
            <a:extLst>
              <a:ext uri="{FF2B5EF4-FFF2-40B4-BE49-F238E27FC236}">
                <a16:creationId xmlns:a16="http://schemas.microsoft.com/office/drawing/2014/main" id="{80E50FB7-E40D-BF4B-B7A4-9F67DD2F9DBA}"/>
              </a:ext>
            </a:extLst>
          </p:cNvPr>
          <p:cNvCxnSpPr>
            <a:cxnSpLocks/>
            <a:stCxn id="101" idx="5"/>
            <a:endCxn id="120" idx="12"/>
          </p:cNvCxnSpPr>
          <p:nvPr/>
        </p:nvCxnSpPr>
        <p:spPr>
          <a:xfrm>
            <a:off x="12392314" y="5827975"/>
            <a:ext cx="309509" cy="120725"/>
          </a:xfrm>
          <a:prstGeom prst="curvedConnector5">
            <a:avLst>
              <a:gd name="adj1" fmla="val 26393"/>
              <a:gd name="adj2" fmla="val -1420"/>
              <a:gd name="adj3" fmla="val 6817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390149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6547856"/>
              </p:ext>
            </p:extLst>
          </p:nvPr>
        </p:nvGraphicFramePr>
        <p:xfrm>
          <a:off x="284939" y="680657"/>
          <a:ext cx="14031242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19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429974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: 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210918"/>
              </p:ext>
            </p:extLst>
          </p:nvPr>
        </p:nvGraphicFramePr>
        <p:xfrm>
          <a:off x="2278547" y="127675"/>
          <a:ext cx="275163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516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0166"/>
              </p:ext>
            </p:extLst>
          </p:nvPr>
        </p:nvGraphicFramePr>
        <p:xfrm>
          <a:off x="5229281" y="127675"/>
          <a:ext cx="456095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609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387448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34014607"/>
              </p:ext>
            </p:extLst>
          </p:nvPr>
        </p:nvGraphicFramePr>
        <p:xfrm>
          <a:off x="284943" y="680665"/>
          <a:ext cx="14016473" cy="6095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898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06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06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006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06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2619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195794"/>
              </p:ext>
            </p:extLst>
          </p:nvPr>
        </p:nvGraphicFramePr>
        <p:xfrm>
          <a:off x="2278547" y="127675"/>
          <a:ext cx="275163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516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1891546"/>
              </p:ext>
            </p:extLst>
          </p:nvPr>
        </p:nvGraphicFramePr>
        <p:xfrm>
          <a:off x="5229281" y="127675"/>
          <a:ext cx="456095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609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273186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8567930"/>
              </p:ext>
            </p:extLst>
          </p:nvPr>
        </p:nvGraphicFramePr>
        <p:xfrm>
          <a:off x="48964" y="92396"/>
          <a:ext cx="14441568" cy="67124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778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8760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04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617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82699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560434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1170583"/>
              </p:ext>
            </p:extLst>
          </p:nvPr>
        </p:nvGraphicFramePr>
        <p:xfrm>
          <a:off x="50006" y="90709"/>
          <a:ext cx="14441565" cy="67124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778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469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8699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04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622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050580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284813"/>
              </p:ext>
            </p:extLst>
          </p:nvPr>
        </p:nvGraphicFramePr>
        <p:xfrm>
          <a:off x="50006" y="90710"/>
          <a:ext cx="14441564" cy="67124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690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4468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7722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424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183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144154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6825766"/>
              </p:ext>
            </p:extLst>
          </p:nvPr>
        </p:nvGraphicFramePr>
        <p:xfrm>
          <a:off x="50007" y="90709"/>
          <a:ext cx="14441564" cy="67124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73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44502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7722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0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0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424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183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497" marR="7849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6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497" marR="78497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497" marR="7849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457265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1100025"/>
              </p:ext>
            </p:extLst>
          </p:nvPr>
        </p:nvGraphicFramePr>
        <p:xfrm>
          <a:off x="284945" y="680665"/>
          <a:ext cx="14016473" cy="6095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00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31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31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31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031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031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52619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2988557"/>
              </p:ext>
            </p:extLst>
          </p:nvPr>
        </p:nvGraphicFramePr>
        <p:xfrm>
          <a:off x="2278554" y="127675"/>
          <a:ext cx="221352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135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828325"/>
              </p:ext>
            </p:extLst>
          </p:nvPr>
        </p:nvGraphicFramePr>
        <p:xfrm>
          <a:off x="4693167" y="127675"/>
          <a:ext cx="4612482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124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761961"/>
              </p:ext>
            </p:extLst>
          </p:nvPr>
        </p:nvGraphicFramePr>
        <p:xfrm>
          <a:off x="9495710" y="127675"/>
          <a:ext cx="221352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135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Week: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698196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7052461"/>
              </p:ext>
            </p:extLst>
          </p:nvPr>
        </p:nvGraphicFramePr>
        <p:xfrm>
          <a:off x="284942" y="5220129"/>
          <a:ext cx="6844107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68441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Pending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1174575"/>
              </p:ext>
            </p:extLst>
          </p:nvPr>
        </p:nvGraphicFramePr>
        <p:xfrm>
          <a:off x="7402265" y="5220129"/>
          <a:ext cx="6844107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68441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10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4006131"/>
              </p:ext>
            </p:extLst>
          </p:nvPr>
        </p:nvGraphicFramePr>
        <p:xfrm>
          <a:off x="284941" y="208808"/>
          <a:ext cx="13963686" cy="48592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272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272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272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272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272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3272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1561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To do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2564">
                <a:tc>
                  <a:txBody>
                    <a:bodyPr/>
                    <a:lstStyle/>
                    <a:p>
                      <a:pPr algn="ctr"/>
                      <a:r>
                        <a:rPr lang="fr-FR" sz="14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9" name="Image 8" descr="icon-parking.png"/>
          <p:cNvPicPr>
            <a:picLocks noChangeAspect="1"/>
          </p:cNvPicPr>
          <p:nvPr/>
        </p:nvPicPr>
        <p:blipFill>
          <a:blip r:embed="rId3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8463" y="5911136"/>
            <a:ext cx="471708" cy="471682"/>
          </a:xfrm>
          <a:prstGeom prst="rect">
            <a:avLst/>
          </a:prstGeom>
        </p:spPr>
      </p:pic>
      <p:pic>
        <p:nvPicPr>
          <p:cNvPr id="13" name="Image 12" descr="icon-clock.png"/>
          <p:cNvPicPr>
            <a:picLocks noChangeAspect="1"/>
          </p:cNvPicPr>
          <p:nvPr/>
        </p:nvPicPr>
        <p:blipFill>
          <a:blip r:embed="rId4" cstate="email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1141" y="5897530"/>
            <a:ext cx="471708" cy="471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94104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9064301"/>
              </p:ext>
            </p:extLst>
          </p:nvPr>
        </p:nvGraphicFramePr>
        <p:xfrm>
          <a:off x="3109768" y="127675"/>
          <a:ext cx="261230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12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Current week: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8912181"/>
              </p:ext>
            </p:extLst>
          </p:nvPr>
        </p:nvGraphicFramePr>
        <p:xfrm>
          <a:off x="5867783" y="127675"/>
          <a:ext cx="4215829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15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1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3317671"/>
              </p:ext>
            </p:extLst>
          </p:nvPr>
        </p:nvGraphicFramePr>
        <p:xfrm>
          <a:off x="10220952" y="127675"/>
          <a:ext cx="126044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04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3021956"/>
              </p:ext>
            </p:extLst>
          </p:nvPr>
        </p:nvGraphicFramePr>
        <p:xfrm>
          <a:off x="284942" y="635273"/>
          <a:ext cx="14016470" cy="260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03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0906186"/>
              </p:ext>
            </p:extLst>
          </p:nvPr>
        </p:nvGraphicFramePr>
        <p:xfrm>
          <a:off x="3109768" y="3504819"/>
          <a:ext cx="261230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12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Next</a:t>
                      </a:r>
                      <a:r>
                        <a:rPr lang="en-US" sz="12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 week</a:t>
                      </a:r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680566"/>
              </p:ext>
            </p:extLst>
          </p:nvPr>
        </p:nvGraphicFramePr>
        <p:xfrm>
          <a:off x="5867783" y="3504819"/>
          <a:ext cx="4215829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15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2167971"/>
              </p:ext>
            </p:extLst>
          </p:nvPr>
        </p:nvGraphicFramePr>
        <p:xfrm>
          <a:off x="10220952" y="3504819"/>
          <a:ext cx="1260449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04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9310231"/>
              </p:ext>
            </p:extLst>
          </p:nvPr>
        </p:nvGraphicFramePr>
        <p:xfrm>
          <a:off x="284942" y="4018308"/>
          <a:ext cx="14016470" cy="2608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032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032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4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2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19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38870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necteur en angle 7"/>
          <p:cNvCxnSpPr/>
          <p:nvPr/>
        </p:nvCxnSpPr>
        <p:spPr>
          <a:xfrm rot="16200000" flipH="1">
            <a:off x="5611077" y="1335768"/>
            <a:ext cx="996389" cy="580009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Connecteur en angle 49"/>
          <p:cNvCxnSpPr/>
          <p:nvPr/>
        </p:nvCxnSpPr>
        <p:spPr>
          <a:xfrm rot="16200000" flipH="1">
            <a:off x="7380583" y="2485755"/>
            <a:ext cx="996389" cy="580009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Connecteur en angle 50"/>
          <p:cNvCxnSpPr/>
          <p:nvPr/>
        </p:nvCxnSpPr>
        <p:spPr>
          <a:xfrm rot="16200000" flipH="1">
            <a:off x="9150770" y="3692682"/>
            <a:ext cx="996389" cy="580009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Connecteur en angle 51"/>
          <p:cNvCxnSpPr/>
          <p:nvPr/>
        </p:nvCxnSpPr>
        <p:spPr>
          <a:xfrm rot="16200000" flipH="1">
            <a:off x="10917662" y="4890641"/>
            <a:ext cx="996389" cy="580009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6129098" y="3296837"/>
            <a:ext cx="3407033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919033" y="4480882"/>
            <a:ext cx="3407033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728966" y="5676094"/>
            <a:ext cx="3407033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339164" y="2123966"/>
            <a:ext cx="3407033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559229" y="939924"/>
            <a:ext cx="3407033" cy="1005321"/>
          </a:xfrm>
          <a:prstGeom prst="rect">
            <a:avLst/>
          </a:prstGeom>
          <a:solidFill>
            <a:srgbClr val="FAF7E0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2559227" y="965079"/>
            <a:ext cx="879470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4339162" y="2123965"/>
            <a:ext cx="925586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6129097" y="3296836"/>
            <a:ext cx="894820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7941031" y="4480881"/>
            <a:ext cx="887212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9728965" y="5678839"/>
            <a:ext cx="887212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559227" y="272627"/>
            <a:ext cx="10570134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40" name="ZoneTexte 39"/>
          <p:cNvSpPr txBox="1"/>
          <p:nvPr/>
        </p:nvSpPr>
        <p:spPr>
          <a:xfrm>
            <a:off x="1290048" y="304278"/>
            <a:ext cx="1052477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652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EDF3FE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815330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539229" y="3256841"/>
            <a:ext cx="3407033" cy="1005321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39229" y="4440885"/>
            <a:ext cx="3407033" cy="1005321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539229" y="5636098"/>
            <a:ext cx="3407033" cy="1005321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539229" y="2083969"/>
            <a:ext cx="3407033" cy="1005321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539229" y="899927"/>
            <a:ext cx="3407033" cy="1005321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125780" y="3260878"/>
            <a:ext cx="3407033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25780" y="4444922"/>
            <a:ext cx="3407033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125780" y="5640134"/>
            <a:ext cx="3407033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125780" y="2088006"/>
            <a:ext cx="3407033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125780" y="903964"/>
            <a:ext cx="3407033" cy="1005321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702331" y="3264914"/>
            <a:ext cx="3407033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9702331" y="4448958"/>
            <a:ext cx="3407033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702331" y="5644170"/>
            <a:ext cx="3407033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9702331" y="2092042"/>
            <a:ext cx="3407033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9702331" y="908000"/>
            <a:ext cx="3407033" cy="1005321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C8478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3" name="ZoneTexte 22"/>
          <p:cNvSpPr txBox="1"/>
          <p:nvPr/>
        </p:nvSpPr>
        <p:spPr>
          <a:xfrm>
            <a:off x="1264755" y="1086716"/>
            <a:ext cx="994488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5" name="ZoneTexte 24"/>
          <p:cNvSpPr txBox="1"/>
          <p:nvPr/>
        </p:nvSpPr>
        <p:spPr>
          <a:xfrm>
            <a:off x="1268369" y="2200227"/>
            <a:ext cx="1040603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1273998" y="3375410"/>
            <a:ext cx="1009838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1277612" y="4508920"/>
            <a:ext cx="1002230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1271225" y="5702423"/>
            <a:ext cx="1002230" cy="34121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16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6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6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6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539228" y="252628"/>
            <a:ext cx="10570134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8" name="ZoneTexte 27"/>
          <p:cNvSpPr txBox="1"/>
          <p:nvPr/>
        </p:nvSpPr>
        <p:spPr>
          <a:xfrm>
            <a:off x="1270049" y="284280"/>
            <a:ext cx="1052477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i-FI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Flèche vers le bas 31"/>
          <p:cNvSpPr>
            <a:spLocks noChangeAspect="1"/>
          </p:cNvSpPr>
          <p:nvPr/>
        </p:nvSpPr>
        <p:spPr>
          <a:xfrm>
            <a:off x="1565910" y="1622709"/>
            <a:ext cx="392178" cy="399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/>
          </a:p>
        </p:txBody>
      </p:sp>
      <p:sp>
        <p:nvSpPr>
          <p:cNvPr id="34" name="Flèche vers le bas 31"/>
          <p:cNvSpPr>
            <a:spLocks noChangeAspect="1"/>
          </p:cNvSpPr>
          <p:nvPr/>
        </p:nvSpPr>
        <p:spPr>
          <a:xfrm>
            <a:off x="1565910" y="2783446"/>
            <a:ext cx="392178" cy="399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/>
          </a:p>
        </p:txBody>
      </p:sp>
      <p:sp>
        <p:nvSpPr>
          <p:cNvPr id="36" name="Flèche vers le bas 31"/>
          <p:cNvSpPr>
            <a:spLocks noChangeAspect="1"/>
          </p:cNvSpPr>
          <p:nvPr/>
        </p:nvSpPr>
        <p:spPr>
          <a:xfrm>
            <a:off x="1565910" y="3912780"/>
            <a:ext cx="392178" cy="399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/>
          </a:p>
        </p:txBody>
      </p:sp>
      <p:sp>
        <p:nvSpPr>
          <p:cNvPr id="38" name="Flèche vers le bas 31"/>
          <p:cNvSpPr>
            <a:spLocks noChangeAspect="1"/>
          </p:cNvSpPr>
          <p:nvPr/>
        </p:nvSpPr>
        <p:spPr>
          <a:xfrm>
            <a:off x="1565910" y="5124696"/>
            <a:ext cx="392178" cy="399117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25233538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9425281"/>
              </p:ext>
            </p:extLst>
          </p:nvPr>
        </p:nvGraphicFramePr>
        <p:xfrm>
          <a:off x="5022917" y="2598664"/>
          <a:ext cx="4491231" cy="394476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6482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58283">
                <a:tc>
                  <a:txBody>
                    <a:bodyPr/>
                    <a:lstStyle/>
                    <a:p>
                      <a:endParaRPr lang="fr-FR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339748"/>
              </p:ext>
            </p:extLst>
          </p:nvPr>
        </p:nvGraphicFramePr>
        <p:xfrm>
          <a:off x="5022917" y="552186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4 – Over-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processing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85210407"/>
              </p:ext>
            </p:extLst>
          </p:nvPr>
        </p:nvGraphicFramePr>
        <p:xfrm>
          <a:off x="9722626" y="4660919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7 –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Waiting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78803713"/>
              </p:ext>
            </p:extLst>
          </p:nvPr>
        </p:nvGraphicFramePr>
        <p:xfrm>
          <a:off x="9722626" y="552186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5 - Motion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969614"/>
              </p:ext>
            </p:extLst>
          </p:nvPr>
        </p:nvGraphicFramePr>
        <p:xfrm>
          <a:off x="9722626" y="2598661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6 -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Defects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8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6319017"/>
              </p:ext>
            </p:extLst>
          </p:nvPr>
        </p:nvGraphicFramePr>
        <p:xfrm>
          <a:off x="300934" y="4660919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1 – Over-production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7559049"/>
              </p:ext>
            </p:extLst>
          </p:nvPr>
        </p:nvGraphicFramePr>
        <p:xfrm>
          <a:off x="300934" y="552186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3 - </a:t>
                      </a:r>
                      <a:r>
                        <a:rPr lang="fr-FR" sz="1100" b="0" kern="120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Transportation</a:t>
                      </a: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279613"/>
              </p:ext>
            </p:extLst>
          </p:nvPr>
        </p:nvGraphicFramePr>
        <p:xfrm>
          <a:off x="300934" y="2593366"/>
          <a:ext cx="4491231" cy="1877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2 -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Inventory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6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3" name="Image 12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535" y="4317063"/>
            <a:ext cx="507994" cy="507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01997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1262790"/>
              </p:ext>
            </p:extLst>
          </p:nvPr>
        </p:nvGraphicFramePr>
        <p:xfrm>
          <a:off x="5008504" y="1991659"/>
          <a:ext cx="4491231" cy="4481809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965">
                <a:tc>
                  <a:txBody>
                    <a:bodyPr/>
                    <a:lstStyle/>
                    <a:p>
                      <a:pPr algn="ctr"/>
                      <a:r>
                        <a:rPr lang="fr-FR" sz="10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9844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690803"/>
              </p:ext>
            </p:extLst>
          </p:nvPr>
        </p:nvGraphicFramePr>
        <p:xfrm>
          <a:off x="279484" y="5071501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 – Over-production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327175"/>
              </p:ext>
            </p:extLst>
          </p:nvPr>
        </p:nvGraphicFramePr>
        <p:xfrm>
          <a:off x="279484" y="3537034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2 -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Inventory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55408066"/>
              </p:ext>
            </p:extLst>
          </p:nvPr>
        </p:nvGraphicFramePr>
        <p:xfrm>
          <a:off x="279484" y="1994877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3 - Transportation</a:t>
                      </a: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8881368"/>
              </p:ext>
            </p:extLst>
          </p:nvPr>
        </p:nvGraphicFramePr>
        <p:xfrm>
          <a:off x="279484" y="484223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4 – Over-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processing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2074595"/>
              </p:ext>
            </p:extLst>
          </p:nvPr>
        </p:nvGraphicFramePr>
        <p:xfrm>
          <a:off x="5008127" y="484223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5 - Motion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7915417"/>
              </p:ext>
            </p:extLst>
          </p:nvPr>
        </p:nvGraphicFramePr>
        <p:xfrm>
          <a:off x="9751937" y="478028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6 -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Defects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0459872"/>
              </p:ext>
            </p:extLst>
          </p:nvPr>
        </p:nvGraphicFramePr>
        <p:xfrm>
          <a:off x="9751937" y="2003863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7 –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Waiting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426784"/>
              </p:ext>
            </p:extLst>
          </p:nvPr>
        </p:nvGraphicFramePr>
        <p:xfrm>
          <a:off x="9751937" y="3550784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8</a:t>
                      </a: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Latent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skills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 (Bonus)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9606011"/>
              </p:ext>
            </p:extLst>
          </p:nvPr>
        </p:nvGraphicFramePr>
        <p:xfrm>
          <a:off x="9751937" y="5071502"/>
          <a:ext cx="4491231" cy="1412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7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9</a:t>
                      </a: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Opportunities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 (Bonus)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8" name="Image 17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0121" y="3978580"/>
            <a:ext cx="507994" cy="507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722690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7">
            <a:extLst>
              <a:ext uri="{FF2B5EF4-FFF2-40B4-BE49-F238E27FC236}">
                <a16:creationId xmlns:a16="http://schemas.microsoft.com/office/drawing/2014/main" id="{FADFF190-D14B-5D4B-B51E-E5E362420068}"/>
              </a:ext>
            </a:extLst>
          </p:cNvPr>
          <p:cNvSpPr/>
          <p:nvPr/>
        </p:nvSpPr>
        <p:spPr>
          <a:xfrm>
            <a:off x="58675" y="76085"/>
            <a:ext cx="14400000" cy="66009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B96CB2A0-7D2A-3D4D-8A09-61BCC521DA88}"/>
              </a:ext>
            </a:extLst>
          </p:cNvPr>
          <p:cNvSpPr txBox="1"/>
          <p:nvPr/>
        </p:nvSpPr>
        <p:spPr>
          <a:xfrm>
            <a:off x="154022" y="77020"/>
            <a:ext cx="948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1D - Team</a:t>
            </a: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23E87D6B-1BA9-2645-BA59-B5CB4D1FF9C6}"/>
              </a:ext>
            </a:extLst>
          </p:cNvPr>
          <p:cNvSpPr/>
          <p:nvPr/>
        </p:nvSpPr>
        <p:spPr>
          <a:xfrm>
            <a:off x="72629" y="820412"/>
            <a:ext cx="7128000" cy="15582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6037DCE3-E995-2E48-BD48-CC116AFAD3A7}"/>
              </a:ext>
            </a:extLst>
          </p:cNvPr>
          <p:cNvSpPr txBox="1"/>
          <p:nvPr/>
        </p:nvSpPr>
        <p:spPr>
          <a:xfrm>
            <a:off x="139892" y="861679"/>
            <a:ext cx="20265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2D - Problem description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229D8FFD-5CC9-6048-9A2F-9DD99F89C04C}"/>
              </a:ext>
            </a:extLst>
          </p:cNvPr>
          <p:cNvSpPr/>
          <p:nvPr/>
        </p:nvSpPr>
        <p:spPr>
          <a:xfrm>
            <a:off x="72629" y="2425805"/>
            <a:ext cx="7128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D53871B7-B321-054E-BF96-8D5F2BC7C081}"/>
              </a:ext>
            </a:extLst>
          </p:cNvPr>
          <p:cNvSpPr txBox="1"/>
          <p:nvPr/>
        </p:nvSpPr>
        <p:spPr>
          <a:xfrm>
            <a:off x="139892" y="2467072"/>
            <a:ext cx="2650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3D - Interim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containment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actions </a:t>
            </a: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A2D83D98-36FA-8748-A4EB-86AA7C0D4DDA}"/>
              </a:ext>
            </a:extLst>
          </p:cNvPr>
          <p:cNvSpPr/>
          <p:nvPr/>
        </p:nvSpPr>
        <p:spPr>
          <a:xfrm>
            <a:off x="72604" y="3916280"/>
            <a:ext cx="7128000" cy="289841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DFC08B6D-E120-D140-ABEA-D4FFD6B0CB89}"/>
              </a:ext>
            </a:extLst>
          </p:cNvPr>
          <p:cNvSpPr txBox="1"/>
          <p:nvPr/>
        </p:nvSpPr>
        <p:spPr>
          <a:xfrm>
            <a:off x="139867" y="3957547"/>
            <a:ext cx="2044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4D - Root cause analysis</a:t>
            </a: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0CAFE9EC-0FE0-BC47-9F09-376659900141}"/>
              </a:ext>
            </a:extLst>
          </p:cNvPr>
          <p:cNvSpPr/>
          <p:nvPr/>
        </p:nvSpPr>
        <p:spPr>
          <a:xfrm>
            <a:off x="7302099" y="820412"/>
            <a:ext cx="7128000" cy="15520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7DB345FD-01CD-904B-A97C-2CC1465E2758}"/>
              </a:ext>
            </a:extLst>
          </p:cNvPr>
          <p:cNvSpPr txBox="1"/>
          <p:nvPr/>
        </p:nvSpPr>
        <p:spPr>
          <a:xfrm>
            <a:off x="7369362" y="861679"/>
            <a:ext cx="1893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5D - Corrective actions</a:t>
            </a: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B2C786E1-C494-2F43-A084-824810C6FFFD}"/>
              </a:ext>
            </a:extLst>
          </p:cNvPr>
          <p:cNvSpPr/>
          <p:nvPr/>
        </p:nvSpPr>
        <p:spPr>
          <a:xfrm>
            <a:off x="7302099" y="2419646"/>
            <a:ext cx="7128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E7A0685D-59E6-634F-AD45-9895187BC563}"/>
              </a:ext>
            </a:extLst>
          </p:cNvPr>
          <p:cNvSpPr txBox="1"/>
          <p:nvPr/>
        </p:nvSpPr>
        <p:spPr>
          <a:xfrm>
            <a:off x="7369362" y="2460913"/>
            <a:ext cx="25024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6D - Validate corrective actions</a:t>
            </a: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83469A31-F948-1A4A-9C86-C66C98D65DE0}"/>
              </a:ext>
            </a:extLst>
          </p:cNvPr>
          <p:cNvSpPr/>
          <p:nvPr/>
        </p:nvSpPr>
        <p:spPr>
          <a:xfrm>
            <a:off x="7302099" y="3910121"/>
            <a:ext cx="7128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B3EE708E-82C0-0B48-94D4-6CAE4EF9A660}"/>
              </a:ext>
            </a:extLst>
          </p:cNvPr>
          <p:cNvSpPr txBox="1"/>
          <p:nvPr/>
        </p:nvSpPr>
        <p:spPr>
          <a:xfrm>
            <a:off x="7369362" y="3951388"/>
            <a:ext cx="34708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7D - Identify &amp; implement preventive actions</a:t>
            </a: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AE8D1BAC-D790-FA4D-BD03-899A9184BED0}"/>
              </a:ext>
            </a:extLst>
          </p:cNvPr>
          <p:cNvSpPr/>
          <p:nvPr/>
        </p:nvSpPr>
        <p:spPr>
          <a:xfrm>
            <a:off x="7302099" y="5412399"/>
            <a:ext cx="7128000" cy="13961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ZoneTexte 47">
            <a:extLst>
              <a:ext uri="{FF2B5EF4-FFF2-40B4-BE49-F238E27FC236}">
                <a16:creationId xmlns:a16="http://schemas.microsoft.com/office/drawing/2014/main" id="{9C3B4916-D542-9941-83EA-3A6737C12E61}"/>
              </a:ext>
            </a:extLst>
          </p:cNvPr>
          <p:cNvSpPr txBox="1"/>
          <p:nvPr/>
        </p:nvSpPr>
        <p:spPr>
          <a:xfrm>
            <a:off x="7369362" y="5453666"/>
            <a:ext cx="27264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8D - Team &amp; individual recognition</a:t>
            </a:r>
          </a:p>
        </p:txBody>
      </p:sp>
      <p:sp>
        <p:nvSpPr>
          <p:cNvPr id="49" name="ZoneTexte 48">
            <a:extLst>
              <a:ext uri="{FF2B5EF4-FFF2-40B4-BE49-F238E27FC236}">
                <a16:creationId xmlns:a16="http://schemas.microsoft.com/office/drawing/2014/main" id="{1EFEBE22-6FC0-BA4E-9404-1C22CF747816}"/>
              </a:ext>
            </a:extLst>
          </p:cNvPr>
          <p:cNvSpPr txBox="1"/>
          <p:nvPr/>
        </p:nvSpPr>
        <p:spPr>
          <a:xfrm>
            <a:off x="242052" y="1187104"/>
            <a:ext cx="2286203" cy="111376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detected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did the problem occur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When was the problem detected 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fr-FR" sz="9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0" name="ZoneTexte 49">
            <a:extLst>
              <a:ext uri="{FF2B5EF4-FFF2-40B4-BE49-F238E27FC236}">
                <a16:creationId xmlns:a16="http://schemas.microsoft.com/office/drawing/2014/main" id="{87AA37D0-FA17-2F4F-BA5A-565CDE5659A9}"/>
              </a:ext>
            </a:extLst>
          </p:cNvPr>
          <p:cNvSpPr txBox="1"/>
          <p:nvPr/>
        </p:nvSpPr>
        <p:spPr>
          <a:xfrm>
            <a:off x="237211" y="4174505"/>
            <a:ext cx="2691763" cy="73635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M or fishbone diagram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whys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FMEA (Failure Mode and Effect Analysis)</a:t>
            </a:r>
          </a:p>
        </p:txBody>
      </p:sp>
      <p:sp>
        <p:nvSpPr>
          <p:cNvPr id="51" name="ZoneTexte 50">
            <a:extLst>
              <a:ext uri="{FF2B5EF4-FFF2-40B4-BE49-F238E27FC236}">
                <a16:creationId xmlns:a16="http://schemas.microsoft.com/office/drawing/2014/main" id="{AF54E8D2-38F2-614E-9F8E-1193BA6ABD53}"/>
              </a:ext>
            </a:extLst>
          </p:cNvPr>
          <p:cNvSpPr txBox="1"/>
          <p:nvPr/>
        </p:nvSpPr>
        <p:spPr>
          <a:xfrm>
            <a:off x="7482297" y="1089225"/>
            <a:ext cx="2178802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Identify and list corrective actions</a:t>
            </a:r>
          </a:p>
        </p:txBody>
      </p:sp>
      <p:sp>
        <p:nvSpPr>
          <p:cNvPr id="52" name="ZoneTexte 51">
            <a:extLst>
              <a:ext uri="{FF2B5EF4-FFF2-40B4-BE49-F238E27FC236}">
                <a16:creationId xmlns:a16="http://schemas.microsoft.com/office/drawing/2014/main" id="{81C4CE17-BF22-0A4F-9BA0-F8D5506438D6}"/>
              </a:ext>
            </a:extLst>
          </p:cNvPr>
          <p:cNvSpPr txBox="1"/>
          <p:nvPr/>
        </p:nvSpPr>
        <p:spPr>
          <a:xfrm>
            <a:off x="7476966" y="2684917"/>
            <a:ext cx="2640466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Implement corrective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Make sure they have an effect on causes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CA8BAED2-598F-884E-B09E-888C2E8346B7}"/>
              </a:ext>
            </a:extLst>
          </p:cNvPr>
          <p:cNvSpPr txBox="1"/>
          <p:nvPr/>
        </p:nvSpPr>
        <p:spPr>
          <a:xfrm>
            <a:off x="7491441" y="4172407"/>
            <a:ext cx="3090911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Standardize corrective actions 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Update documentation (process maps, SOPs,...)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Inform/train stakeholders on the new standard</a:t>
            </a:r>
          </a:p>
        </p:txBody>
      </p:sp>
      <p:sp>
        <p:nvSpPr>
          <p:cNvPr id="54" name="ZoneTexte 53">
            <a:extLst>
              <a:ext uri="{FF2B5EF4-FFF2-40B4-BE49-F238E27FC236}">
                <a16:creationId xmlns:a16="http://schemas.microsoft.com/office/drawing/2014/main" id="{2374739B-582A-1947-BFC0-C1C4B1376FDB}"/>
              </a:ext>
            </a:extLst>
          </p:cNvPr>
          <p:cNvSpPr txBox="1"/>
          <p:nvPr/>
        </p:nvSpPr>
        <p:spPr>
          <a:xfrm>
            <a:off x="7508675" y="5679644"/>
            <a:ext cx="4655442" cy="76559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Knowledge management: make sure that lessons learned have  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   been captured, shared and made accessible to all the stakeholders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 Celebrate with the team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EA9F1225-1D29-E148-8FA9-957D9AFAEF17}"/>
              </a:ext>
            </a:extLst>
          </p:cNvPr>
          <p:cNvSpPr txBox="1"/>
          <p:nvPr/>
        </p:nvSpPr>
        <p:spPr>
          <a:xfrm>
            <a:off x="245318" y="2693596"/>
            <a:ext cx="2404826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Quick actions to protect the customer</a:t>
            </a:r>
          </a:p>
        </p:txBody>
      </p:sp>
      <p:sp>
        <p:nvSpPr>
          <p:cNvPr id="56" name="ZoneTexte 55">
            <a:extLst>
              <a:ext uri="{FF2B5EF4-FFF2-40B4-BE49-F238E27FC236}">
                <a16:creationId xmlns:a16="http://schemas.microsoft.com/office/drawing/2014/main" id="{60F0C62C-7C6E-374C-84E1-F9B5185BAC79}"/>
              </a:ext>
            </a:extLst>
          </p:cNvPr>
          <p:cNvSpPr txBox="1"/>
          <p:nvPr/>
        </p:nvSpPr>
        <p:spPr>
          <a:xfrm>
            <a:off x="2622735" y="1186929"/>
            <a:ext cx="2156778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How was the problem detected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many parts are involved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3981EB45-EAC3-764C-A49D-EC70AEE67FB0}"/>
              </a:ext>
            </a:extLst>
          </p:cNvPr>
          <p:cNvSpPr txBox="1"/>
          <p:nvPr/>
        </p:nvSpPr>
        <p:spPr>
          <a:xfrm>
            <a:off x="267887" y="312657"/>
            <a:ext cx="3958135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Cross functional team of people with product/process knowledge</a:t>
            </a:r>
          </a:p>
        </p:txBody>
      </p:sp>
    </p:spTree>
    <p:extLst>
      <p:ext uri="{BB962C8B-B14F-4D97-AF65-F5344CB8AC3E}">
        <p14:creationId xmlns:p14="http://schemas.microsoft.com/office/powerpoint/2010/main" val="295138880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A86313B0-3EAD-EC46-A5B8-19A30C608F7A}"/>
              </a:ext>
            </a:extLst>
          </p:cNvPr>
          <p:cNvSpPr/>
          <p:nvPr/>
        </p:nvSpPr>
        <p:spPr>
          <a:xfrm>
            <a:off x="86760" y="675133"/>
            <a:ext cx="7128000" cy="8422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A52DF24-8760-F34D-9A45-2BA93DE24B4F}"/>
              </a:ext>
            </a:extLst>
          </p:cNvPr>
          <p:cNvSpPr txBox="1"/>
          <p:nvPr/>
        </p:nvSpPr>
        <p:spPr>
          <a:xfrm>
            <a:off x="154022" y="716399"/>
            <a:ext cx="10663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Background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3A1FFAD-A078-F84A-BAEC-435BFD66B1B1}"/>
              </a:ext>
            </a:extLst>
          </p:cNvPr>
          <p:cNvSpPr txBox="1"/>
          <p:nvPr/>
        </p:nvSpPr>
        <p:spPr>
          <a:xfrm>
            <a:off x="234523" y="972939"/>
            <a:ext cx="2786340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Context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Why is it important to solve this problem?</a:t>
            </a:r>
          </a:p>
        </p:txBody>
      </p:sp>
      <p:sp>
        <p:nvSpPr>
          <p:cNvPr id="7" name="Rectangle à coins arrondis 34">
            <a:extLst>
              <a:ext uri="{FF2B5EF4-FFF2-40B4-BE49-F238E27FC236}">
                <a16:creationId xmlns:a16="http://schemas.microsoft.com/office/drawing/2014/main" id="{DC0351F0-408A-4745-905E-B0B398F3B2D0}"/>
              </a:ext>
            </a:extLst>
          </p:cNvPr>
          <p:cNvSpPr/>
          <p:nvPr/>
        </p:nvSpPr>
        <p:spPr>
          <a:xfrm>
            <a:off x="86760" y="1583201"/>
            <a:ext cx="7128000" cy="12816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6815E98-9E81-F644-9615-49F28DEC18C3}"/>
              </a:ext>
            </a:extLst>
          </p:cNvPr>
          <p:cNvSpPr txBox="1"/>
          <p:nvPr/>
        </p:nvSpPr>
        <p:spPr>
          <a:xfrm>
            <a:off x="154022" y="1598168"/>
            <a:ext cx="15440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Current conditions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6E1F7E2-1C53-3643-B1A9-A74ACE148AAC}"/>
              </a:ext>
            </a:extLst>
          </p:cNvPr>
          <p:cNvSpPr txBox="1"/>
          <p:nvPr/>
        </p:nvSpPr>
        <p:spPr>
          <a:xfrm>
            <a:off x="234523" y="1824623"/>
            <a:ext cx="3076483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Problem statement/definition (data and facts)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 performance level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As is process map</a:t>
            </a:r>
          </a:p>
        </p:txBody>
      </p:sp>
      <p:sp>
        <p:nvSpPr>
          <p:cNvPr id="10" name="Rectangle à coins arrondis 34">
            <a:extLst>
              <a:ext uri="{FF2B5EF4-FFF2-40B4-BE49-F238E27FC236}">
                <a16:creationId xmlns:a16="http://schemas.microsoft.com/office/drawing/2014/main" id="{5BF51EFA-1ABC-BA49-B91B-ED06CC8C449D}"/>
              </a:ext>
            </a:extLst>
          </p:cNvPr>
          <p:cNvSpPr/>
          <p:nvPr/>
        </p:nvSpPr>
        <p:spPr>
          <a:xfrm>
            <a:off x="86760" y="2949798"/>
            <a:ext cx="7128000" cy="128121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36963EE-B5BC-5445-8DF9-81A954B64A94}"/>
              </a:ext>
            </a:extLst>
          </p:cNvPr>
          <p:cNvSpPr txBox="1"/>
          <p:nvPr/>
        </p:nvSpPr>
        <p:spPr>
          <a:xfrm>
            <a:off x="115550" y="3014270"/>
            <a:ext cx="1453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Target conditions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EFE5C543-355C-6F49-B3B5-5F256361D5CE}"/>
              </a:ext>
            </a:extLst>
          </p:cNvPr>
          <p:cNvSpPr txBox="1"/>
          <p:nvPr/>
        </p:nvSpPr>
        <p:spPr>
          <a:xfrm>
            <a:off x="234523" y="3258587"/>
            <a:ext cx="1816523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Desired outcome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Target performance level</a:t>
            </a: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15220ACF-5EC2-B34E-8433-C2D2B911FBDA}"/>
              </a:ext>
            </a:extLst>
          </p:cNvPr>
          <p:cNvSpPr/>
          <p:nvPr/>
        </p:nvSpPr>
        <p:spPr>
          <a:xfrm>
            <a:off x="86760" y="4314613"/>
            <a:ext cx="7128000" cy="251225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60D3A0CD-86FC-354B-9DC1-18A40CB61680}"/>
              </a:ext>
            </a:extLst>
          </p:cNvPr>
          <p:cNvSpPr txBox="1"/>
          <p:nvPr/>
        </p:nvSpPr>
        <p:spPr>
          <a:xfrm>
            <a:off x="148781" y="4355377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Analysis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697A989F-8380-384E-83F0-AC0AD0E2F50F}"/>
              </a:ext>
            </a:extLst>
          </p:cNvPr>
          <p:cNvSpPr txBox="1"/>
          <p:nvPr/>
        </p:nvSpPr>
        <p:spPr>
          <a:xfrm>
            <a:off x="234523" y="4596620"/>
            <a:ext cx="1811714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M or fishbone diagram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whys</a:t>
            </a: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8AE14833-C730-9045-AB1C-90D97AB5E555}"/>
              </a:ext>
            </a:extLst>
          </p:cNvPr>
          <p:cNvSpPr/>
          <p:nvPr/>
        </p:nvSpPr>
        <p:spPr>
          <a:xfrm>
            <a:off x="7320005" y="666236"/>
            <a:ext cx="7128000" cy="21703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76214BD-5AB8-7042-985F-217DC0073045}"/>
              </a:ext>
            </a:extLst>
          </p:cNvPr>
          <p:cNvSpPr txBox="1"/>
          <p:nvPr/>
        </p:nvSpPr>
        <p:spPr>
          <a:xfrm>
            <a:off x="7377573" y="691058"/>
            <a:ext cx="14991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Countermeasures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6BA42752-C260-644A-A2ED-12B52A1F82AA}"/>
              </a:ext>
            </a:extLst>
          </p:cNvPr>
          <p:cNvSpPr txBox="1"/>
          <p:nvPr/>
        </p:nvSpPr>
        <p:spPr>
          <a:xfrm>
            <a:off x="7467768" y="913842"/>
            <a:ext cx="3970214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Actions to address the problem and reach target conditions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Containment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To be process map</a:t>
            </a:r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56A59A52-1C19-9843-9BC1-33F407E3BE68}"/>
              </a:ext>
            </a:extLst>
          </p:cNvPr>
          <p:cNvSpPr/>
          <p:nvPr/>
        </p:nvSpPr>
        <p:spPr>
          <a:xfrm>
            <a:off x="7320005" y="2921196"/>
            <a:ext cx="7128000" cy="19959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2D03B45A-6EAB-DE48-A65A-51DEDC58AAD3}"/>
              </a:ext>
            </a:extLst>
          </p:cNvPr>
          <p:cNvSpPr txBox="1"/>
          <p:nvPr/>
        </p:nvSpPr>
        <p:spPr>
          <a:xfrm>
            <a:off x="7377573" y="2967888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Plan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BBA3EE62-6694-9C41-A8B6-AF8C72396ACB}"/>
              </a:ext>
            </a:extLst>
          </p:cNvPr>
          <p:cNvSpPr txBox="1"/>
          <p:nvPr/>
        </p:nvSpPr>
        <p:spPr>
          <a:xfrm>
            <a:off x="7467768" y="3257907"/>
            <a:ext cx="3214341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 plan: who, what, when, with what resources</a:t>
            </a:r>
          </a:p>
        </p:txBody>
      </p:sp>
      <p:sp>
        <p:nvSpPr>
          <p:cNvPr id="22" name="Rectangle à coins arrondis 34">
            <a:extLst>
              <a:ext uri="{FF2B5EF4-FFF2-40B4-BE49-F238E27FC236}">
                <a16:creationId xmlns:a16="http://schemas.microsoft.com/office/drawing/2014/main" id="{1D470146-75CB-9E47-82B7-58606E1958EF}"/>
              </a:ext>
            </a:extLst>
          </p:cNvPr>
          <p:cNvSpPr/>
          <p:nvPr/>
        </p:nvSpPr>
        <p:spPr>
          <a:xfrm>
            <a:off x="7320005" y="5001790"/>
            <a:ext cx="7128000" cy="1816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C0846811-B598-544D-9369-D52D04F499FE}"/>
              </a:ext>
            </a:extLst>
          </p:cNvPr>
          <p:cNvSpPr txBox="1"/>
          <p:nvPr/>
        </p:nvSpPr>
        <p:spPr>
          <a:xfrm>
            <a:off x="7377573" y="5043831"/>
            <a:ext cx="15135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Impact monitoring</a:t>
            </a: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12328EA1-F596-4748-9BE4-EDE1FF409559}"/>
              </a:ext>
            </a:extLst>
          </p:cNvPr>
          <p:cNvSpPr txBox="1"/>
          <p:nvPr/>
        </p:nvSpPr>
        <p:spPr>
          <a:xfrm>
            <a:off x="7487301" y="5380411"/>
            <a:ext cx="4849404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Results achieved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Trend graphs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Learnt lessons to be captured, shared and made accessible to all stakeholders</a:t>
            </a:r>
          </a:p>
        </p:txBody>
      </p: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AE22D747-8EEC-1348-B580-762E809297D3}"/>
              </a:ext>
            </a:extLst>
          </p:cNvPr>
          <p:cNvSpPr/>
          <p:nvPr/>
        </p:nvSpPr>
        <p:spPr>
          <a:xfrm>
            <a:off x="11559822" y="65720"/>
            <a:ext cx="2920038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89F62628-AE2A-9045-856E-C73B83E13157}"/>
              </a:ext>
            </a:extLst>
          </p:cNvPr>
          <p:cNvSpPr txBox="1"/>
          <p:nvPr/>
        </p:nvSpPr>
        <p:spPr>
          <a:xfrm>
            <a:off x="11594284" y="64720"/>
            <a:ext cx="1511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Start date and </a:t>
            </a:r>
          </a:p>
          <a:p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expected duration</a:t>
            </a:r>
          </a:p>
        </p:txBody>
      </p:sp>
      <p:sp>
        <p:nvSpPr>
          <p:cNvPr id="27" name="Rectangle à coins arrondis 34">
            <a:extLst>
              <a:ext uri="{FF2B5EF4-FFF2-40B4-BE49-F238E27FC236}">
                <a16:creationId xmlns:a16="http://schemas.microsoft.com/office/drawing/2014/main" id="{83FB76EA-6C93-FD47-89C6-99F300303A37}"/>
              </a:ext>
            </a:extLst>
          </p:cNvPr>
          <p:cNvSpPr/>
          <p:nvPr/>
        </p:nvSpPr>
        <p:spPr>
          <a:xfrm>
            <a:off x="86760" y="61962"/>
            <a:ext cx="4545166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858096A3-623E-5D44-8745-607D4C35B371}"/>
              </a:ext>
            </a:extLst>
          </p:cNvPr>
          <p:cNvSpPr txBox="1"/>
          <p:nvPr/>
        </p:nvSpPr>
        <p:spPr>
          <a:xfrm>
            <a:off x="115043" y="172722"/>
            <a:ext cx="11705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A3 # and title</a:t>
            </a:r>
          </a:p>
        </p:txBody>
      </p:sp>
      <p:sp>
        <p:nvSpPr>
          <p:cNvPr id="29" name="Rectangle à coins arrondis 34">
            <a:extLst>
              <a:ext uri="{FF2B5EF4-FFF2-40B4-BE49-F238E27FC236}">
                <a16:creationId xmlns:a16="http://schemas.microsoft.com/office/drawing/2014/main" id="{DBDD62E4-AF7D-4C42-8948-0AD59202E82F}"/>
              </a:ext>
            </a:extLst>
          </p:cNvPr>
          <p:cNvSpPr/>
          <p:nvPr/>
        </p:nvSpPr>
        <p:spPr>
          <a:xfrm>
            <a:off x="4735221" y="63689"/>
            <a:ext cx="4724265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9D3FAE5B-4898-6F4F-8D85-FE1E59EEDE97}"/>
              </a:ext>
            </a:extLst>
          </p:cNvPr>
          <p:cNvSpPr txBox="1"/>
          <p:nvPr/>
        </p:nvSpPr>
        <p:spPr>
          <a:xfrm>
            <a:off x="4753345" y="174449"/>
            <a:ext cx="2765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A3 team (members names &amp; roles)</a:t>
            </a:r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92C96214-EF6B-9E47-B879-0D5CF2EB2775}"/>
              </a:ext>
            </a:extLst>
          </p:cNvPr>
          <p:cNvSpPr/>
          <p:nvPr/>
        </p:nvSpPr>
        <p:spPr>
          <a:xfrm>
            <a:off x="9562781" y="61962"/>
            <a:ext cx="1928208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7D5A5407-3CC9-A543-B0F2-593647F50059}"/>
              </a:ext>
            </a:extLst>
          </p:cNvPr>
          <p:cNvSpPr txBox="1"/>
          <p:nvPr/>
        </p:nvSpPr>
        <p:spPr>
          <a:xfrm>
            <a:off x="9600135" y="171054"/>
            <a:ext cx="10502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Department</a:t>
            </a:r>
          </a:p>
        </p:txBody>
      </p:sp>
    </p:spTree>
    <p:extLst>
      <p:ext uri="{BB962C8B-B14F-4D97-AF65-F5344CB8AC3E}">
        <p14:creationId xmlns:p14="http://schemas.microsoft.com/office/powerpoint/2010/main" val="57314872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Connecteur droit 32"/>
          <p:cNvCxnSpPr/>
          <p:nvPr/>
        </p:nvCxnSpPr>
        <p:spPr>
          <a:xfrm flipH="1" flipV="1">
            <a:off x="3498597" y="1201878"/>
            <a:ext cx="1218499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6707736" y="1201878"/>
            <a:ext cx="1218498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9871684" y="1201873"/>
            <a:ext cx="1218498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3" name="ZoneTexte 72"/>
          <p:cNvSpPr txBox="1"/>
          <p:nvPr/>
        </p:nvSpPr>
        <p:spPr>
          <a:xfrm>
            <a:off x="13695114" y="3454345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cxnSp>
        <p:nvCxnSpPr>
          <p:cNvPr id="105" name="Connecteur droit 104"/>
          <p:cNvCxnSpPr>
            <a:endCxn id="57" idx="3"/>
          </p:cNvCxnSpPr>
          <p:nvPr/>
        </p:nvCxnSpPr>
        <p:spPr>
          <a:xfrm flipV="1">
            <a:off x="1582028" y="3449196"/>
            <a:ext cx="10531844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/>
          <p:nvPr/>
        </p:nvCxnSpPr>
        <p:spPr>
          <a:xfrm flipV="1">
            <a:off x="9871684" y="3533437"/>
            <a:ext cx="1218499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6707736" y="3533437"/>
            <a:ext cx="1218498" cy="2171001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3498597" y="3533443"/>
            <a:ext cx="1218498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1262318" y="1400225"/>
            <a:ext cx="9503188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1262318" y="3735936"/>
            <a:ext cx="9503188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56" name="Triangle isocèle 55"/>
          <p:cNvSpPr>
            <a:spLocks noChangeAspect="1"/>
          </p:cNvSpPr>
          <p:nvPr/>
        </p:nvSpPr>
        <p:spPr>
          <a:xfrm rot="5400000">
            <a:off x="1081720" y="3222735"/>
            <a:ext cx="544250" cy="45636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57" name="Triangle isocèle 56"/>
          <p:cNvSpPr>
            <a:spLocks noChangeAspect="1"/>
          </p:cNvSpPr>
          <p:nvPr/>
        </p:nvSpPr>
        <p:spPr>
          <a:xfrm rot="5400000">
            <a:off x="12022298" y="2912606"/>
            <a:ext cx="1269917" cy="1086767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603835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6206512" y="922699"/>
            <a:ext cx="832767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200" dirty="0" err="1">
                <a:solidFill>
                  <a:srgbClr val="31859C"/>
                </a:solidFill>
                <a:latin typeface="Arial"/>
                <a:ea typeface="Arial"/>
                <a:cs typeface="Arial"/>
              </a:rPr>
              <a:t>Suppliers</a:t>
            </a:r>
            <a:endParaRPr lang="fr-CH" sz="1200" dirty="0">
              <a:solidFill>
                <a:srgbClr val="31859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3498597" y="1201878"/>
            <a:ext cx="1218499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6707736" y="1201878"/>
            <a:ext cx="1218498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9871684" y="1201873"/>
            <a:ext cx="1218498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2944221" y="922699"/>
            <a:ext cx="1108750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Surroundings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3695114" y="3454345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9481280" y="922699"/>
            <a:ext cx="780811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de-DE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Systems</a:t>
            </a:r>
            <a:endParaRPr lang="fr-CH" sz="12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 flipV="1">
            <a:off x="1582028" y="3449195"/>
            <a:ext cx="10531844" cy="1722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12022298" y="2912606"/>
            <a:ext cx="1269917" cy="1086767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1081720" y="3222735"/>
            <a:ext cx="544250" cy="45636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147" name="Grouper 146"/>
          <p:cNvGrpSpPr/>
          <p:nvPr/>
        </p:nvGrpSpPr>
        <p:grpSpPr>
          <a:xfrm>
            <a:off x="1262318" y="1400225"/>
            <a:ext cx="9503188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Grouper 1"/>
          <p:cNvGrpSpPr/>
          <p:nvPr/>
        </p:nvGrpSpPr>
        <p:grpSpPr>
          <a:xfrm>
            <a:off x="2856735" y="3533443"/>
            <a:ext cx="6641852" cy="2452129"/>
            <a:chOff x="3032168" y="3505844"/>
            <a:chExt cx="4526557" cy="2432981"/>
          </a:xfrm>
        </p:grpSpPr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327413" y="5659894"/>
              <a:ext cx="37352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sv-SE" sz="1200" dirty="0" err="1">
                  <a:solidFill>
                    <a:srgbClr val="FF6666"/>
                  </a:solidFill>
                  <a:latin typeface="Arial"/>
                  <a:cs typeface="Arial"/>
                </a:rPr>
                <a:t>Skills</a:t>
              </a:r>
              <a:endParaRPr lang="fr-CH" sz="1200" dirty="0">
                <a:solidFill>
                  <a:srgbClr val="FF6666"/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6504099" y="5661826"/>
              <a:ext cx="42653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fr-FR" sz="1200" dirty="0" err="1">
                  <a:solidFill>
                    <a:srgbClr val="8064A2"/>
                  </a:solidFill>
                  <a:latin typeface="Arial"/>
                  <a:cs typeface="Arial"/>
                </a:rPr>
                <a:t>Safety</a:t>
              </a:r>
              <a:endParaRPr lang="fr-CH" sz="1200" dirty="0">
                <a:solidFill>
                  <a:srgbClr val="8064A2"/>
                </a:solidFill>
                <a:latin typeface="Arial"/>
                <a:cs typeface="Arial"/>
              </a:endParaRPr>
            </a:p>
          </p:txBody>
        </p:sp>
        <p:cxnSp>
          <p:nvCxnSpPr>
            <p:cNvPr id="110" name="Connecteur droit 109"/>
            <p:cNvCxnSpPr/>
            <p:nvPr/>
          </p:nvCxnSpPr>
          <p:spPr>
            <a:xfrm flipV="1">
              <a:off x="6728293" y="3505844"/>
              <a:ext cx="830432" cy="2154050"/>
            </a:xfrm>
            <a:prstGeom prst="line">
              <a:avLst/>
            </a:prstGeom>
            <a:ln w="12700" cmpd="sng">
              <a:solidFill>
                <a:srgbClr val="8064A2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1" name="Connecteur droit 110"/>
            <p:cNvCxnSpPr/>
            <p:nvPr/>
          </p:nvCxnSpPr>
          <p:spPr>
            <a:xfrm flipV="1">
              <a:off x="4571999" y="3505844"/>
              <a:ext cx="830431" cy="2154048"/>
            </a:xfrm>
            <a:prstGeom prst="line">
              <a:avLst/>
            </a:prstGeom>
            <a:ln w="12700" cmpd="sng">
              <a:solidFill>
                <a:srgbClr val="FF6666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50" name="Grouper 149"/>
            <p:cNvGrpSpPr/>
            <p:nvPr/>
          </p:nvGrpSpPr>
          <p:grpSpPr>
            <a:xfrm flipV="1">
              <a:off x="3032168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 flipV="1">
              <a:off x="5203499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41310660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6253995" y="922699"/>
            <a:ext cx="737793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2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Material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6232372" y="5704446"/>
            <a:ext cx="781039" cy="279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CH" sz="1200" dirty="0">
                <a:solidFill>
                  <a:srgbClr val="FF6666"/>
                </a:solidFill>
                <a:latin typeface="Arial"/>
                <a:cs typeface="Arial"/>
              </a:rPr>
              <a:t>Methods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9430672" y="5706393"/>
            <a:ext cx="849959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CH" sz="1200" dirty="0">
                <a:solidFill>
                  <a:srgbClr val="8064A2"/>
                </a:solidFill>
                <a:latin typeface="Arial"/>
                <a:cs typeface="Arial"/>
              </a:rPr>
              <a:t>Machines</a:t>
            </a: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3498597" y="1201878"/>
            <a:ext cx="1218499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6707736" y="1201878"/>
            <a:ext cx="1218498" cy="2183459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9871684" y="1201873"/>
            <a:ext cx="1218498" cy="2183458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2931386" y="922699"/>
            <a:ext cx="1134424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Measurement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3695114" y="3454345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2970165" y="5704446"/>
            <a:ext cx="1056870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Environment</a:t>
            </a:r>
            <a:endParaRPr lang="fr-CH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9138799" y="922699"/>
            <a:ext cx="1465770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Man</a:t>
            </a:r>
            <a:r>
              <a:rPr lang="fr-FR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 / </a:t>
            </a:r>
            <a:r>
              <a:rPr lang="pl-PL" sz="12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Brain Power</a:t>
            </a:r>
            <a:endParaRPr lang="fr-CH" sz="12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endCxn id="63" idx="3"/>
          </p:cNvCxnSpPr>
          <p:nvPr/>
        </p:nvCxnSpPr>
        <p:spPr>
          <a:xfrm flipV="1">
            <a:off x="1582028" y="3449196"/>
            <a:ext cx="10531844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/>
          <p:nvPr/>
        </p:nvCxnSpPr>
        <p:spPr>
          <a:xfrm flipV="1">
            <a:off x="9871684" y="3533437"/>
            <a:ext cx="1218499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6707736" y="3533437"/>
            <a:ext cx="1218498" cy="2171001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3498597" y="3533443"/>
            <a:ext cx="1218498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1262318" y="1400225"/>
            <a:ext cx="9503188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1262318" y="3735936"/>
            <a:ext cx="9503188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62" name="Triangle isocèle 61"/>
          <p:cNvSpPr>
            <a:spLocks noChangeAspect="1"/>
          </p:cNvSpPr>
          <p:nvPr/>
        </p:nvSpPr>
        <p:spPr>
          <a:xfrm rot="5400000">
            <a:off x="1081720" y="3222735"/>
            <a:ext cx="544250" cy="45636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63" name="Triangle isocèle 62"/>
          <p:cNvSpPr>
            <a:spLocks noChangeAspect="1"/>
          </p:cNvSpPr>
          <p:nvPr/>
        </p:nvSpPr>
        <p:spPr>
          <a:xfrm rot="5400000">
            <a:off x="12022298" y="2912606"/>
            <a:ext cx="1269917" cy="1086767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302924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6300263" y="5801038"/>
            <a:ext cx="746427" cy="2791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CH" sz="1200" dirty="0">
                <a:solidFill>
                  <a:srgbClr val="FF6666"/>
                </a:solidFill>
                <a:latin typeface="Arial"/>
                <a:cs typeface="Arial"/>
              </a:rPr>
              <a:t>Process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8405434" y="5811504"/>
            <a:ext cx="1444867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dirty="0">
                <a:solidFill>
                  <a:srgbClr val="8064A2"/>
                </a:solidFill>
                <a:latin typeface="Arial"/>
                <a:cs typeface="Arial"/>
              </a:rPr>
              <a:t>Physical Evidence</a:t>
            </a:r>
            <a:endParaRPr lang="fr-CH" sz="1200" dirty="0">
              <a:solidFill>
                <a:srgbClr val="8064A2"/>
              </a:solidFill>
              <a:latin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3695114" y="3454345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3863257" y="5801038"/>
            <a:ext cx="669101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People</a:t>
            </a:r>
            <a:endParaRPr lang="fr-CH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05" name="Connecteur droit 104"/>
          <p:cNvCxnSpPr>
            <a:endCxn id="74" idx="3"/>
          </p:cNvCxnSpPr>
          <p:nvPr/>
        </p:nvCxnSpPr>
        <p:spPr>
          <a:xfrm flipV="1">
            <a:off x="1582028" y="3449196"/>
            <a:ext cx="10531844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 flipH="1" flipV="1">
            <a:off x="2936621" y="1125250"/>
            <a:ext cx="858271" cy="2249042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32" name="Grouper 131"/>
          <p:cNvGrpSpPr/>
          <p:nvPr/>
        </p:nvGrpSpPr>
        <p:grpSpPr>
          <a:xfrm>
            <a:off x="3670009" y="1318524"/>
            <a:ext cx="2269262" cy="1761386"/>
            <a:chOff x="860836" y="1389286"/>
            <a:chExt cx="2133953" cy="1747631"/>
          </a:xfrm>
        </p:grpSpPr>
        <p:cxnSp>
          <p:nvCxnSpPr>
            <p:cNvPr id="125" name="Connecteur droit avec flèche 124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7" name="Connecteur droit avec flèche 126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8" name="Connecteur droit avec flèche 127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9" name="Connecteur droit avec flèche 128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0" name="Connecteur droit avec flèche 129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1" name="Connecteur droit avec flèche 130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3" name="Grouper 132"/>
          <p:cNvGrpSpPr/>
          <p:nvPr/>
        </p:nvGrpSpPr>
        <p:grpSpPr>
          <a:xfrm>
            <a:off x="6111197" y="1318524"/>
            <a:ext cx="2269262" cy="1761386"/>
            <a:chOff x="860836" y="1389286"/>
            <a:chExt cx="2133953" cy="1747631"/>
          </a:xfrm>
        </p:grpSpPr>
        <p:cxnSp>
          <p:nvCxnSpPr>
            <p:cNvPr id="134" name="Connecteur droit avec flèche 13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5" name="Connecteur droit avec flèche 13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6" name="Connecteur droit avec flèche 13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Connecteur droit avec flèche 13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8" name="Connecteur droit avec flèche 13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9" name="Connecteur droit avec flèche 13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40" name="Grouper 139"/>
          <p:cNvGrpSpPr/>
          <p:nvPr/>
        </p:nvGrpSpPr>
        <p:grpSpPr>
          <a:xfrm>
            <a:off x="8565598" y="1318524"/>
            <a:ext cx="2269262" cy="1761386"/>
            <a:chOff x="860836" y="1389286"/>
            <a:chExt cx="2133953" cy="1747631"/>
          </a:xfrm>
        </p:grpSpPr>
        <p:cxnSp>
          <p:nvCxnSpPr>
            <p:cNvPr id="141" name="Connecteur droit avec flèche 140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2" name="Connecteur droit avec flèche 141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3" name="Connecteur droit avec flèche 142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4" name="Connecteur droit avec flèche 143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5" name="Connecteur droit avec flèche 144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6" name="Connecteur droit avec flèche 145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62" name="Grouper 61"/>
          <p:cNvGrpSpPr/>
          <p:nvPr/>
        </p:nvGrpSpPr>
        <p:grpSpPr>
          <a:xfrm>
            <a:off x="1275580" y="1318524"/>
            <a:ext cx="2208889" cy="1761386"/>
            <a:chOff x="860836" y="1389286"/>
            <a:chExt cx="2133953" cy="1747631"/>
          </a:xfrm>
        </p:grpSpPr>
        <p:cxnSp>
          <p:nvCxnSpPr>
            <p:cNvPr id="63" name="Connecteur droit avec flèche 62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4" name="Connecteur droit avec flèche 63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5" name="Connecteur droit avec flèche 64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Connecteur droit avec flèche 6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Connecteur droit avec flèche 6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Connecteur droit avec flèche 6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7493440" y="840997"/>
            <a:ext cx="574127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defPPr>
              <a:defRPr lang="fr-FR"/>
            </a:defPPr>
            <a:lvl1pPr algn="ctr" eaLnBrk="1" hangingPunct="1">
              <a:defRPr sz="1200">
                <a:solidFill>
                  <a:srgbClr val="77933C"/>
                </a:solidFill>
                <a:latin typeface="Corbel"/>
                <a:ea typeface="ＭＳ Ｐゴシック" charset="0"/>
                <a:cs typeface="Corbel"/>
              </a:defRPr>
            </a:lvl1pPr>
            <a:lvl2pPr marL="742950" indent="-285750" eaLnBrk="0" hangingPunct="0">
              <a:defRPr>
                <a:ea typeface="ＭＳ Ｐゴシック" charset="0"/>
              </a:defRPr>
            </a:lvl2pPr>
            <a:lvl3pPr marL="1143000" indent="-228600" eaLnBrk="0" hangingPunct="0">
              <a:defRPr>
                <a:ea typeface="ＭＳ Ｐゴシック" charset="0"/>
              </a:defRPr>
            </a:lvl3pPr>
            <a:lvl4pPr marL="1600200" indent="-228600" eaLnBrk="0" hangingPunct="0">
              <a:defRPr>
                <a:ea typeface="ＭＳ Ｐゴシック" charset="0"/>
              </a:defRPr>
            </a:lvl4pPr>
            <a:lvl5pPr marL="2057400" indent="-228600" eaLnBrk="0" hangingPunct="0">
              <a:defRPr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9pPr>
          </a:lstStyle>
          <a:p>
            <a:r>
              <a:rPr lang="fr-CH" dirty="0">
                <a:latin typeface="Arial"/>
                <a:ea typeface="Arial"/>
                <a:cs typeface="Arial"/>
              </a:rPr>
              <a:t>Place</a:t>
            </a: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9840495" y="840997"/>
            <a:ext cx="893053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200" dirty="0" err="1">
                <a:solidFill>
                  <a:srgbClr val="E7B044"/>
                </a:solidFill>
                <a:latin typeface="Arial"/>
                <a:ea typeface="Arial"/>
                <a:cs typeface="Arial"/>
              </a:rPr>
              <a:t>Promotion</a:t>
            </a:r>
            <a:endParaRPr lang="fr-CH" sz="1200" dirty="0">
              <a:solidFill>
                <a:srgbClr val="E7B044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1" name="ZoneTexte 70"/>
          <p:cNvSpPr txBox="1">
            <a:spLocks noChangeArrowheads="1"/>
          </p:cNvSpPr>
          <p:nvPr/>
        </p:nvSpPr>
        <p:spPr bwMode="auto">
          <a:xfrm>
            <a:off x="5090741" y="840997"/>
            <a:ext cx="539516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2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Price</a:t>
            </a:r>
          </a:p>
        </p:txBody>
      </p:sp>
      <p:sp>
        <p:nvSpPr>
          <p:cNvPr id="72" name="ZoneTexte 71"/>
          <p:cNvSpPr txBox="1">
            <a:spLocks noChangeArrowheads="1"/>
          </p:cNvSpPr>
          <p:nvPr/>
        </p:nvSpPr>
        <p:spPr bwMode="auto">
          <a:xfrm>
            <a:off x="2573757" y="840997"/>
            <a:ext cx="720676" cy="279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2" tIns="46081" rIns="92162" bIns="4608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2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Product</a:t>
            </a:r>
            <a:endParaRPr lang="fr-CH" sz="12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17" name="Connecteur droit 116"/>
          <p:cNvCxnSpPr/>
          <p:nvPr/>
        </p:nvCxnSpPr>
        <p:spPr>
          <a:xfrm flipH="1" flipV="1">
            <a:off x="5391427" y="1125250"/>
            <a:ext cx="858271" cy="2249042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8" name="Connecteur droit 117"/>
          <p:cNvCxnSpPr/>
          <p:nvPr/>
        </p:nvCxnSpPr>
        <p:spPr>
          <a:xfrm flipH="1" flipV="1">
            <a:off x="7832612" y="1120176"/>
            <a:ext cx="858271" cy="2249042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9" name="Connecteur droit 118"/>
          <p:cNvCxnSpPr/>
          <p:nvPr/>
        </p:nvCxnSpPr>
        <p:spPr>
          <a:xfrm flipH="1" flipV="1">
            <a:off x="10285029" y="1109710"/>
            <a:ext cx="858271" cy="2249042"/>
          </a:xfrm>
          <a:prstGeom prst="line">
            <a:avLst/>
          </a:prstGeom>
          <a:ln w="12700" cmpd="sng">
            <a:solidFill>
              <a:srgbClr val="E7B044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95" name="Grouper 194"/>
          <p:cNvGrpSpPr/>
          <p:nvPr/>
        </p:nvGrpSpPr>
        <p:grpSpPr>
          <a:xfrm flipV="1">
            <a:off x="2510867" y="3841303"/>
            <a:ext cx="2269262" cy="1761386"/>
            <a:chOff x="860836" y="1389286"/>
            <a:chExt cx="2133953" cy="1747631"/>
          </a:xfrm>
        </p:grpSpPr>
        <p:cxnSp>
          <p:nvCxnSpPr>
            <p:cNvPr id="224" name="Connecteur droit avec flèche 22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5" name="Connecteur droit avec flèche 22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6" name="Connecteur droit avec flèche 22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7" name="Connecteur droit avec flèche 22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" name="Connecteur droit avec flèche 22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" name="Connecteur droit avec flèche 22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6" name="Grouper 195"/>
          <p:cNvGrpSpPr/>
          <p:nvPr/>
        </p:nvGrpSpPr>
        <p:grpSpPr>
          <a:xfrm flipV="1">
            <a:off x="4952052" y="3841303"/>
            <a:ext cx="2269262" cy="1761386"/>
            <a:chOff x="860836" y="1389286"/>
            <a:chExt cx="2133953" cy="1747631"/>
          </a:xfrm>
        </p:grpSpPr>
        <p:cxnSp>
          <p:nvCxnSpPr>
            <p:cNvPr id="218" name="Connecteur droit avec flèche 217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9" name="Connecteur droit avec flèche 218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0" name="Connecteur droit avec flèche 219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1" name="Connecteur droit avec flèche 220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2" name="Connecteur droit avec flèche 221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3" name="Connecteur droit avec flèche 222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7" name="Grouper 196"/>
          <p:cNvGrpSpPr/>
          <p:nvPr/>
        </p:nvGrpSpPr>
        <p:grpSpPr>
          <a:xfrm flipV="1">
            <a:off x="7406456" y="3841303"/>
            <a:ext cx="2269262" cy="1761386"/>
            <a:chOff x="860836" y="1389286"/>
            <a:chExt cx="2133953" cy="1747631"/>
          </a:xfrm>
        </p:grpSpPr>
        <p:cxnSp>
          <p:nvCxnSpPr>
            <p:cNvPr id="212" name="Connecteur droit avec flèche 211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3" name="Connecteur droit avec flèche 212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4" name="Connecteur droit avec flèche 213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5" name="Connecteur droit avec flèche 214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6" name="Connecteur droit avec flèche 215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7" name="Connecteur droit avec flèche 216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203" name="Connecteur droit 202"/>
          <p:cNvCxnSpPr/>
          <p:nvPr/>
        </p:nvCxnSpPr>
        <p:spPr>
          <a:xfrm flipH="1">
            <a:off x="4232282" y="3546921"/>
            <a:ext cx="858271" cy="2249042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4" name="Connecteur droit 203"/>
          <p:cNvCxnSpPr/>
          <p:nvPr/>
        </p:nvCxnSpPr>
        <p:spPr>
          <a:xfrm flipH="1">
            <a:off x="6673470" y="3551996"/>
            <a:ext cx="858271" cy="2249042"/>
          </a:xfrm>
          <a:prstGeom prst="line">
            <a:avLst/>
          </a:prstGeom>
          <a:ln w="12700" cmpd="sng">
            <a:solidFill>
              <a:srgbClr val="FF6666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5" name="Connecteur droit 204"/>
          <p:cNvCxnSpPr/>
          <p:nvPr/>
        </p:nvCxnSpPr>
        <p:spPr>
          <a:xfrm flipH="1">
            <a:off x="9125885" y="3562461"/>
            <a:ext cx="858271" cy="2249042"/>
          </a:xfrm>
          <a:prstGeom prst="line">
            <a:avLst/>
          </a:prstGeom>
          <a:ln w="12700" cmpd="sng">
            <a:solidFill>
              <a:srgbClr val="8064A2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riangle isocèle 69"/>
          <p:cNvSpPr>
            <a:spLocks noChangeAspect="1"/>
          </p:cNvSpPr>
          <p:nvPr/>
        </p:nvSpPr>
        <p:spPr>
          <a:xfrm rot="5400000">
            <a:off x="1081720" y="3222735"/>
            <a:ext cx="544250" cy="45636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74" name="Triangle isocèle 73"/>
          <p:cNvSpPr>
            <a:spLocks noChangeAspect="1"/>
          </p:cNvSpPr>
          <p:nvPr/>
        </p:nvSpPr>
        <p:spPr>
          <a:xfrm rot="5400000">
            <a:off x="12022298" y="2912606"/>
            <a:ext cx="1269917" cy="1086767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886842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21148181">
            <a:off x="-349178" y="6241165"/>
            <a:ext cx="15391509" cy="687169"/>
          </a:xfrm>
          <a:prstGeom prst="rect">
            <a:avLst/>
          </a:prstGeom>
          <a:gradFill flip="none" rotWithShape="1">
            <a:gsLst>
              <a:gs pos="100000">
                <a:srgbClr val="E0E0E0"/>
              </a:gs>
              <a:gs pos="0">
                <a:schemeClr val="bg1"/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2162" tIns="46081" rIns="92162" bIns="46081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2822280520"/>
              </p:ext>
            </p:extLst>
          </p:nvPr>
        </p:nvGraphicFramePr>
        <p:xfrm>
          <a:off x="2421731" y="442279"/>
          <a:ext cx="9690100" cy="5937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38"/>
          <p:cNvGrpSpPr/>
          <p:nvPr/>
        </p:nvGrpSpPr>
        <p:grpSpPr>
          <a:xfrm>
            <a:off x="6691074" y="2808633"/>
            <a:ext cx="1151414" cy="1151351"/>
            <a:chOff x="4381820" y="2857820"/>
            <a:chExt cx="1142360" cy="1142360"/>
          </a:xfrm>
        </p:grpSpPr>
        <p:sp>
          <p:nvSpPr>
            <p:cNvPr id="19" name="Circular Arrow 32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20" name="Group 35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21" name="Straight Connector 36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37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3" name="ZoneTexte 19">
            <a:extLst>
              <a:ext uri="{FF2B5EF4-FFF2-40B4-BE49-F238E27FC236}">
                <a16:creationId xmlns:a16="http://schemas.microsoft.com/office/drawing/2014/main" id="{0AA6FA0E-7F3B-D145-AE26-5E0191FC4022}"/>
              </a:ext>
            </a:extLst>
          </p:cNvPr>
          <p:cNvSpPr txBox="1"/>
          <p:nvPr/>
        </p:nvSpPr>
        <p:spPr>
          <a:xfrm>
            <a:off x="7006460" y="3109895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23" name="ZoneTexte 19">
            <a:extLst>
              <a:ext uri="{FF2B5EF4-FFF2-40B4-BE49-F238E27FC236}">
                <a16:creationId xmlns:a16="http://schemas.microsoft.com/office/drawing/2014/main" id="{49005F31-A60F-F946-997F-7E15C85C3058}"/>
              </a:ext>
            </a:extLst>
          </p:cNvPr>
          <p:cNvSpPr txBox="1"/>
          <p:nvPr/>
        </p:nvSpPr>
        <p:spPr>
          <a:xfrm>
            <a:off x="7281383" y="3113321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24" name="ZoneTexte 19">
            <a:extLst>
              <a:ext uri="{FF2B5EF4-FFF2-40B4-BE49-F238E27FC236}">
                <a16:creationId xmlns:a16="http://schemas.microsoft.com/office/drawing/2014/main" id="{4FD87737-B2ED-124E-A0E8-0432F84B01C4}"/>
              </a:ext>
            </a:extLst>
          </p:cNvPr>
          <p:cNvSpPr txBox="1"/>
          <p:nvPr/>
        </p:nvSpPr>
        <p:spPr>
          <a:xfrm>
            <a:off x="7279723" y="3403813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25" name="ZoneTexte 19">
            <a:extLst>
              <a:ext uri="{FF2B5EF4-FFF2-40B4-BE49-F238E27FC236}">
                <a16:creationId xmlns:a16="http://schemas.microsoft.com/office/drawing/2014/main" id="{F69480DB-64C4-EE4B-84C8-8454D65B71A9}"/>
              </a:ext>
            </a:extLst>
          </p:cNvPr>
          <p:cNvSpPr txBox="1"/>
          <p:nvPr/>
        </p:nvSpPr>
        <p:spPr>
          <a:xfrm>
            <a:off x="6999969" y="3403813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5552636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EFFBED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38408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ctangle 52"/>
          <p:cNvSpPr/>
          <p:nvPr/>
        </p:nvSpPr>
        <p:spPr>
          <a:xfrm rot="21148181">
            <a:off x="-6415585" y="5913207"/>
            <a:ext cx="21693241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2162" tIns="46081" rIns="92162" bIns="46081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2875858"/>
              </p:ext>
            </p:extLst>
          </p:nvPr>
        </p:nvGraphicFramePr>
        <p:xfrm>
          <a:off x="8286551" y="154772"/>
          <a:ext cx="5979010" cy="4835020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5979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8" name="Chart 45"/>
          <p:cNvGraphicFramePr/>
          <p:nvPr>
            <p:extLst>
              <p:ext uri="{D42A27DB-BD31-4B8C-83A1-F6EECF244321}">
                <p14:modId xmlns:p14="http://schemas.microsoft.com/office/powerpoint/2010/main" val="2402404953"/>
              </p:ext>
            </p:extLst>
          </p:nvPr>
        </p:nvGraphicFramePr>
        <p:xfrm>
          <a:off x="-276250" y="720003"/>
          <a:ext cx="8771307" cy="537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635711"/>
              </p:ext>
            </p:extLst>
          </p:nvPr>
        </p:nvGraphicFramePr>
        <p:xfrm>
          <a:off x="8286552" y="5135637"/>
          <a:ext cx="5962075" cy="1609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62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6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8" name="Group 38"/>
          <p:cNvGrpSpPr/>
          <p:nvPr/>
        </p:nvGrpSpPr>
        <p:grpSpPr>
          <a:xfrm>
            <a:off x="3542752" y="2821433"/>
            <a:ext cx="1151414" cy="1151351"/>
            <a:chOff x="4381820" y="2857820"/>
            <a:chExt cx="1142360" cy="1142360"/>
          </a:xfrm>
        </p:grpSpPr>
        <p:sp>
          <p:nvSpPr>
            <p:cNvPr id="36" name="Circular Arrow 32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37" name="Group 35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38" name="Straight Connector 36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7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41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237253"/>
              </p:ext>
            </p:extLst>
          </p:nvPr>
        </p:nvGraphicFramePr>
        <p:xfrm>
          <a:off x="9976579" y="1670283"/>
          <a:ext cx="2799792" cy="27563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33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32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3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1"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8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2" name="ZoneTexte 12"/>
          <p:cNvSpPr txBox="1"/>
          <p:nvPr/>
        </p:nvSpPr>
        <p:spPr>
          <a:xfrm>
            <a:off x="12862458" y="4510336"/>
            <a:ext cx="575654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43" name="Connecteur droit avec flèche 18"/>
          <p:cNvCxnSpPr/>
          <p:nvPr/>
        </p:nvCxnSpPr>
        <p:spPr>
          <a:xfrm flipV="1">
            <a:off x="9961654" y="1227619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9556843" y="2028564"/>
            <a:ext cx="324623" cy="304658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45" name="Rectangle 44"/>
          <p:cNvSpPr/>
          <p:nvPr/>
        </p:nvSpPr>
        <p:spPr>
          <a:xfrm>
            <a:off x="9556843" y="2807028"/>
            <a:ext cx="324623" cy="503431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6" name="Rectangle 45"/>
          <p:cNvSpPr/>
          <p:nvPr/>
        </p:nvSpPr>
        <p:spPr>
          <a:xfrm>
            <a:off x="9556843" y="3833392"/>
            <a:ext cx="324623" cy="330306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0256557" y="4463804"/>
            <a:ext cx="426573" cy="23264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1089520" y="4463804"/>
            <a:ext cx="596493" cy="231561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9" name="Rectangle 48"/>
          <p:cNvSpPr/>
          <p:nvPr/>
        </p:nvSpPr>
        <p:spPr>
          <a:xfrm>
            <a:off x="12098664" y="4463804"/>
            <a:ext cx="397207" cy="23264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50" name="Connecteur droit avec flèche 3"/>
          <p:cNvCxnSpPr/>
          <p:nvPr/>
        </p:nvCxnSpPr>
        <p:spPr>
          <a:xfrm>
            <a:off x="9961653" y="4430701"/>
            <a:ext cx="3345710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1" name="ZoneTexte 14"/>
          <p:cNvSpPr txBox="1"/>
          <p:nvPr/>
        </p:nvSpPr>
        <p:spPr>
          <a:xfrm>
            <a:off x="9479515" y="763528"/>
            <a:ext cx="962048" cy="460128"/>
          </a:xfrm>
          <a:prstGeom prst="rect">
            <a:avLst/>
          </a:prstGeom>
          <a:noFill/>
        </p:spPr>
        <p:txBody>
          <a:bodyPr vert="horz" wrap="none" lIns="92162" tIns="46081" rIns="92162" bIns="4608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52" name="Image 51" descr="icon-parking.png"/>
          <p:cNvPicPr>
            <a:picLocks noChangeAspect="1"/>
          </p:cNvPicPr>
          <p:nvPr/>
        </p:nvPicPr>
        <p:blipFill>
          <a:blip r:embed="rId4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5447" y="5839049"/>
            <a:ext cx="544280" cy="544250"/>
          </a:xfrm>
          <a:prstGeom prst="rect">
            <a:avLst/>
          </a:prstGeom>
        </p:spPr>
      </p:pic>
      <p:sp>
        <p:nvSpPr>
          <p:cNvPr id="27" name="ZoneTexte 19">
            <a:extLst>
              <a:ext uri="{FF2B5EF4-FFF2-40B4-BE49-F238E27FC236}">
                <a16:creationId xmlns:a16="http://schemas.microsoft.com/office/drawing/2014/main" id="{3939FC4E-A46B-354A-B346-F11AEDEA6C3F}"/>
              </a:ext>
            </a:extLst>
          </p:cNvPr>
          <p:cNvSpPr txBox="1"/>
          <p:nvPr/>
        </p:nvSpPr>
        <p:spPr>
          <a:xfrm>
            <a:off x="3851167" y="3119528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29" name="ZoneTexte 19">
            <a:extLst>
              <a:ext uri="{FF2B5EF4-FFF2-40B4-BE49-F238E27FC236}">
                <a16:creationId xmlns:a16="http://schemas.microsoft.com/office/drawing/2014/main" id="{7C1FF1AE-5C0A-A249-90BB-E24DF6877F56}"/>
              </a:ext>
            </a:extLst>
          </p:cNvPr>
          <p:cNvSpPr txBox="1"/>
          <p:nvPr/>
        </p:nvSpPr>
        <p:spPr>
          <a:xfrm>
            <a:off x="4126090" y="3122954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30" name="ZoneTexte 19">
            <a:extLst>
              <a:ext uri="{FF2B5EF4-FFF2-40B4-BE49-F238E27FC236}">
                <a16:creationId xmlns:a16="http://schemas.microsoft.com/office/drawing/2014/main" id="{C42F0118-FF1A-AD40-856D-F17333A2D52D}"/>
              </a:ext>
            </a:extLst>
          </p:cNvPr>
          <p:cNvSpPr txBox="1"/>
          <p:nvPr/>
        </p:nvSpPr>
        <p:spPr>
          <a:xfrm>
            <a:off x="4124430" y="3413446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40" name="ZoneTexte 19">
            <a:extLst>
              <a:ext uri="{FF2B5EF4-FFF2-40B4-BE49-F238E27FC236}">
                <a16:creationId xmlns:a16="http://schemas.microsoft.com/office/drawing/2014/main" id="{C45C445D-E776-CB44-BFF0-7A29E2902DCC}"/>
              </a:ext>
            </a:extLst>
          </p:cNvPr>
          <p:cNvSpPr txBox="1"/>
          <p:nvPr/>
        </p:nvSpPr>
        <p:spPr>
          <a:xfrm>
            <a:off x="3844676" y="3413446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67765913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 rot="21148181">
            <a:off x="-6415585" y="5913207"/>
            <a:ext cx="21693241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2162" tIns="46081" rIns="92162" bIns="46081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874059"/>
              </p:ext>
            </p:extLst>
          </p:nvPr>
        </p:nvGraphicFramePr>
        <p:xfrm>
          <a:off x="8286551" y="154772"/>
          <a:ext cx="5979010" cy="4835020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5979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8" name="Chart 45"/>
          <p:cNvGraphicFramePr/>
          <p:nvPr>
            <p:extLst>
              <p:ext uri="{D42A27DB-BD31-4B8C-83A1-F6EECF244321}">
                <p14:modId xmlns:p14="http://schemas.microsoft.com/office/powerpoint/2010/main" val="3769843700"/>
              </p:ext>
            </p:extLst>
          </p:nvPr>
        </p:nvGraphicFramePr>
        <p:xfrm>
          <a:off x="-276250" y="720003"/>
          <a:ext cx="8771307" cy="537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741573"/>
              </p:ext>
            </p:extLst>
          </p:nvPr>
        </p:nvGraphicFramePr>
        <p:xfrm>
          <a:off x="8286552" y="5135637"/>
          <a:ext cx="5962075" cy="1609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62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6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8" name="Group 38"/>
          <p:cNvGrpSpPr/>
          <p:nvPr/>
        </p:nvGrpSpPr>
        <p:grpSpPr>
          <a:xfrm>
            <a:off x="3542752" y="2821433"/>
            <a:ext cx="1151414" cy="1151351"/>
            <a:chOff x="4381820" y="2857820"/>
            <a:chExt cx="1142360" cy="1142360"/>
          </a:xfrm>
        </p:grpSpPr>
        <p:sp>
          <p:nvSpPr>
            <p:cNvPr id="36" name="Circular Arrow 32"/>
            <p:cNvSpPr/>
            <p:nvPr/>
          </p:nvSpPr>
          <p:spPr>
            <a:xfrm rot="15787216">
              <a:off x="4381820" y="2857820"/>
              <a:ext cx="1142360" cy="1142360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37" name="Group 35"/>
            <p:cNvGrpSpPr/>
            <p:nvPr/>
          </p:nvGrpSpPr>
          <p:grpSpPr>
            <a:xfrm>
              <a:off x="4684714" y="3174601"/>
              <a:ext cx="541760" cy="541218"/>
              <a:chOff x="8401727" y="3521410"/>
              <a:chExt cx="541760" cy="541218"/>
            </a:xfrm>
          </p:grpSpPr>
          <p:cxnSp>
            <p:nvCxnSpPr>
              <p:cNvPr id="38" name="Straight Connector 36"/>
              <p:cNvCxnSpPr/>
              <p:nvPr/>
            </p:nvCxnSpPr>
            <p:spPr>
              <a:xfrm>
                <a:off x="8401727" y="3792019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7"/>
              <p:cNvCxnSpPr/>
              <p:nvPr/>
            </p:nvCxnSpPr>
            <p:spPr>
              <a:xfrm>
                <a:off x="867260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aphicFrame>
        <p:nvGraphicFramePr>
          <p:cNvPr id="40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121714"/>
              </p:ext>
            </p:extLst>
          </p:nvPr>
        </p:nvGraphicFramePr>
        <p:xfrm>
          <a:off x="9963779" y="1670283"/>
          <a:ext cx="2799792" cy="27563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33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32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3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1"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50796" marR="5079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ZoneTexte 12"/>
          <p:cNvSpPr txBox="1"/>
          <p:nvPr/>
        </p:nvSpPr>
        <p:spPr>
          <a:xfrm>
            <a:off x="12849658" y="4510336"/>
            <a:ext cx="575654" cy="260737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42" name="Connecteur droit avec flèche 18"/>
          <p:cNvCxnSpPr/>
          <p:nvPr/>
        </p:nvCxnSpPr>
        <p:spPr>
          <a:xfrm flipV="1">
            <a:off x="9948853" y="1227619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9544042" y="2028564"/>
            <a:ext cx="324623" cy="304658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44" name="Rectangle 43"/>
          <p:cNvSpPr/>
          <p:nvPr/>
        </p:nvSpPr>
        <p:spPr>
          <a:xfrm>
            <a:off x="9544042" y="2807028"/>
            <a:ext cx="324623" cy="503431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9544042" y="3833392"/>
            <a:ext cx="324623" cy="330306"/>
          </a:xfrm>
          <a:prstGeom prst="rect">
            <a:avLst/>
          </a:prstGeom>
        </p:spPr>
        <p:txBody>
          <a:bodyPr vert="vert270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0243757" y="4463804"/>
            <a:ext cx="426573" cy="23264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1076720" y="4463804"/>
            <a:ext cx="596493" cy="231561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2085863" y="4463804"/>
            <a:ext cx="397207" cy="23264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49" name="Connecteur droit avec flèche 3"/>
          <p:cNvCxnSpPr/>
          <p:nvPr/>
        </p:nvCxnSpPr>
        <p:spPr>
          <a:xfrm>
            <a:off x="9948853" y="4430701"/>
            <a:ext cx="3345710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ZoneTexte 14"/>
          <p:cNvSpPr txBox="1"/>
          <p:nvPr/>
        </p:nvSpPr>
        <p:spPr>
          <a:xfrm>
            <a:off x="9466714" y="763528"/>
            <a:ext cx="962048" cy="460128"/>
          </a:xfrm>
          <a:prstGeom prst="rect">
            <a:avLst/>
          </a:prstGeom>
          <a:noFill/>
        </p:spPr>
        <p:txBody>
          <a:bodyPr vert="horz" wrap="none" lIns="92162" tIns="46081" rIns="92162" bIns="46081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0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0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52" name="Image 51" descr="icon-parking.png"/>
          <p:cNvPicPr>
            <a:picLocks noChangeAspect="1"/>
          </p:cNvPicPr>
          <p:nvPr/>
        </p:nvPicPr>
        <p:blipFill>
          <a:blip r:embed="rId4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5447" y="5839049"/>
            <a:ext cx="544280" cy="544250"/>
          </a:xfrm>
          <a:prstGeom prst="rect">
            <a:avLst/>
          </a:prstGeom>
        </p:spPr>
      </p:pic>
      <p:sp>
        <p:nvSpPr>
          <p:cNvPr id="27" name="ZoneTexte 19">
            <a:extLst>
              <a:ext uri="{FF2B5EF4-FFF2-40B4-BE49-F238E27FC236}">
                <a16:creationId xmlns:a16="http://schemas.microsoft.com/office/drawing/2014/main" id="{BB1E063A-DEB5-3D44-8237-1372155D7B0A}"/>
              </a:ext>
            </a:extLst>
          </p:cNvPr>
          <p:cNvSpPr txBox="1"/>
          <p:nvPr/>
        </p:nvSpPr>
        <p:spPr>
          <a:xfrm>
            <a:off x="3851167" y="3119528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29" name="ZoneTexte 19">
            <a:extLst>
              <a:ext uri="{FF2B5EF4-FFF2-40B4-BE49-F238E27FC236}">
                <a16:creationId xmlns:a16="http://schemas.microsoft.com/office/drawing/2014/main" id="{E92B0E07-A32E-DC4E-9EA8-0FFCF26DFCF5}"/>
              </a:ext>
            </a:extLst>
          </p:cNvPr>
          <p:cNvSpPr txBox="1"/>
          <p:nvPr/>
        </p:nvSpPr>
        <p:spPr>
          <a:xfrm>
            <a:off x="4126090" y="3122954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30" name="ZoneTexte 19">
            <a:extLst>
              <a:ext uri="{FF2B5EF4-FFF2-40B4-BE49-F238E27FC236}">
                <a16:creationId xmlns:a16="http://schemas.microsoft.com/office/drawing/2014/main" id="{C27F3CB9-4D10-5647-B2AE-7BF164A1E440}"/>
              </a:ext>
            </a:extLst>
          </p:cNvPr>
          <p:cNvSpPr txBox="1"/>
          <p:nvPr/>
        </p:nvSpPr>
        <p:spPr>
          <a:xfrm>
            <a:off x="4124430" y="3413446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51" name="ZoneTexte 19">
            <a:extLst>
              <a:ext uri="{FF2B5EF4-FFF2-40B4-BE49-F238E27FC236}">
                <a16:creationId xmlns:a16="http://schemas.microsoft.com/office/drawing/2014/main" id="{EA358F84-6AE7-E945-94B3-40F64099CDB8}"/>
              </a:ext>
            </a:extLst>
          </p:cNvPr>
          <p:cNvSpPr txBox="1"/>
          <p:nvPr/>
        </p:nvSpPr>
        <p:spPr>
          <a:xfrm>
            <a:off x="3844676" y="3413446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92694011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-788" y="-9071"/>
            <a:ext cx="1453514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r>
              <a:rPr lang="fr-FR" dirty="0">
                <a:latin typeface="Arial"/>
              </a:rPr>
              <a:t> </a:t>
            </a:r>
          </a:p>
        </p:txBody>
      </p:sp>
      <p:grpSp>
        <p:nvGrpSpPr>
          <p:cNvPr id="2" name="Grouper 1"/>
          <p:cNvGrpSpPr/>
          <p:nvPr/>
        </p:nvGrpSpPr>
        <p:grpSpPr>
          <a:xfrm>
            <a:off x="4070351" y="259736"/>
            <a:ext cx="6392860" cy="6392507"/>
            <a:chOff x="1781706" y="257707"/>
            <a:chExt cx="6342588" cy="6342588"/>
          </a:xfrm>
        </p:grpSpPr>
        <p:sp>
          <p:nvSpPr>
            <p:cNvPr id="10" name="Ellipse 9"/>
            <p:cNvSpPr/>
            <p:nvPr/>
          </p:nvSpPr>
          <p:spPr>
            <a:xfrm>
              <a:off x="1781706" y="257707"/>
              <a:ext cx="6342588" cy="6342588"/>
            </a:xfrm>
            <a:prstGeom prst="ellipse">
              <a:avLst/>
            </a:prstGeom>
            <a:noFill/>
            <a:ln>
              <a:solidFill>
                <a:srgbClr val="E6E6E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grpSp>
          <p:nvGrpSpPr>
            <p:cNvPr id="11" name="Grouper 10"/>
            <p:cNvGrpSpPr/>
            <p:nvPr/>
          </p:nvGrpSpPr>
          <p:grpSpPr>
            <a:xfrm>
              <a:off x="2436606" y="1811409"/>
              <a:ext cx="5032788" cy="3235184"/>
              <a:chOff x="2436606" y="1811409"/>
              <a:chExt cx="5032788" cy="3235184"/>
            </a:xfrm>
          </p:grpSpPr>
          <p:sp>
            <p:nvSpPr>
              <p:cNvPr id="12" name="Forme libre 7"/>
              <p:cNvSpPr>
                <a:spLocks noChangeAspect="1"/>
              </p:cNvSpPr>
              <p:nvPr/>
            </p:nvSpPr>
            <p:spPr>
              <a:xfrm>
                <a:off x="2436606" y="1811409"/>
                <a:ext cx="3248585" cy="3235184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FEDFDF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13" name="Forme libre 5"/>
              <p:cNvSpPr/>
              <p:nvPr/>
            </p:nvSpPr>
            <p:spPr>
              <a:xfrm>
                <a:off x="4220809" y="1811409"/>
                <a:ext cx="3248585" cy="3235184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DCEEF4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</p:grpSp>
        <p:grpSp>
          <p:nvGrpSpPr>
            <p:cNvPr id="14" name="Grouper 13"/>
            <p:cNvGrpSpPr/>
            <p:nvPr/>
          </p:nvGrpSpPr>
          <p:grpSpPr>
            <a:xfrm>
              <a:off x="2436606" y="1811408"/>
              <a:ext cx="5032788" cy="3235184"/>
              <a:chOff x="2615833" y="2352422"/>
              <a:chExt cx="4773138" cy="3068277"/>
            </a:xfrm>
          </p:grpSpPr>
          <p:sp>
            <p:nvSpPr>
              <p:cNvPr id="15" name="Forme libre 7"/>
              <p:cNvSpPr>
                <a:spLocks noChangeAspect="1"/>
              </p:cNvSpPr>
              <p:nvPr/>
            </p:nvSpPr>
            <p:spPr>
              <a:xfrm>
                <a:off x="2615833" y="2352422"/>
                <a:ext cx="3080985" cy="306827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FB0202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16" name="Forme libre 5"/>
              <p:cNvSpPr/>
              <p:nvPr/>
            </p:nvSpPr>
            <p:spPr>
              <a:xfrm>
                <a:off x="4307986" y="2352422"/>
                <a:ext cx="3080985" cy="306827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4392A7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290038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788" y="-9071"/>
            <a:ext cx="1453514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2" name="Grouper 1"/>
          <p:cNvGrpSpPr/>
          <p:nvPr/>
        </p:nvGrpSpPr>
        <p:grpSpPr>
          <a:xfrm>
            <a:off x="4070351" y="259736"/>
            <a:ext cx="6392860" cy="6392507"/>
            <a:chOff x="1781707" y="257707"/>
            <a:chExt cx="6342588" cy="6342588"/>
          </a:xfrm>
        </p:grpSpPr>
        <p:sp>
          <p:nvSpPr>
            <p:cNvPr id="12" name="Ellipse 11"/>
            <p:cNvSpPr/>
            <p:nvPr/>
          </p:nvSpPr>
          <p:spPr>
            <a:xfrm>
              <a:off x="1781707" y="257707"/>
              <a:ext cx="6342588" cy="6342588"/>
            </a:xfrm>
            <a:prstGeom prst="ellipse">
              <a:avLst/>
            </a:prstGeom>
            <a:noFill/>
            <a:ln>
              <a:solidFill>
                <a:srgbClr val="E6E6E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grpSp>
          <p:nvGrpSpPr>
            <p:cNvPr id="14" name="Grouper 13"/>
            <p:cNvGrpSpPr/>
            <p:nvPr/>
          </p:nvGrpSpPr>
          <p:grpSpPr>
            <a:xfrm>
              <a:off x="2532771" y="924752"/>
              <a:ext cx="4840458" cy="4575316"/>
              <a:chOff x="2581989" y="756680"/>
              <a:chExt cx="5316516" cy="5046111"/>
            </a:xfrm>
          </p:grpSpPr>
          <p:sp>
            <p:nvSpPr>
              <p:cNvPr id="20" name="Forme libre 19"/>
              <p:cNvSpPr>
                <a:spLocks noChangeAspect="1"/>
              </p:cNvSpPr>
              <p:nvPr/>
            </p:nvSpPr>
            <p:spPr>
              <a:xfrm>
                <a:off x="2581989" y="2418792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FEDFDF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21" name="Forme libre 20"/>
              <p:cNvSpPr/>
              <p:nvPr/>
            </p:nvSpPr>
            <p:spPr>
              <a:xfrm>
                <a:off x="3552986" y="756680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DCEEF4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22" name="Forme libre 21"/>
              <p:cNvSpPr>
                <a:spLocks noChangeAspect="1"/>
              </p:cNvSpPr>
              <p:nvPr/>
            </p:nvSpPr>
            <p:spPr>
              <a:xfrm>
                <a:off x="4514508" y="2418792"/>
                <a:ext cx="3383997" cy="338399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EBF1DE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919382" tIns="776590" rIns="283080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</p:grpSp>
        <p:grpSp>
          <p:nvGrpSpPr>
            <p:cNvPr id="23" name="Grouper 12"/>
            <p:cNvGrpSpPr/>
            <p:nvPr/>
          </p:nvGrpSpPr>
          <p:grpSpPr>
            <a:xfrm>
              <a:off x="2532771" y="918625"/>
              <a:ext cx="4840458" cy="4575316"/>
              <a:chOff x="2581989" y="756680"/>
              <a:chExt cx="5316516" cy="5046111"/>
            </a:xfrm>
          </p:grpSpPr>
          <p:sp>
            <p:nvSpPr>
              <p:cNvPr id="24" name="Forme libre 7"/>
              <p:cNvSpPr>
                <a:spLocks noChangeAspect="1"/>
              </p:cNvSpPr>
              <p:nvPr/>
            </p:nvSpPr>
            <p:spPr>
              <a:xfrm>
                <a:off x="2581989" y="2418792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FB0202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25" name="Forme libre 5"/>
              <p:cNvSpPr/>
              <p:nvPr/>
            </p:nvSpPr>
            <p:spPr>
              <a:xfrm>
                <a:off x="3552986" y="756680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4392A7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  <p:sp>
            <p:nvSpPr>
              <p:cNvPr id="26" name="Forme libre 6"/>
              <p:cNvSpPr>
                <a:spLocks noChangeAspect="1"/>
              </p:cNvSpPr>
              <p:nvPr/>
            </p:nvSpPr>
            <p:spPr>
              <a:xfrm>
                <a:off x="4514508" y="2418792"/>
                <a:ext cx="3383997" cy="338399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76923A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919382" tIns="776590" rIns="283080" bIns="576180" numCol="1" spcCol="1270" anchor="ctr" anchorCtr="0">
                <a:noAutofit/>
              </a:bodyPr>
              <a:lstStyle/>
              <a:p>
                <a:pPr algn="ctr" defTabSz="2912075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6600" dirty="0">
                    <a:latin typeface="Arial"/>
                  </a:rPr>
                  <a:t>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314847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792" y="-18142"/>
            <a:ext cx="14535149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>
          <a:xfrm>
            <a:off x="4273242" y="462613"/>
            <a:ext cx="5987081" cy="5986750"/>
            <a:chOff x="4246376" y="671418"/>
            <a:chExt cx="5597597" cy="5597597"/>
          </a:xfrm>
        </p:grpSpPr>
        <p:sp>
          <p:nvSpPr>
            <p:cNvPr id="25" name="Forme libre 5"/>
            <p:cNvSpPr/>
            <p:nvPr/>
          </p:nvSpPr>
          <p:spPr>
            <a:xfrm>
              <a:off x="4246376" y="671418"/>
              <a:ext cx="5597597" cy="559759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EAF5F8"/>
            </a:solidFill>
            <a:ln>
              <a:solidFill>
                <a:srgbClr val="9FC8D4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2912075">
                <a:lnSpc>
                  <a:spcPct val="90000"/>
                </a:lnSpc>
                <a:spcAft>
                  <a:spcPct val="35000"/>
                </a:spcAft>
              </a:pPr>
              <a:r>
                <a:rPr lang="fr-FR" sz="6600" dirty="0">
                  <a:latin typeface="Arial"/>
                </a:rPr>
                <a:t> </a:t>
              </a:r>
            </a:p>
          </p:txBody>
        </p:sp>
        <p:sp>
          <p:nvSpPr>
            <p:cNvPr id="26" name="Forme libre 6"/>
            <p:cNvSpPr>
              <a:spLocks noChangeAspect="1"/>
            </p:cNvSpPr>
            <p:nvPr/>
          </p:nvSpPr>
          <p:spPr>
            <a:xfrm>
              <a:off x="5245179" y="1677646"/>
              <a:ext cx="3599991" cy="3585140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2F7EA"/>
            </a:solidFill>
            <a:ln>
              <a:solidFill>
                <a:srgbClr val="9FC467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919382" tIns="776590" rIns="283080" bIns="576180" numCol="1" spcCol="1270" anchor="ctr" anchorCtr="0">
              <a:noAutofit/>
            </a:bodyPr>
            <a:lstStyle/>
            <a:p>
              <a:pPr algn="ctr" defTabSz="2912075">
                <a:lnSpc>
                  <a:spcPct val="90000"/>
                </a:lnSpc>
                <a:spcAft>
                  <a:spcPct val="35000"/>
                </a:spcAft>
              </a:pPr>
              <a:r>
                <a:rPr lang="fr-FR" sz="6600" dirty="0">
                  <a:latin typeface="Arial"/>
                </a:rPr>
                <a:t> </a:t>
              </a:r>
            </a:p>
          </p:txBody>
        </p:sp>
        <p:sp>
          <p:nvSpPr>
            <p:cNvPr id="24" name="Forme libre 7"/>
            <p:cNvSpPr>
              <a:spLocks noChangeAspect="1"/>
            </p:cNvSpPr>
            <p:nvPr/>
          </p:nvSpPr>
          <p:spPr>
            <a:xfrm>
              <a:off x="6235174" y="2663553"/>
              <a:ext cx="1620000" cy="1613326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FECEB"/>
            </a:solidFill>
            <a:ln>
              <a:solidFill>
                <a:srgbClr val="FC8478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2912075">
                <a:lnSpc>
                  <a:spcPct val="90000"/>
                </a:lnSpc>
                <a:spcAft>
                  <a:spcPct val="35000"/>
                </a:spcAft>
              </a:pPr>
              <a:r>
                <a:rPr lang="fr-FR" sz="6600" dirty="0">
                  <a:latin typeface="Arial"/>
                </a:rPr>
                <a:t> </a:t>
              </a: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6744695" y="3808401"/>
              <a:ext cx="560735" cy="3190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600" dirty="0">
                  <a:solidFill>
                    <a:srgbClr val="FC8478"/>
                  </a:solidFill>
                  <a:latin typeface="Arial"/>
                  <a:cs typeface="Arial"/>
                </a:rPr>
                <a:t>Why</a:t>
              </a:r>
              <a:endParaRPr lang="fr-FR" sz="1600" dirty="0">
                <a:solidFill>
                  <a:srgbClr val="FC8478"/>
                </a:solidFill>
                <a:latin typeface="Arial"/>
                <a:cs typeface="Arial"/>
              </a:endParaRPr>
            </a:p>
          </p:txBody>
        </p:sp>
        <p:sp>
          <p:nvSpPr>
            <p:cNvPr id="17" name="ZoneTexte 16"/>
            <p:cNvSpPr txBox="1"/>
            <p:nvPr/>
          </p:nvSpPr>
          <p:spPr>
            <a:xfrm>
              <a:off x="6744645" y="4844482"/>
              <a:ext cx="560829" cy="3190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600" dirty="0">
                  <a:solidFill>
                    <a:srgbClr val="B7CD91"/>
                  </a:solidFill>
                  <a:latin typeface="Arial"/>
                  <a:cs typeface="Arial"/>
                </a:rPr>
                <a:t>How</a:t>
              </a:r>
              <a:endParaRPr lang="fr-FR" sz="1600" dirty="0">
                <a:solidFill>
                  <a:srgbClr val="B7CD91"/>
                </a:solidFill>
                <a:latin typeface="Arial"/>
                <a:cs typeface="Arial"/>
              </a:endParaRPr>
            </a:p>
          </p:txBody>
        </p:sp>
        <p:sp>
          <p:nvSpPr>
            <p:cNvPr id="18" name="ZoneTexte 17"/>
            <p:cNvSpPr txBox="1"/>
            <p:nvPr/>
          </p:nvSpPr>
          <p:spPr>
            <a:xfrm>
              <a:off x="6699160" y="5829763"/>
              <a:ext cx="625313" cy="3190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i-FI" sz="1600" dirty="0">
                  <a:solidFill>
                    <a:srgbClr val="9FC8D4"/>
                  </a:solidFill>
                  <a:latin typeface="Arial"/>
                  <a:cs typeface="Arial"/>
                </a:rPr>
                <a:t>What</a:t>
              </a:r>
              <a:endParaRPr lang="fr-FR" sz="1600" dirty="0">
                <a:solidFill>
                  <a:srgbClr val="9FC8D4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271986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à coins arrondis 34"/>
          <p:cNvSpPr/>
          <p:nvPr/>
        </p:nvSpPr>
        <p:spPr>
          <a:xfrm flipV="1">
            <a:off x="9739270" y="631578"/>
            <a:ext cx="450881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5" name="Rectangle à coins arrondis 34"/>
          <p:cNvSpPr/>
          <p:nvPr/>
        </p:nvSpPr>
        <p:spPr>
          <a:xfrm flipV="1">
            <a:off x="9740035" y="3706103"/>
            <a:ext cx="4508031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/>
          <p:cNvSpPr/>
          <p:nvPr/>
        </p:nvSpPr>
        <p:spPr>
          <a:xfrm>
            <a:off x="285484" y="622077"/>
            <a:ext cx="4338919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7" name="Rectangle à coins arrondis 34"/>
          <p:cNvSpPr/>
          <p:nvPr/>
        </p:nvSpPr>
        <p:spPr>
          <a:xfrm>
            <a:off x="4813874" y="154819"/>
            <a:ext cx="4749310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8" name="Rectangle à coins arrondis 34"/>
          <p:cNvSpPr/>
          <p:nvPr/>
        </p:nvSpPr>
        <p:spPr>
          <a:xfrm>
            <a:off x="286234" y="3696602"/>
            <a:ext cx="4338169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" name="Rectangle à coins arrondis 34"/>
          <p:cNvSpPr/>
          <p:nvPr/>
        </p:nvSpPr>
        <p:spPr>
          <a:xfrm>
            <a:off x="4855432" y="4165600"/>
            <a:ext cx="4645389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/>
          <p:cNvSpPr txBox="1"/>
          <p:nvPr/>
        </p:nvSpPr>
        <p:spPr>
          <a:xfrm>
            <a:off x="2150423" y="1023867"/>
            <a:ext cx="61252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Who?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6807728" y="556609"/>
            <a:ext cx="76160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Where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1641730" y="1033368"/>
            <a:ext cx="703894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</a:t>
            </a:r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2153063" y="4082893"/>
            <a:ext cx="60450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Why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6876674" y="4554988"/>
            <a:ext cx="602905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11692598" y="4066679"/>
            <a:ext cx="602905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5232240" y="882919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Place/area?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5221837" y="4860799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Process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Methodology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Context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10037387" y="1359797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Beginning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Plan/Schedule?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Ending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What’s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next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10037761" y="4401302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Quantity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Resources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Impacts?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498654" y="1350296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who?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With who?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who?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499029" y="4391801"/>
            <a:ext cx="3912577" cy="12216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Goals?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Meaning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1" name="Rectangle à coins arrondis 34"/>
          <p:cNvSpPr/>
          <p:nvPr/>
        </p:nvSpPr>
        <p:spPr>
          <a:xfrm>
            <a:off x="4813874" y="2986150"/>
            <a:ext cx="4749310" cy="109143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561917" y="3711437"/>
            <a:ext cx="3253225" cy="27917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12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What?</a:t>
            </a: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5500" y="3168415"/>
            <a:ext cx="518092" cy="482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956356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à coins arrondis 34"/>
          <p:cNvSpPr/>
          <p:nvPr/>
        </p:nvSpPr>
        <p:spPr>
          <a:xfrm>
            <a:off x="131975" y="203201"/>
            <a:ext cx="7083062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à coins arrondis 34"/>
          <p:cNvSpPr/>
          <p:nvPr/>
        </p:nvSpPr>
        <p:spPr>
          <a:xfrm>
            <a:off x="7345712" y="216427"/>
            <a:ext cx="7049018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à coins arrondis 34"/>
          <p:cNvSpPr/>
          <p:nvPr/>
        </p:nvSpPr>
        <p:spPr>
          <a:xfrm>
            <a:off x="131975" y="3525513"/>
            <a:ext cx="7083062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Rectangle à coins arrondis 34"/>
          <p:cNvSpPr/>
          <p:nvPr/>
        </p:nvSpPr>
        <p:spPr>
          <a:xfrm>
            <a:off x="7298530" y="3525513"/>
            <a:ext cx="7049018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3351142" y="733782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Liked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E25231F-DAE5-1B4D-BAD1-F2820C176B32}"/>
              </a:ext>
            </a:extLst>
          </p:cNvPr>
          <p:cNvSpPr/>
          <p:nvPr/>
        </p:nvSpPr>
        <p:spPr>
          <a:xfrm>
            <a:off x="3345532" y="487561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EF6CB364-B37A-CC45-82D8-3F8A2D754BAB}"/>
              </a:ext>
            </a:extLst>
          </p:cNvPr>
          <p:cNvSpPr txBox="1"/>
          <p:nvPr/>
        </p:nvSpPr>
        <p:spPr>
          <a:xfrm>
            <a:off x="10380450" y="733782"/>
            <a:ext cx="8851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Learned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FB918C47-CE8F-5749-B466-89321630E78F}"/>
              </a:ext>
            </a:extLst>
          </p:cNvPr>
          <p:cNvSpPr/>
          <p:nvPr/>
        </p:nvSpPr>
        <p:spPr>
          <a:xfrm>
            <a:off x="10495065" y="487561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FA38AD9B-C612-D444-A8C9-510578C0BFE6}"/>
              </a:ext>
            </a:extLst>
          </p:cNvPr>
          <p:cNvSpPr txBox="1"/>
          <p:nvPr/>
        </p:nvSpPr>
        <p:spPr>
          <a:xfrm>
            <a:off x="10271446" y="4064811"/>
            <a:ext cx="11031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Longed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for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D1AC897-ABAA-CF42-BB72-C6017135A7B6}"/>
              </a:ext>
            </a:extLst>
          </p:cNvPr>
          <p:cNvSpPr/>
          <p:nvPr/>
        </p:nvSpPr>
        <p:spPr>
          <a:xfrm>
            <a:off x="10495063" y="3818590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394F2DF-F03D-7046-9AC9-453D59C7147A}"/>
              </a:ext>
            </a:extLst>
          </p:cNvPr>
          <p:cNvSpPr txBox="1"/>
          <p:nvPr/>
        </p:nvSpPr>
        <p:spPr>
          <a:xfrm>
            <a:off x="3273397" y="4064811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Lacked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BBB3087-66BB-B84A-A031-56858ED8ACDD}"/>
              </a:ext>
            </a:extLst>
          </p:cNvPr>
          <p:cNvSpPr/>
          <p:nvPr/>
        </p:nvSpPr>
        <p:spPr>
          <a:xfrm>
            <a:off x="3345529" y="3818590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7FD1307B-4CE2-EA45-85F2-2FA6B52ED44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4410" y="1742520"/>
            <a:ext cx="698192" cy="670039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339C52FF-FDB8-7D45-B2CA-51393910AD9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4226" y="1717192"/>
            <a:ext cx="857627" cy="747147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3328309E-2378-104A-9155-EE2FB0C4D88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0142" y="5036577"/>
            <a:ext cx="825795" cy="726549"/>
          </a:xfrm>
          <a:prstGeom prst="rect">
            <a:avLst/>
          </a:prstGeom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95E65ACF-96CE-134E-9010-C573E54031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8957" y="5141249"/>
            <a:ext cx="689098" cy="517203"/>
          </a:xfrm>
          <a:prstGeom prst="rect">
            <a:avLst/>
          </a:prstGeom>
        </p:spPr>
      </p:pic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35111DDE-1B38-6F47-B7A2-019BCD6E4A92}"/>
              </a:ext>
            </a:extLst>
          </p:cNvPr>
          <p:cNvSpPr/>
          <p:nvPr/>
        </p:nvSpPr>
        <p:spPr>
          <a:xfrm>
            <a:off x="6265050" y="3031236"/>
            <a:ext cx="2012086" cy="849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766E3D9-2BA1-4F43-86BA-23B6B3394AF6}"/>
              </a:ext>
            </a:extLst>
          </p:cNvPr>
          <p:cNvSpPr/>
          <p:nvPr/>
        </p:nvSpPr>
        <p:spPr>
          <a:xfrm>
            <a:off x="6370847" y="3086655"/>
            <a:ext cx="1800493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2400" b="1" spc="100" dirty="0">
                <a:solidFill>
                  <a:schemeClr val="tx1">
                    <a:alpha val="25000"/>
                  </a:schemeClr>
                </a:solidFill>
              </a:rPr>
              <a:t>4L</a:t>
            </a:r>
            <a:endParaRPr lang="fr-FR" b="1" spc="100" dirty="0">
              <a:solidFill>
                <a:schemeClr val="tx1">
                  <a:alpha val="25000"/>
                </a:schemeClr>
              </a:solidFill>
            </a:endParaRPr>
          </a:p>
          <a:p>
            <a:pPr algn="ctr"/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retrospective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4" name="Image 33">
            <a:extLst>
              <a:ext uri="{FF2B5EF4-FFF2-40B4-BE49-F238E27FC236}">
                <a16:creationId xmlns:a16="http://schemas.microsoft.com/office/drawing/2014/main" id="{8FF29667-1412-DE45-8BA4-248E847DA5B1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4269" y="2815236"/>
            <a:ext cx="693106" cy="2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15796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286" y="288234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1028" y="342278"/>
            <a:ext cx="2203685" cy="6227420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2769849" y="174540"/>
            <a:ext cx="8502287" cy="6508853"/>
            <a:chOff x="2769849" y="174540"/>
            <a:chExt cx="8502287" cy="6508853"/>
          </a:xfrm>
        </p:grpSpPr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 cstate="print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9849" y="174540"/>
              <a:ext cx="8502287" cy="6508853"/>
            </a:xfrm>
            <a:prstGeom prst="rect">
              <a:avLst/>
            </a:prstGeom>
          </p:spPr>
        </p:pic>
        <p:sp>
          <p:nvSpPr>
            <p:cNvPr id="17" name="ZoneTexte 30"/>
            <p:cNvSpPr txBox="1"/>
            <p:nvPr/>
          </p:nvSpPr>
          <p:spPr>
            <a:xfrm rot="19581379">
              <a:off x="4854641" y="780741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stop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18" name="ZoneTexte 30"/>
            <p:cNvSpPr txBox="1"/>
            <p:nvPr/>
          </p:nvSpPr>
          <p:spPr>
            <a:xfrm rot="2660943">
              <a:off x="7862622" y="1146118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keep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19" name="ZoneTexte 30"/>
            <p:cNvSpPr txBox="1"/>
            <p:nvPr/>
          </p:nvSpPr>
          <p:spPr>
            <a:xfrm rot="6349829" flipH="1" flipV="1">
              <a:off x="8509425" y="3515467"/>
              <a:ext cx="2636318" cy="1129742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more of...</a:t>
              </a:r>
            </a:p>
          </p:txBody>
        </p:sp>
        <p:sp>
          <p:nvSpPr>
            <p:cNvPr id="20" name="ZoneTexte 30"/>
            <p:cNvSpPr txBox="1"/>
            <p:nvPr/>
          </p:nvSpPr>
          <p:spPr>
            <a:xfrm rot="256152">
              <a:off x="5874762" y="5292180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21" name="ZoneTexte 30"/>
            <p:cNvSpPr txBox="1"/>
            <p:nvPr/>
          </p:nvSpPr>
          <p:spPr>
            <a:xfrm rot="16005021">
              <a:off x="3673913" y="2993073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less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of...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9718089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à coins arrondis 34"/>
          <p:cNvSpPr/>
          <p:nvPr/>
        </p:nvSpPr>
        <p:spPr>
          <a:xfrm>
            <a:off x="797631" y="3753739"/>
            <a:ext cx="6698693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Rectangle à coins arrondis 34"/>
          <p:cNvSpPr/>
          <p:nvPr/>
        </p:nvSpPr>
        <p:spPr>
          <a:xfrm>
            <a:off x="7509224" y="1244682"/>
            <a:ext cx="666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Forme libre 76"/>
          <p:cNvSpPr/>
          <p:nvPr/>
        </p:nvSpPr>
        <p:spPr>
          <a:xfrm rot="15284353" flipH="1">
            <a:off x="-1870675" y="3204139"/>
            <a:ext cx="4940517" cy="128799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21274" h="95536">
                <a:moveTo>
                  <a:pt x="1821274" y="0"/>
                </a:moveTo>
                <a:lnTo>
                  <a:pt x="0" y="95536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98000"/>
            <a:ext cx="13993200" cy="7866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628496" y="42856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6" name="ZoneTexte 65"/>
          <p:cNvSpPr txBox="1"/>
          <p:nvPr/>
        </p:nvSpPr>
        <p:spPr>
          <a:xfrm>
            <a:off x="1176059" y="42856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770575" y="1244682"/>
            <a:ext cx="666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7536280" y="3753739"/>
            <a:ext cx="662399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38" name="Forme libre 37"/>
          <p:cNvSpPr/>
          <p:nvPr/>
        </p:nvSpPr>
        <p:spPr>
          <a:xfrm rot="20796747" flipH="1">
            <a:off x="693009" y="4781364"/>
            <a:ext cx="13368346" cy="318172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Rectangle 38"/>
          <p:cNvSpPr/>
          <p:nvPr/>
        </p:nvSpPr>
        <p:spPr>
          <a:xfrm>
            <a:off x="3896032" y="1470109"/>
            <a:ext cx="4090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Fix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0427093" y="1470109"/>
            <a:ext cx="8242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Escalate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509352" y="367113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7466990" y="635250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0283863" y="6462419"/>
            <a:ext cx="112883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Can’t control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3627446" y="6462418"/>
            <a:ext cx="103906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 control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95327" y="4821240"/>
            <a:ext cx="9048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Went well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142284" y="2312183"/>
            <a:ext cx="10054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Not so well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635461" y="3984754"/>
            <a:ext cx="10230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Keep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doing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0327144" y="3984754"/>
            <a:ext cx="104227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Give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Kudos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3" name="Grouper 2"/>
          <p:cNvGrpSpPr/>
          <p:nvPr/>
        </p:nvGrpSpPr>
        <p:grpSpPr>
          <a:xfrm>
            <a:off x="13547160" y="1519546"/>
            <a:ext cx="252000" cy="178125"/>
            <a:chOff x="13626000" y="1544400"/>
            <a:chExt cx="252000" cy="178125"/>
          </a:xfrm>
        </p:grpSpPr>
        <p:pic>
          <p:nvPicPr>
            <p:cNvPr id="56" name="Image 55"/>
            <p:cNvPicPr>
              <a:picLocks noChangeAspect="1"/>
            </p:cNvPicPr>
            <p:nvPr/>
          </p:nvPicPr>
          <p:blipFill rotWithShape="1"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57" name="Forme libre 56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30" name="Image 29">
            <a:extLst>
              <a:ext uri="{FF2B5EF4-FFF2-40B4-BE49-F238E27FC236}">
                <a16:creationId xmlns:a16="http://schemas.microsoft.com/office/drawing/2014/main" id="{53891094-F55C-BF49-B073-2D9C67863C3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8798" y="1496752"/>
            <a:ext cx="252000" cy="206182"/>
          </a:xfrm>
          <a:prstGeom prst="rect">
            <a:avLst/>
          </a:prstGeom>
        </p:spPr>
      </p:pic>
      <p:pic>
        <p:nvPicPr>
          <p:cNvPr id="31" name="Image 30">
            <a:extLst>
              <a:ext uri="{FF2B5EF4-FFF2-40B4-BE49-F238E27FC236}">
                <a16:creationId xmlns:a16="http://schemas.microsoft.com/office/drawing/2014/main" id="{3A0C838D-3638-FF49-9475-4D2E09B6204E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62786" y="4041440"/>
            <a:ext cx="252000" cy="228260"/>
          </a:xfrm>
          <a:prstGeom prst="rect">
            <a:avLst/>
          </a:prstGeom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090D9FDD-8746-9946-8367-87EC52B4869E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6803353" y="3923330"/>
            <a:ext cx="262890" cy="236220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684CFDB1-8750-EF4C-B438-F0DE75408181}"/>
              </a:ext>
            </a:extLst>
          </p:cNvPr>
          <p:cNvSpPr/>
          <p:nvPr/>
        </p:nvSpPr>
        <p:spPr>
          <a:xfrm>
            <a:off x="1123833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spc="50" dirty="0">
                <a:solidFill>
                  <a:schemeClr val="tx1">
                    <a:alpha val="25000"/>
                  </a:schemeClr>
                </a:solidFill>
              </a:rPr>
              <a:t>Copyright: Derek W. Wade, </a:t>
            </a:r>
            <a:r>
              <a:rPr lang="fr-FR" sz="600" spc="50" dirty="0" err="1">
                <a:solidFill>
                  <a:schemeClr val="tx1">
                    <a:alpha val="25000"/>
                  </a:schemeClr>
                </a:solidFill>
              </a:rPr>
              <a:t>Kumido</a:t>
            </a:r>
            <a:r>
              <a:rPr lang="fr-FR" sz="600" spc="50" dirty="0">
                <a:solidFill>
                  <a:schemeClr val="tx1">
                    <a:alpha val="25000"/>
                  </a:schemeClr>
                </a:solidFill>
              </a:rPr>
              <a:t> Adaptive </a:t>
            </a:r>
            <a:r>
              <a:rPr lang="fr-FR" sz="600" spc="50" dirty="0" err="1">
                <a:solidFill>
                  <a:schemeClr val="tx1">
                    <a:alpha val="25000"/>
                  </a:schemeClr>
                </a:solidFill>
              </a:rPr>
              <a:t>Strategies</a:t>
            </a:r>
            <a:endParaRPr lang="fr-FR" sz="600" spc="5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www.kumido.com</a:t>
            </a:r>
            <a:r>
              <a:rPr lang="fr-FR" sz="6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wade</a:t>
            </a:r>
            <a:r>
              <a:rPr lang="fr-FR" sz="6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-matrix</a:t>
            </a:r>
          </a:p>
        </p:txBody>
      </p:sp>
    </p:spTree>
    <p:extLst>
      <p:ext uri="{BB962C8B-B14F-4D97-AF65-F5344CB8AC3E}">
        <p14:creationId xmlns:p14="http://schemas.microsoft.com/office/powerpoint/2010/main" val="153533941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à coins arrondis 34"/>
          <p:cNvSpPr/>
          <p:nvPr/>
        </p:nvSpPr>
        <p:spPr>
          <a:xfrm>
            <a:off x="3060502" y="148950"/>
            <a:ext cx="2683775" cy="216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848690" y="216590"/>
            <a:ext cx="1171971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activities</a:t>
            </a:r>
          </a:p>
        </p:txBody>
      </p:sp>
      <p:sp>
        <p:nvSpPr>
          <p:cNvPr id="46" name="Rectangle à coins arrondis 34"/>
          <p:cNvSpPr/>
          <p:nvPr/>
        </p:nvSpPr>
        <p:spPr>
          <a:xfrm>
            <a:off x="3060502" y="2450453"/>
            <a:ext cx="2683775" cy="216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3809416" y="2520260"/>
            <a:ext cx="1250518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resources</a:t>
            </a:r>
          </a:p>
        </p:txBody>
      </p:sp>
      <p:sp>
        <p:nvSpPr>
          <p:cNvPr id="49" name="Rectangle à coins arrondis 34"/>
          <p:cNvSpPr/>
          <p:nvPr/>
        </p:nvSpPr>
        <p:spPr>
          <a:xfrm flipV="1">
            <a:off x="5897362" y="148951"/>
            <a:ext cx="2705940" cy="445631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451797" y="216592"/>
            <a:ext cx="1550087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 propositions</a:t>
            </a:r>
          </a:p>
        </p:txBody>
      </p:sp>
      <p:sp>
        <p:nvSpPr>
          <p:cNvPr id="55" name="Rectangle à coins arrondis 34"/>
          <p:cNvSpPr/>
          <p:nvPr/>
        </p:nvSpPr>
        <p:spPr>
          <a:xfrm>
            <a:off x="8773344" y="148950"/>
            <a:ext cx="2689867" cy="216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56" name="Rectangle à coins arrondis 34"/>
          <p:cNvSpPr/>
          <p:nvPr/>
        </p:nvSpPr>
        <p:spPr>
          <a:xfrm>
            <a:off x="8773344" y="2445266"/>
            <a:ext cx="2689867" cy="216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57" name="Rectangle 56"/>
          <p:cNvSpPr/>
          <p:nvPr/>
        </p:nvSpPr>
        <p:spPr>
          <a:xfrm>
            <a:off x="9170815" y="216590"/>
            <a:ext cx="1894926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relationships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676562" y="2520260"/>
            <a:ext cx="883431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59" name="Rectangle à coins arrondis 34"/>
          <p:cNvSpPr/>
          <p:nvPr/>
        </p:nvSpPr>
        <p:spPr>
          <a:xfrm flipV="1">
            <a:off x="11599338" y="159172"/>
            <a:ext cx="2705940" cy="44460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60657" y="216590"/>
            <a:ext cx="1668902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61" name="Rectangle à coins arrondis 34"/>
          <p:cNvSpPr/>
          <p:nvPr/>
        </p:nvSpPr>
        <p:spPr>
          <a:xfrm>
            <a:off x="7326418" y="4728299"/>
            <a:ext cx="6978860" cy="191192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2" name="Rectangle 61"/>
          <p:cNvSpPr/>
          <p:nvPr/>
        </p:nvSpPr>
        <p:spPr>
          <a:xfrm>
            <a:off x="10044970" y="4855059"/>
            <a:ext cx="1484556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sp>
        <p:nvSpPr>
          <p:cNvPr id="63" name="Rectangle à coins arrondis 34"/>
          <p:cNvSpPr/>
          <p:nvPr/>
        </p:nvSpPr>
        <p:spPr>
          <a:xfrm flipV="1">
            <a:off x="201478" y="148950"/>
            <a:ext cx="2705940" cy="445631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/>
          <p:cNvSpPr/>
          <p:nvPr/>
        </p:nvSpPr>
        <p:spPr>
          <a:xfrm>
            <a:off x="201478" y="4740424"/>
            <a:ext cx="6992121" cy="19048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5" name="Rectangle 64"/>
          <p:cNvSpPr/>
          <p:nvPr/>
        </p:nvSpPr>
        <p:spPr>
          <a:xfrm>
            <a:off x="1042341" y="216590"/>
            <a:ext cx="1133499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partners</a:t>
            </a:r>
          </a:p>
        </p:txBody>
      </p:sp>
      <p:sp>
        <p:nvSpPr>
          <p:cNvPr id="66" name="Rectangle 65"/>
          <p:cNvSpPr/>
          <p:nvPr/>
        </p:nvSpPr>
        <p:spPr>
          <a:xfrm>
            <a:off x="3123099" y="4862716"/>
            <a:ext cx="1232885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pic>
        <p:nvPicPr>
          <p:cNvPr id="67" name="Image 66"/>
          <p:cNvPicPr>
            <a:picLocks noChangeAspect="1"/>
          </p:cNvPicPr>
          <p:nvPr/>
        </p:nvPicPr>
        <p:blipFill>
          <a:blip r:embed="rId3">
            <a:alphaModFix amt="45000"/>
          </a:blip>
          <a:stretch>
            <a:fillRect/>
          </a:stretch>
        </p:blipFill>
        <p:spPr>
          <a:xfrm>
            <a:off x="1378029" y="602776"/>
            <a:ext cx="462115" cy="358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68" name="Image 67"/>
          <p:cNvPicPr>
            <a:picLocks noChangeAspect="1"/>
          </p:cNvPicPr>
          <p:nvPr/>
        </p:nvPicPr>
        <p:blipFill>
          <a:blip r:embed="rId4">
            <a:alphaModFix amt="45000"/>
          </a:blip>
          <a:stretch>
            <a:fillRect/>
          </a:stretch>
        </p:blipFill>
        <p:spPr>
          <a:xfrm>
            <a:off x="6971714" y="551082"/>
            <a:ext cx="510252" cy="462089"/>
          </a:xfrm>
          <a:prstGeom prst="rect">
            <a:avLst/>
          </a:prstGeom>
          <a:noFill/>
          <a:ln>
            <a:noFill/>
          </a:ln>
        </p:spPr>
      </p:pic>
      <p:pic>
        <p:nvPicPr>
          <p:cNvPr id="69" name="Image 68"/>
          <p:cNvPicPr>
            <a:picLocks noChangeAspect="1"/>
          </p:cNvPicPr>
          <p:nvPr/>
        </p:nvPicPr>
        <p:blipFill>
          <a:blip r:embed="rId5">
            <a:alphaModFix amt="45000"/>
          </a:blip>
          <a:stretch>
            <a:fillRect/>
          </a:stretch>
        </p:blipFill>
        <p:spPr>
          <a:xfrm>
            <a:off x="9924229" y="576044"/>
            <a:ext cx="388097" cy="412164"/>
          </a:xfrm>
          <a:prstGeom prst="rect">
            <a:avLst/>
          </a:prstGeom>
          <a:noFill/>
          <a:ln>
            <a:noFill/>
          </a:ln>
        </p:spPr>
      </p:pic>
      <p:pic>
        <p:nvPicPr>
          <p:cNvPr id="70" name="Image 69"/>
          <p:cNvPicPr>
            <a:picLocks noChangeAspect="1"/>
          </p:cNvPicPr>
          <p:nvPr/>
        </p:nvPicPr>
        <p:blipFill>
          <a:blip r:embed="rId6">
            <a:alphaModFix amt="45000"/>
          </a:blip>
          <a:stretch>
            <a:fillRect/>
          </a:stretch>
        </p:blipFill>
        <p:spPr>
          <a:xfrm>
            <a:off x="12711655" y="593273"/>
            <a:ext cx="366906" cy="428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" name="Image 70"/>
          <p:cNvPicPr>
            <a:picLocks noChangeAspect="1"/>
          </p:cNvPicPr>
          <p:nvPr/>
        </p:nvPicPr>
        <p:blipFill>
          <a:blip r:embed="rId7">
            <a:alphaModFix amt="45000"/>
          </a:blip>
          <a:stretch>
            <a:fillRect/>
          </a:stretch>
        </p:blipFill>
        <p:spPr>
          <a:xfrm>
            <a:off x="4216454" y="549123"/>
            <a:ext cx="436442" cy="466006"/>
          </a:xfrm>
          <a:prstGeom prst="rect">
            <a:avLst/>
          </a:prstGeom>
          <a:noFill/>
          <a:ln>
            <a:noFill/>
          </a:ln>
        </p:spPr>
      </p:pic>
      <p:pic>
        <p:nvPicPr>
          <p:cNvPr id="72" name="Image 71"/>
          <p:cNvPicPr>
            <a:picLocks noChangeAspect="1"/>
          </p:cNvPicPr>
          <p:nvPr/>
        </p:nvPicPr>
        <p:blipFill>
          <a:blip r:embed="rId8">
            <a:alphaModFix amt="45000"/>
          </a:blip>
          <a:stretch>
            <a:fillRect/>
          </a:stretch>
        </p:blipFill>
        <p:spPr>
          <a:xfrm>
            <a:off x="9861547" y="2902831"/>
            <a:ext cx="513461" cy="394129"/>
          </a:xfrm>
          <a:prstGeom prst="rect">
            <a:avLst/>
          </a:prstGeom>
          <a:noFill/>
          <a:ln>
            <a:noFill/>
          </a:ln>
        </p:spPr>
      </p:pic>
      <p:pic>
        <p:nvPicPr>
          <p:cNvPr id="73" name="Image 72"/>
          <p:cNvPicPr>
            <a:picLocks noChangeAspect="1"/>
          </p:cNvPicPr>
          <p:nvPr/>
        </p:nvPicPr>
        <p:blipFill>
          <a:blip r:embed="rId9">
            <a:alphaModFix amt="45000"/>
          </a:blip>
          <a:stretch>
            <a:fillRect/>
          </a:stretch>
        </p:blipFill>
        <p:spPr>
          <a:xfrm>
            <a:off x="6552378" y="4880572"/>
            <a:ext cx="513461" cy="3908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Image 73"/>
          <p:cNvPicPr>
            <a:picLocks noChangeAspect="1"/>
          </p:cNvPicPr>
          <p:nvPr/>
        </p:nvPicPr>
        <p:blipFill>
          <a:blip r:embed="rId10">
            <a:alphaModFix amt="45000"/>
          </a:blip>
          <a:stretch>
            <a:fillRect/>
          </a:stretch>
        </p:blipFill>
        <p:spPr>
          <a:xfrm>
            <a:off x="13669089" y="4831875"/>
            <a:ext cx="345677" cy="462089"/>
          </a:xfrm>
          <a:prstGeom prst="rect">
            <a:avLst/>
          </a:prstGeom>
          <a:noFill/>
          <a:ln>
            <a:noFill/>
          </a:ln>
        </p:spPr>
      </p:pic>
      <p:pic>
        <p:nvPicPr>
          <p:cNvPr id="75" name="Image 74"/>
          <p:cNvPicPr>
            <a:picLocks noChangeAspect="1"/>
          </p:cNvPicPr>
          <p:nvPr/>
        </p:nvPicPr>
        <p:blipFill>
          <a:blip r:embed="rId11">
            <a:alphaModFix amt="45000"/>
          </a:blip>
          <a:stretch>
            <a:fillRect/>
          </a:stretch>
        </p:blipFill>
        <p:spPr>
          <a:xfrm>
            <a:off x="4218889" y="2843179"/>
            <a:ext cx="431573" cy="5134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" name="Grouper 75"/>
          <p:cNvGrpSpPr/>
          <p:nvPr/>
        </p:nvGrpSpPr>
        <p:grpSpPr>
          <a:xfrm>
            <a:off x="136316" y="6637728"/>
            <a:ext cx="14168962" cy="276999"/>
            <a:chOff x="136316" y="6660306"/>
            <a:chExt cx="14168962" cy="276999"/>
          </a:xfrm>
        </p:grpSpPr>
        <p:pic>
          <p:nvPicPr>
            <p:cNvPr id="77" name="Image 76"/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66614" y="6729473"/>
              <a:ext cx="138664" cy="138664"/>
            </a:xfrm>
            <a:prstGeom prst="rect">
              <a:avLst/>
            </a:prstGeom>
          </p:spPr>
        </p:pic>
        <p:pic>
          <p:nvPicPr>
            <p:cNvPr id="78" name="Image 77"/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93119" y="6730028"/>
              <a:ext cx="137555" cy="137555"/>
            </a:xfrm>
            <a:prstGeom prst="rect">
              <a:avLst/>
            </a:prstGeom>
          </p:spPr>
        </p:pic>
        <p:pic>
          <p:nvPicPr>
            <p:cNvPr id="79" name="Image 78"/>
            <p:cNvPicPr>
              <a:picLocks noChangeAspect="1"/>
            </p:cNvPicPr>
            <p:nvPr/>
          </p:nvPicPr>
          <p:blipFill>
            <a:blip r:embed="rId1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819624" y="6730028"/>
              <a:ext cx="137555" cy="137555"/>
            </a:xfrm>
            <a:prstGeom prst="rect">
              <a:avLst/>
            </a:prstGeom>
          </p:spPr>
        </p:pic>
        <p:sp>
          <p:nvSpPr>
            <p:cNvPr id="80" name="Rectangle 79"/>
            <p:cNvSpPr/>
            <p:nvPr/>
          </p:nvSpPr>
          <p:spPr>
            <a:xfrm>
              <a:off x="1075147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136316" y="6706472"/>
              <a:ext cx="3066941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Business Model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Alexander 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Osterwalder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869175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770954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Rectangle à coins arrondis 34"/>
          <p:cNvSpPr/>
          <p:nvPr/>
        </p:nvSpPr>
        <p:spPr>
          <a:xfrm>
            <a:off x="2780329" y="210504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57C88C4F-6828-4742-BE4B-96BFB17E6E58}"/>
              </a:ext>
            </a:extLst>
          </p:cNvPr>
          <p:cNvGrpSpPr/>
          <p:nvPr/>
        </p:nvGrpSpPr>
        <p:grpSpPr>
          <a:xfrm>
            <a:off x="269999" y="419129"/>
            <a:ext cx="2023878" cy="662755"/>
            <a:chOff x="269999" y="419129"/>
            <a:chExt cx="2023878" cy="662755"/>
          </a:xfrm>
        </p:grpSpPr>
        <p:sp>
          <p:nvSpPr>
            <p:cNvPr id="44" name="ZoneTexte 43"/>
            <p:cNvSpPr txBox="1"/>
            <p:nvPr/>
          </p:nvSpPr>
          <p:spPr>
            <a:xfrm>
              <a:off x="955073" y="419129"/>
              <a:ext cx="535579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Date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3DDB5DD4-7B88-CA41-8016-0EA2BA0D78FA}"/>
                </a:ext>
              </a:extLst>
            </p:cNvPr>
            <p:cNvSpPr/>
            <p:nvPr/>
          </p:nvSpPr>
          <p:spPr>
            <a:xfrm>
              <a:off x="955073" y="712552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Release date or time frame</a:t>
              </a:r>
            </a:p>
          </p:txBody>
        </p:sp>
        <p:sp>
          <p:nvSpPr>
            <p:cNvPr id="6" name="Ellipse 5">
              <a:extLst>
                <a:ext uri="{FF2B5EF4-FFF2-40B4-BE49-F238E27FC236}">
                  <a16:creationId xmlns:a16="http://schemas.microsoft.com/office/drawing/2014/main" id="{4A873156-DE13-AC45-B749-425BBB44D226}"/>
                </a:ext>
              </a:extLst>
            </p:cNvPr>
            <p:cNvSpPr/>
            <p:nvPr/>
          </p:nvSpPr>
          <p:spPr>
            <a:xfrm>
              <a:off x="269999" y="436560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93" name="Image 92">
              <a:extLst>
                <a:ext uri="{FF2B5EF4-FFF2-40B4-BE49-F238E27FC236}">
                  <a16:creationId xmlns:a16="http://schemas.microsoft.com/office/drawing/2014/main" id="{E773C8DE-E210-194E-9DB3-D6601AF15D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2754" y="624128"/>
              <a:ext cx="351392" cy="252756"/>
            </a:xfrm>
            <a:prstGeom prst="rect">
              <a:avLst/>
            </a:prstGeom>
          </p:spPr>
        </p:pic>
      </p:grpSp>
      <p:sp>
        <p:nvSpPr>
          <p:cNvPr id="27" name="Rectangle à coins arrondis 34"/>
          <p:cNvSpPr/>
          <p:nvPr/>
        </p:nvSpPr>
        <p:spPr>
          <a:xfrm>
            <a:off x="11455199" y="1513549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76DCF017-58A1-D145-A9C8-D70379E77449}"/>
              </a:ext>
            </a:extLst>
          </p:cNvPr>
          <p:cNvGrpSpPr/>
          <p:nvPr/>
        </p:nvGrpSpPr>
        <p:grpSpPr>
          <a:xfrm>
            <a:off x="269999" y="1722173"/>
            <a:ext cx="2023878" cy="662755"/>
            <a:chOff x="269999" y="1722173"/>
            <a:chExt cx="2023878" cy="662755"/>
          </a:xfrm>
        </p:grpSpPr>
        <p:sp>
          <p:nvSpPr>
            <p:cNvPr id="98" name="Ellipse 97">
              <a:extLst>
                <a:ext uri="{FF2B5EF4-FFF2-40B4-BE49-F238E27FC236}">
                  <a16:creationId xmlns:a16="http://schemas.microsoft.com/office/drawing/2014/main" id="{C699E6E6-32F8-5449-9E67-48878B1F1BC7}"/>
                </a:ext>
              </a:extLst>
            </p:cNvPr>
            <p:cNvSpPr/>
            <p:nvPr/>
          </p:nvSpPr>
          <p:spPr>
            <a:xfrm>
              <a:off x="269999" y="1739604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91" name="Image 90">
              <a:extLst>
                <a:ext uri="{FF2B5EF4-FFF2-40B4-BE49-F238E27FC236}">
                  <a16:creationId xmlns:a16="http://schemas.microsoft.com/office/drawing/2014/main" id="{3BA5B2EC-F358-7348-A502-466A8D164E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338" y="1879374"/>
              <a:ext cx="253214" cy="348352"/>
            </a:xfrm>
            <a:prstGeom prst="rect">
              <a:avLst/>
            </a:prstGeom>
          </p:spPr>
        </p:pic>
        <p:sp>
          <p:nvSpPr>
            <p:cNvPr id="95" name="ZoneTexte 94">
              <a:extLst>
                <a:ext uri="{FF2B5EF4-FFF2-40B4-BE49-F238E27FC236}">
                  <a16:creationId xmlns:a16="http://schemas.microsoft.com/office/drawing/2014/main" id="{E7D8FE7F-CCFC-6741-A9FC-0A287F1A0481}"/>
                </a:ext>
              </a:extLst>
            </p:cNvPr>
            <p:cNvSpPr txBox="1"/>
            <p:nvPr/>
          </p:nvSpPr>
          <p:spPr>
            <a:xfrm>
              <a:off x="955073" y="1722173"/>
              <a:ext cx="1325410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Name / Version</a:t>
              </a: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992DC165-46D3-8C40-BCA4-CFED491A89BC}"/>
                </a:ext>
              </a:extLst>
            </p:cNvPr>
            <p:cNvSpPr/>
            <p:nvPr/>
          </p:nvSpPr>
          <p:spPr>
            <a:xfrm>
              <a:off x="955073" y="2015596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Name (or version) of the new release</a:t>
              </a:r>
            </a:p>
          </p:txBody>
        </p:sp>
      </p:grpSp>
      <p:sp>
        <p:nvSpPr>
          <p:cNvPr id="73" name="Rectangle à coins arrondis 34"/>
          <p:cNvSpPr/>
          <p:nvPr/>
        </p:nvSpPr>
        <p:spPr>
          <a:xfrm>
            <a:off x="5671952" y="2816593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9C2B6DC2-AB4B-6A47-9D82-FB33C28655CD}"/>
              </a:ext>
            </a:extLst>
          </p:cNvPr>
          <p:cNvGrpSpPr/>
          <p:nvPr/>
        </p:nvGrpSpPr>
        <p:grpSpPr>
          <a:xfrm>
            <a:off x="269999" y="3025217"/>
            <a:ext cx="2023878" cy="662755"/>
            <a:chOff x="269999" y="3025217"/>
            <a:chExt cx="2023878" cy="662755"/>
          </a:xfrm>
        </p:grpSpPr>
        <p:sp>
          <p:nvSpPr>
            <p:cNvPr id="104" name="ZoneTexte 103">
              <a:extLst>
                <a:ext uri="{FF2B5EF4-FFF2-40B4-BE49-F238E27FC236}">
                  <a16:creationId xmlns:a16="http://schemas.microsoft.com/office/drawing/2014/main" id="{23E9C4EC-B757-1D48-8D94-A46BF8E387D3}"/>
                </a:ext>
              </a:extLst>
            </p:cNvPr>
            <p:cNvSpPr txBox="1"/>
            <p:nvPr/>
          </p:nvSpPr>
          <p:spPr>
            <a:xfrm>
              <a:off x="955073" y="3025217"/>
              <a:ext cx="535579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Goal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5789E6F2-54DA-9944-B74C-B96C3E121733}"/>
                </a:ext>
              </a:extLst>
            </p:cNvPr>
            <p:cNvSpPr/>
            <p:nvPr/>
          </p:nvSpPr>
          <p:spPr>
            <a:xfrm>
              <a:off x="955073" y="3318640"/>
              <a:ext cx="1338804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Reason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for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creating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a new release</a:t>
              </a:r>
            </a:p>
          </p:txBody>
        </p:sp>
        <p:sp>
          <p:nvSpPr>
            <p:cNvPr id="101" name="Ellipse 100">
              <a:extLst>
                <a:ext uri="{FF2B5EF4-FFF2-40B4-BE49-F238E27FC236}">
                  <a16:creationId xmlns:a16="http://schemas.microsoft.com/office/drawing/2014/main" id="{595BA8F3-3BC2-4948-A2A1-218D7D4BF921}"/>
                </a:ext>
              </a:extLst>
            </p:cNvPr>
            <p:cNvSpPr/>
            <p:nvPr/>
          </p:nvSpPr>
          <p:spPr>
            <a:xfrm>
              <a:off x="269999" y="3042648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18" name="Image 117">
              <a:extLst>
                <a:ext uri="{FF2B5EF4-FFF2-40B4-BE49-F238E27FC236}">
                  <a16:creationId xmlns:a16="http://schemas.microsoft.com/office/drawing/2014/main" id="{92643F2B-0B90-9A42-B348-60DA4CE87F2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alphaModFix amt="69000"/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2502" y="3120468"/>
              <a:ext cx="429770" cy="429770"/>
            </a:xfrm>
            <a:prstGeom prst="rect">
              <a:avLst/>
            </a:prstGeom>
          </p:spPr>
        </p:pic>
      </p:grpSp>
      <p:sp>
        <p:nvSpPr>
          <p:cNvPr id="70" name="Rectangle à coins arrondis 34"/>
          <p:cNvSpPr/>
          <p:nvPr/>
        </p:nvSpPr>
        <p:spPr>
          <a:xfrm>
            <a:off x="5671952" y="4119637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A307BE3C-FA8A-6A4C-8A86-023B12FD728E}"/>
              </a:ext>
            </a:extLst>
          </p:cNvPr>
          <p:cNvGrpSpPr/>
          <p:nvPr/>
        </p:nvGrpSpPr>
        <p:grpSpPr>
          <a:xfrm>
            <a:off x="269999" y="4328261"/>
            <a:ext cx="2414996" cy="662755"/>
            <a:chOff x="269999" y="4328261"/>
            <a:chExt cx="2414996" cy="662755"/>
          </a:xfrm>
        </p:grpSpPr>
        <p:sp>
          <p:nvSpPr>
            <p:cNvPr id="110" name="ZoneTexte 109">
              <a:extLst>
                <a:ext uri="{FF2B5EF4-FFF2-40B4-BE49-F238E27FC236}">
                  <a16:creationId xmlns:a16="http://schemas.microsoft.com/office/drawing/2014/main" id="{66B2191D-600A-8043-8792-3DF94506906F}"/>
                </a:ext>
              </a:extLst>
            </p:cNvPr>
            <p:cNvSpPr txBox="1"/>
            <p:nvPr/>
          </p:nvSpPr>
          <p:spPr>
            <a:xfrm>
              <a:off x="955073" y="4328261"/>
              <a:ext cx="843355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Features</a:t>
              </a:r>
              <a:endPara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1F091797-F893-A74C-80CB-182BA8BAA88F}"/>
                </a:ext>
              </a:extLst>
            </p:cNvPr>
            <p:cNvSpPr/>
            <p:nvPr/>
          </p:nvSpPr>
          <p:spPr>
            <a:xfrm>
              <a:off x="955073" y="4621684"/>
              <a:ext cx="1729922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The high-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level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features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necessary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to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meet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the goal </a:t>
              </a:r>
            </a:p>
          </p:txBody>
        </p:sp>
        <p:sp>
          <p:nvSpPr>
            <p:cNvPr id="107" name="Ellipse 106">
              <a:extLst>
                <a:ext uri="{FF2B5EF4-FFF2-40B4-BE49-F238E27FC236}">
                  <a16:creationId xmlns:a16="http://schemas.microsoft.com/office/drawing/2014/main" id="{DE7AE8CF-BD1F-D64A-844C-1E31EB10E44C}"/>
                </a:ext>
              </a:extLst>
            </p:cNvPr>
            <p:cNvSpPr/>
            <p:nvPr/>
          </p:nvSpPr>
          <p:spPr>
            <a:xfrm>
              <a:off x="269999" y="4345692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19" name="Image 118">
              <a:extLst>
                <a:ext uri="{FF2B5EF4-FFF2-40B4-BE49-F238E27FC236}">
                  <a16:creationId xmlns:a16="http://schemas.microsoft.com/office/drawing/2014/main" id="{37B8EB0B-F76D-C54B-946C-A20C74F61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alphaModFix am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345" y="4513037"/>
              <a:ext cx="309471" cy="288297"/>
            </a:xfrm>
            <a:prstGeom prst="rect">
              <a:avLst/>
            </a:prstGeom>
          </p:spPr>
        </p:pic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EFA292D1-6F74-724F-A5C4-56D39A004D83}"/>
              </a:ext>
            </a:extLst>
          </p:cNvPr>
          <p:cNvGrpSpPr/>
          <p:nvPr/>
        </p:nvGrpSpPr>
        <p:grpSpPr>
          <a:xfrm>
            <a:off x="269999" y="5631306"/>
            <a:ext cx="2414994" cy="662755"/>
            <a:chOff x="269999" y="5631306"/>
            <a:chExt cx="2414994" cy="662755"/>
          </a:xfrm>
        </p:grpSpPr>
        <p:sp>
          <p:nvSpPr>
            <p:cNvPr id="116" name="ZoneTexte 115">
              <a:extLst>
                <a:ext uri="{FF2B5EF4-FFF2-40B4-BE49-F238E27FC236}">
                  <a16:creationId xmlns:a16="http://schemas.microsoft.com/office/drawing/2014/main" id="{C063FAC3-B756-7043-8F51-A2CD0DD1BF90}"/>
                </a:ext>
              </a:extLst>
            </p:cNvPr>
            <p:cNvSpPr txBox="1"/>
            <p:nvPr/>
          </p:nvSpPr>
          <p:spPr>
            <a:xfrm>
              <a:off x="955073" y="5631306"/>
              <a:ext cx="726337" cy="277728"/>
            </a:xfrm>
            <a:prstGeom prst="rect">
              <a:avLst/>
            </a:prstGeom>
            <a:noFill/>
          </p:spPr>
          <p:txBody>
            <a:bodyPr wrap="none" lIns="92162" tIns="46081" rIns="92162" bIns="46081" rtlCol="0">
              <a:spAutoFit/>
            </a:bodyPr>
            <a:lstStyle/>
            <a:p>
              <a:r>
                <a:rPr lang="fr-FR" sz="120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Metrics</a:t>
              </a:r>
              <a:endPara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FBED4BC8-E0B8-924B-B697-88960DB77974}"/>
                </a:ext>
              </a:extLst>
            </p:cNvPr>
            <p:cNvSpPr/>
            <p:nvPr/>
          </p:nvSpPr>
          <p:spPr>
            <a:xfrm>
              <a:off x="955072" y="5924729"/>
              <a:ext cx="1729921" cy="369332"/>
            </a:xfrm>
            <a:prstGeom prst="rect">
              <a:avLst/>
            </a:prstGeom>
          </p:spPr>
          <p:txBody>
            <a:bodyPr wrap="square" anchor="t">
              <a:spAutoFit/>
            </a:bodyPr>
            <a:lstStyle/>
            <a:p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The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metrics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to </a:t>
              </a:r>
              <a:r>
                <a:rPr lang="fr-FR" sz="9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determine</a:t>
              </a:r>
              <a:r>
                <a:rPr lang="fr-FR" sz="9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 if the goal has been met</a:t>
              </a:r>
            </a:p>
          </p:txBody>
        </p:sp>
        <p:sp>
          <p:nvSpPr>
            <p:cNvPr id="113" name="Ellipse 112">
              <a:extLst>
                <a:ext uri="{FF2B5EF4-FFF2-40B4-BE49-F238E27FC236}">
                  <a16:creationId xmlns:a16="http://schemas.microsoft.com/office/drawing/2014/main" id="{52C56015-167F-E445-99E0-8124B27FF066}"/>
                </a:ext>
              </a:extLst>
            </p:cNvPr>
            <p:cNvSpPr/>
            <p:nvPr/>
          </p:nvSpPr>
          <p:spPr>
            <a:xfrm>
              <a:off x="269999" y="5648737"/>
              <a:ext cx="627892" cy="62789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20" name="Image 119">
              <a:extLst>
                <a:ext uri="{FF2B5EF4-FFF2-40B4-BE49-F238E27FC236}">
                  <a16:creationId xmlns:a16="http://schemas.microsoft.com/office/drawing/2014/main" id="{AEDA910F-383A-5745-B09A-9000C6405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alphaModFix amt="40000"/>
            </a:blip>
            <a:stretch>
              <a:fillRect/>
            </a:stretch>
          </p:blipFill>
          <p:spPr>
            <a:xfrm>
              <a:off x="452482" y="5802821"/>
              <a:ext cx="295023" cy="289085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5" name="Rectangle à coins arrondis 34">
            <a:extLst>
              <a:ext uri="{FF2B5EF4-FFF2-40B4-BE49-F238E27FC236}">
                <a16:creationId xmlns:a16="http://schemas.microsoft.com/office/drawing/2014/main" id="{64DC144E-32E2-BA41-B291-FC04F053237F}"/>
              </a:ext>
            </a:extLst>
          </p:cNvPr>
          <p:cNvSpPr/>
          <p:nvPr/>
        </p:nvSpPr>
        <p:spPr>
          <a:xfrm rot="10800000">
            <a:off x="11455199" y="5422682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2" name="Rectangle à coins arrondis 34"/>
          <p:cNvSpPr/>
          <p:nvPr/>
        </p:nvSpPr>
        <p:spPr>
          <a:xfrm>
            <a:off x="2780329" y="1513549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4" name="Rectangle à coins arrondis 34"/>
          <p:cNvSpPr/>
          <p:nvPr/>
        </p:nvSpPr>
        <p:spPr>
          <a:xfrm>
            <a:off x="8563575" y="2816593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5" name="Rectangle à coins arrondis 34"/>
          <p:cNvSpPr/>
          <p:nvPr/>
        </p:nvSpPr>
        <p:spPr>
          <a:xfrm>
            <a:off x="5671952" y="5422682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6" name="Rectangle à coins arrondis 34"/>
          <p:cNvSpPr/>
          <p:nvPr/>
        </p:nvSpPr>
        <p:spPr>
          <a:xfrm>
            <a:off x="11455199" y="4119637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9" name="Rectangle à coins arrondis 34"/>
          <p:cNvSpPr/>
          <p:nvPr/>
        </p:nvSpPr>
        <p:spPr>
          <a:xfrm>
            <a:off x="5671952" y="210504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8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8563575" y="210505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5671952" y="1513549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11455199" y="2816593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2780330" y="4119637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8563575" y="5422682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9" name="Rectangle à coins arrondis 34"/>
          <p:cNvSpPr/>
          <p:nvPr/>
        </p:nvSpPr>
        <p:spPr>
          <a:xfrm>
            <a:off x="11455199" y="210504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0" name="Rectangle à coins arrondis 34"/>
          <p:cNvSpPr/>
          <p:nvPr/>
        </p:nvSpPr>
        <p:spPr>
          <a:xfrm>
            <a:off x="8563575" y="1513549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2" name="Rectangle à coins arrondis 34"/>
          <p:cNvSpPr/>
          <p:nvPr/>
        </p:nvSpPr>
        <p:spPr>
          <a:xfrm>
            <a:off x="2780329" y="2816593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7" name="Rectangle à coins arrondis 34"/>
          <p:cNvSpPr/>
          <p:nvPr/>
        </p:nvSpPr>
        <p:spPr>
          <a:xfrm>
            <a:off x="8563575" y="4119637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9" name="Rectangle à coins arrondis 34"/>
          <p:cNvSpPr/>
          <p:nvPr/>
        </p:nvSpPr>
        <p:spPr>
          <a:xfrm>
            <a:off x="2780329" y="5422682"/>
            <a:ext cx="280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61" name="Grouper 60"/>
          <p:cNvGrpSpPr/>
          <p:nvPr/>
        </p:nvGrpSpPr>
        <p:grpSpPr>
          <a:xfrm>
            <a:off x="136316" y="6637728"/>
            <a:ext cx="14168962" cy="276999"/>
            <a:chOff x="136316" y="6660306"/>
            <a:chExt cx="14168962" cy="276999"/>
          </a:xfrm>
        </p:grpSpPr>
        <p:pic>
          <p:nvPicPr>
            <p:cNvPr id="62" name="Image 61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66614" y="6729473"/>
              <a:ext cx="138664" cy="138664"/>
            </a:xfrm>
            <a:prstGeom prst="rect">
              <a:avLst/>
            </a:prstGeom>
          </p:spPr>
        </p:pic>
        <p:pic>
          <p:nvPicPr>
            <p:cNvPr id="63" name="Image 62"/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93119" y="6730028"/>
              <a:ext cx="137555" cy="137555"/>
            </a:xfrm>
            <a:prstGeom prst="rect">
              <a:avLst/>
            </a:prstGeom>
          </p:spPr>
        </p:pic>
        <p:pic>
          <p:nvPicPr>
            <p:cNvPr id="64" name="Image 63"/>
            <p:cNvPicPr>
              <a:picLocks noChangeAspect="1"/>
            </p:cNvPicPr>
            <p:nvPr/>
          </p:nvPicPr>
          <p:blipFill>
            <a:blip r:embed="rId11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819624" y="6730028"/>
              <a:ext cx="137555" cy="137555"/>
            </a:xfrm>
            <a:prstGeom prst="rect">
              <a:avLst/>
            </a:prstGeom>
          </p:spPr>
        </p:pic>
        <p:sp>
          <p:nvSpPr>
            <p:cNvPr id="66" name="Rectangle 65"/>
            <p:cNvSpPr/>
            <p:nvPr/>
          </p:nvSpPr>
          <p:spPr>
            <a:xfrm>
              <a:off x="1075147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36316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The GO Product Roadmap.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Created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Roman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Pichler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.</a:t>
              </a:r>
            </a:p>
            <a:p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  <a:cs typeface="Arial"/>
                </a:rPr>
                <a:t>www.romanpichler.com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530612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à coins arrondis 34"/>
          <p:cNvSpPr/>
          <p:nvPr/>
        </p:nvSpPr>
        <p:spPr>
          <a:xfrm flipV="1">
            <a:off x="219597" y="676646"/>
            <a:ext cx="2706886" cy="393332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/>
          <p:cNvSpPr/>
          <p:nvPr/>
        </p:nvSpPr>
        <p:spPr>
          <a:xfrm>
            <a:off x="3063643" y="676647"/>
            <a:ext cx="2721402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/>
          <p:cNvSpPr/>
          <p:nvPr/>
        </p:nvSpPr>
        <p:spPr>
          <a:xfrm flipV="1">
            <a:off x="3067190" y="2701972"/>
            <a:ext cx="2721402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/>
          <p:cNvSpPr/>
          <p:nvPr/>
        </p:nvSpPr>
        <p:spPr>
          <a:xfrm>
            <a:off x="5927909" y="680583"/>
            <a:ext cx="2706886" cy="39293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51" name="Rectangle à coins arrondis 34"/>
          <p:cNvSpPr/>
          <p:nvPr/>
        </p:nvSpPr>
        <p:spPr>
          <a:xfrm>
            <a:off x="8783566" y="681998"/>
            <a:ext cx="2706886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52" name="Rectangle à coins arrondis 34"/>
          <p:cNvSpPr/>
          <p:nvPr/>
        </p:nvSpPr>
        <p:spPr>
          <a:xfrm>
            <a:off x="8783566" y="2708084"/>
            <a:ext cx="2706886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0" name="Rectangle à coins arrondis 34"/>
          <p:cNvSpPr/>
          <p:nvPr/>
        </p:nvSpPr>
        <p:spPr>
          <a:xfrm>
            <a:off x="11606096" y="728374"/>
            <a:ext cx="2706886" cy="383678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1" name="Rectangle à coins arrondis 34"/>
          <p:cNvSpPr/>
          <p:nvPr/>
        </p:nvSpPr>
        <p:spPr>
          <a:xfrm>
            <a:off x="219597" y="4734169"/>
            <a:ext cx="7045887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2" name="Rectangle à coins arrondis 34"/>
          <p:cNvSpPr/>
          <p:nvPr/>
        </p:nvSpPr>
        <p:spPr>
          <a:xfrm>
            <a:off x="7389742" y="4734170"/>
            <a:ext cx="6923241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3" name="Rectangle 62"/>
          <p:cNvSpPr/>
          <p:nvPr/>
        </p:nvSpPr>
        <p:spPr>
          <a:xfrm>
            <a:off x="945177" y="2460409"/>
            <a:ext cx="1255729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top 1-3 problems</a:t>
            </a:r>
          </a:p>
        </p:txBody>
      </p:sp>
      <p:sp>
        <p:nvSpPr>
          <p:cNvPr id="64" name="Rectangle 63"/>
          <p:cNvSpPr/>
          <p:nvPr/>
        </p:nvSpPr>
        <p:spPr>
          <a:xfrm>
            <a:off x="1172203" y="799344"/>
            <a:ext cx="801677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Problem</a:t>
            </a:r>
          </a:p>
        </p:txBody>
      </p:sp>
      <p:sp>
        <p:nvSpPr>
          <p:cNvPr id="65" name="Rectangle 64"/>
          <p:cNvSpPr/>
          <p:nvPr/>
        </p:nvSpPr>
        <p:spPr>
          <a:xfrm>
            <a:off x="3574320" y="1521055"/>
            <a:ext cx="1700048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Outline a possible solution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problem</a:t>
            </a:r>
          </a:p>
        </p:txBody>
      </p:sp>
      <p:sp>
        <p:nvSpPr>
          <p:cNvPr id="66" name="Rectangle 65"/>
          <p:cNvSpPr/>
          <p:nvPr/>
        </p:nvSpPr>
        <p:spPr>
          <a:xfrm>
            <a:off x="4029116" y="799343"/>
            <a:ext cx="790457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</a:t>
            </a:r>
          </a:p>
        </p:txBody>
      </p:sp>
      <p:sp>
        <p:nvSpPr>
          <p:cNvPr id="67" name="Rectangle 66"/>
          <p:cNvSpPr/>
          <p:nvPr/>
        </p:nvSpPr>
        <p:spPr>
          <a:xfrm>
            <a:off x="3564626" y="3484733"/>
            <a:ext cx="1719437" cy="5118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the key numbers that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tell you how your business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 doing</a:t>
            </a:r>
          </a:p>
        </p:txBody>
      </p:sp>
      <p:sp>
        <p:nvSpPr>
          <p:cNvPr id="68" name="Rectangle 67"/>
          <p:cNvSpPr/>
          <p:nvPr/>
        </p:nvSpPr>
        <p:spPr>
          <a:xfrm>
            <a:off x="3894464" y="2832648"/>
            <a:ext cx="1059761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metrics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362558" y="2320819"/>
            <a:ext cx="1837588" cy="65141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Single, clear, compelling message that states why you are different and worth paying attention to</a:t>
            </a:r>
          </a:p>
        </p:txBody>
      </p:sp>
      <p:sp>
        <p:nvSpPr>
          <p:cNvPr id="70" name="Rectangle 69"/>
          <p:cNvSpPr/>
          <p:nvPr/>
        </p:nvSpPr>
        <p:spPr>
          <a:xfrm>
            <a:off x="6268969" y="799342"/>
            <a:ext cx="2024769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Unique value proposition</a:t>
            </a:r>
          </a:p>
        </p:txBody>
      </p:sp>
      <p:sp>
        <p:nvSpPr>
          <p:cNvPr id="71" name="Rectangle 70"/>
          <p:cNvSpPr/>
          <p:nvPr/>
        </p:nvSpPr>
        <p:spPr>
          <a:xfrm>
            <a:off x="2681666" y="5505615"/>
            <a:ext cx="2121749" cy="23264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fixed and variable costs</a:t>
            </a:r>
          </a:p>
        </p:txBody>
      </p:sp>
      <p:sp>
        <p:nvSpPr>
          <p:cNvPr id="72" name="Rectangle 71"/>
          <p:cNvSpPr/>
          <p:nvPr/>
        </p:nvSpPr>
        <p:spPr>
          <a:xfrm>
            <a:off x="3126098" y="4856462"/>
            <a:ext cx="1232885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sp>
        <p:nvSpPr>
          <p:cNvPr id="73" name="Rectangle 72"/>
          <p:cNvSpPr/>
          <p:nvPr/>
        </p:nvSpPr>
        <p:spPr>
          <a:xfrm>
            <a:off x="9274868" y="1521055"/>
            <a:ext cx="172428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Something that cannot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easily be bought or copied</a:t>
            </a:r>
          </a:p>
        </p:txBody>
      </p:sp>
      <p:sp>
        <p:nvSpPr>
          <p:cNvPr id="74" name="Rectangle 73"/>
          <p:cNvSpPr/>
          <p:nvPr/>
        </p:nvSpPr>
        <p:spPr>
          <a:xfrm>
            <a:off x="9409159" y="804694"/>
            <a:ext cx="1455703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Unfair advantage</a:t>
            </a:r>
          </a:p>
        </p:txBody>
      </p:sp>
      <p:sp>
        <p:nvSpPr>
          <p:cNvPr id="75" name="Rectangle 74"/>
          <p:cNvSpPr/>
          <p:nvPr/>
        </p:nvSpPr>
        <p:spPr>
          <a:xfrm>
            <a:off x="9225588" y="3479719"/>
            <a:ext cx="1822842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path to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(inbound or outbound)</a:t>
            </a:r>
          </a:p>
        </p:txBody>
      </p:sp>
      <p:sp>
        <p:nvSpPr>
          <p:cNvPr id="76" name="Rectangle 75"/>
          <p:cNvSpPr/>
          <p:nvPr/>
        </p:nvSpPr>
        <p:spPr>
          <a:xfrm>
            <a:off x="9695296" y="2838873"/>
            <a:ext cx="883431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77" name="Rectangle 76"/>
          <p:cNvSpPr/>
          <p:nvPr/>
        </p:nvSpPr>
        <p:spPr>
          <a:xfrm>
            <a:off x="12085281" y="2460409"/>
            <a:ext cx="1748519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target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and users</a:t>
            </a:r>
          </a:p>
        </p:txBody>
      </p:sp>
      <p:sp>
        <p:nvSpPr>
          <p:cNvPr id="78" name="Rectangle 77"/>
          <p:cNvSpPr/>
          <p:nvPr/>
        </p:nvSpPr>
        <p:spPr>
          <a:xfrm>
            <a:off x="12125088" y="842618"/>
            <a:ext cx="1668902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79" name="Rectangle 78"/>
          <p:cNvSpPr/>
          <p:nvPr/>
        </p:nvSpPr>
        <p:spPr>
          <a:xfrm>
            <a:off x="9940748" y="5505615"/>
            <a:ext cx="1821228" cy="23264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sources of revenue</a:t>
            </a:r>
          </a:p>
        </p:txBody>
      </p:sp>
      <p:sp>
        <p:nvSpPr>
          <p:cNvPr id="80" name="Rectangle 79"/>
          <p:cNvSpPr/>
          <p:nvPr/>
        </p:nvSpPr>
        <p:spPr>
          <a:xfrm>
            <a:off x="10109084" y="4856462"/>
            <a:ext cx="1484557" cy="277728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pic>
        <p:nvPicPr>
          <p:cNvPr id="81" name="Picture 16" descr="Lign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0625" y="282448"/>
            <a:ext cx="5760000" cy="148725"/>
          </a:xfrm>
          <a:prstGeom prst="rect">
            <a:avLst/>
          </a:prstGeom>
        </p:spPr>
      </p:pic>
      <p:sp>
        <p:nvSpPr>
          <p:cNvPr id="82" name="TextBox 17"/>
          <p:cNvSpPr txBox="1"/>
          <p:nvPr/>
        </p:nvSpPr>
        <p:spPr>
          <a:xfrm>
            <a:off x="3452449" y="189266"/>
            <a:ext cx="8467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en-US" spc="50" dirty="0">
                <a:solidFill>
                  <a:schemeClr val="tx1">
                    <a:alpha val="50000"/>
                  </a:schemeClr>
                </a:solidFill>
              </a:rPr>
              <a:t>Product</a:t>
            </a:r>
          </a:p>
        </p:txBody>
      </p:sp>
      <p:sp>
        <p:nvSpPr>
          <p:cNvPr id="83" name="TextBox 18"/>
          <p:cNvSpPr txBox="1"/>
          <p:nvPr/>
        </p:nvSpPr>
        <p:spPr>
          <a:xfrm>
            <a:off x="10193999" y="189266"/>
            <a:ext cx="9382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Market</a:t>
            </a:r>
          </a:p>
        </p:txBody>
      </p:sp>
      <p:pic>
        <p:nvPicPr>
          <p:cNvPr id="84" name="Image 83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0934" y="132414"/>
            <a:ext cx="490858" cy="439940"/>
          </a:xfrm>
          <a:prstGeom prst="rect">
            <a:avLst/>
          </a:prstGeom>
        </p:spPr>
      </p:pic>
      <p:pic>
        <p:nvPicPr>
          <p:cNvPr id="85" name="Image 84"/>
          <p:cNvPicPr>
            <a:picLocks noChangeAspect="1"/>
          </p:cNvPicPr>
          <p:nvPr/>
        </p:nvPicPr>
        <p:blipFill>
          <a:blip r:embed="rId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469" y="63768"/>
            <a:ext cx="640019" cy="577232"/>
          </a:xfrm>
          <a:prstGeom prst="rect">
            <a:avLst/>
          </a:prstGeom>
        </p:spPr>
      </p:pic>
      <p:grpSp>
        <p:nvGrpSpPr>
          <p:cNvPr id="86" name="Grouper 85"/>
          <p:cNvGrpSpPr/>
          <p:nvPr/>
        </p:nvGrpSpPr>
        <p:grpSpPr>
          <a:xfrm>
            <a:off x="136800" y="6650812"/>
            <a:ext cx="14168478" cy="276999"/>
            <a:chOff x="136800" y="6660306"/>
            <a:chExt cx="14168478" cy="276999"/>
          </a:xfrm>
        </p:grpSpPr>
        <p:pic>
          <p:nvPicPr>
            <p:cNvPr id="87" name="Image 86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66614" y="6729473"/>
              <a:ext cx="138664" cy="138664"/>
            </a:xfrm>
            <a:prstGeom prst="rect">
              <a:avLst/>
            </a:prstGeom>
          </p:spPr>
        </p:pic>
        <p:pic>
          <p:nvPicPr>
            <p:cNvPr id="88" name="Image 87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93119" y="6730028"/>
              <a:ext cx="137555" cy="137555"/>
            </a:xfrm>
            <a:prstGeom prst="rect">
              <a:avLst/>
            </a:prstGeom>
          </p:spPr>
        </p:pic>
        <p:pic>
          <p:nvPicPr>
            <p:cNvPr id="89" name="Image 88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819624" y="6730028"/>
              <a:ext cx="137555" cy="137555"/>
            </a:xfrm>
            <a:prstGeom prst="rect">
              <a:avLst/>
            </a:prstGeom>
          </p:spPr>
        </p:pic>
        <p:sp>
          <p:nvSpPr>
            <p:cNvPr id="90" name="Rectangle 89"/>
            <p:cNvSpPr/>
            <p:nvPr/>
          </p:nvSpPr>
          <p:spPr>
            <a:xfrm>
              <a:off x="1075147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3680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Lean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leancanvas.com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Ash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Maurya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Lean Canvas is adapted to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3774511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0616BA6F-FC81-C14A-8350-53ABA6FF326D}"/>
              </a:ext>
            </a:extLst>
          </p:cNvPr>
          <p:cNvSpPr/>
          <p:nvPr/>
        </p:nvSpPr>
        <p:spPr>
          <a:xfrm>
            <a:off x="215485" y="709425"/>
            <a:ext cx="5592554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E1E1DBCF-F56E-C146-B01C-7F1435EFB6FF}"/>
              </a:ext>
            </a:extLst>
          </p:cNvPr>
          <p:cNvSpPr/>
          <p:nvPr/>
        </p:nvSpPr>
        <p:spPr>
          <a:xfrm flipV="1">
            <a:off x="214489" y="2762832"/>
            <a:ext cx="5570555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A6BB5045-0854-B846-8977-EA2265135598}"/>
              </a:ext>
            </a:extLst>
          </p:cNvPr>
          <p:cNvSpPr/>
          <p:nvPr/>
        </p:nvSpPr>
        <p:spPr>
          <a:xfrm>
            <a:off x="5913181" y="713362"/>
            <a:ext cx="2707200" cy="3993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2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3A2349BE-8EB2-6046-9BC2-331DF2BCA389}"/>
              </a:ext>
            </a:extLst>
          </p:cNvPr>
          <p:cNvSpPr/>
          <p:nvPr/>
        </p:nvSpPr>
        <p:spPr>
          <a:xfrm>
            <a:off x="8748518" y="709426"/>
            <a:ext cx="5571560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B1109FA3-F3CE-B64A-80E6-0538B4179DDB}"/>
              </a:ext>
            </a:extLst>
          </p:cNvPr>
          <p:cNvSpPr/>
          <p:nvPr/>
        </p:nvSpPr>
        <p:spPr>
          <a:xfrm>
            <a:off x="8747636" y="2773957"/>
            <a:ext cx="5560191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C5A5EA3D-A96D-F547-8437-B56259E57175}"/>
              </a:ext>
            </a:extLst>
          </p:cNvPr>
          <p:cNvSpPr/>
          <p:nvPr/>
        </p:nvSpPr>
        <p:spPr>
          <a:xfrm>
            <a:off x="184549" y="4825986"/>
            <a:ext cx="4635023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72BB8C1F-77CC-B840-B179-3122210AE3C6}"/>
              </a:ext>
            </a:extLst>
          </p:cNvPr>
          <p:cNvSpPr/>
          <p:nvPr/>
        </p:nvSpPr>
        <p:spPr>
          <a:xfrm>
            <a:off x="4954225" y="4821518"/>
            <a:ext cx="4624116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1C1279F-ACD5-BB4B-A7FD-1088554C8765}"/>
              </a:ext>
            </a:extLst>
          </p:cNvPr>
          <p:cNvSpPr/>
          <p:nvPr/>
        </p:nvSpPr>
        <p:spPr>
          <a:xfrm>
            <a:off x="214489" y="1127585"/>
            <a:ext cx="557055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problem does the business have that you are trying to solve?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Consider your current offerings and how they deliver value, changes in the market, delivery channels, competitive threats and customer behavior.)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5F3EE1BD-57FC-7C49-9874-F75218B7E381}"/>
              </a:ext>
            </a:extLst>
          </p:cNvPr>
          <p:cNvSpPr/>
          <p:nvPr/>
        </p:nvSpPr>
        <p:spPr>
          <a:xfrm>
            <a:off x="2250175" y="832120"/>
            <a:ext cx="15231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Problem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F451349-1E7D-464D-8FFA-CA1BB79EC443}"/>
              </a:ext>
            </a:extLst>
          </p:cNvPr>
          <p:cNvSpPr/>
          <p:nvPr/>
        </p:nvSpPr>
        <p:spPr>
          <a:xfrm>
            <a:off x="214489" y="3184885"/>
            <a:ext cx="55705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types (i.e., personas) of users and customers should you focus on first?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Who buys your product or service? Who uses it? Who configures it? </a:t>
            </a:r>
            <a:r>
              <a:rPr lang="en-US" sz="9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Etc</a:t>
            </a: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0A96A82-DFCF-2943-A1AC-992AE83EE22A}"/>
              </a:ext>
            </a:extLst>
          </p:cNvPr>
          <p:cNvSpPr/>
          <p:nvPr/>
        </p:nvSpPr>
        <p:spPr>
          <a:xfrm>
            <a:off x="2198879" y="2893507"/>
            <a:ext cx="16257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Users &amp; Customers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1ECE0A05-B90D-DF43-9D4A-E15BCACD1751}"/>
              </a:ext>
            </a:extLst>
          </p:cNvPr>
          <p:cNvSpPr/>
          <p:nvPr/>
        </p:nvSpPr>
        <p:spPr>
          <a:xfrm>
            <a:off x="5913181" y="1126566"/>
            <a:ext cx="270720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can we make that will solve our business problem and meet the needs of our customers at the same time?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product, feature, or enhancement ideas here.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46E005D7-DE86-E942-B759-04472E7451B5}"/>
              </a:ext>
            </a:extLst>
          </p:cNvPr>
          <p:cNvSpPr/>
          <p:nvPr/>
        </p:nvSpPr>
        <p:spPr>
          <a:xfrm>
            <a:off x="6653872" y="832119"/>
            <a:ext cx="12362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 ideas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7C753C4-67D1-E543-A729-76B9BE69D5FC}"/>
              </a:ext>
            </a:extLst>
          </p:cNvPr>
          <p:cNvSpPr/>
          <p:nvPr/>
        </p:nvSpPr>
        <p:spPr>
          <a:xfrm>
            <a:off x="199519" y="5237020"/>
            <a:ext cx="460508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Combine the assumptions from 2, 3, 4 &amp; 5 into </a:t>
            </a:r>
            <a:r>
              <a:rPr lang="en-US" sz="9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 following</a:t>
            </a:r>
            <a:br>
              <a:rPr lang="en-US" sz="9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hypothesis </a:t>
            </a: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statement: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“We believe that [business outcome] will be achieved if [user] attains [benefit] with [feature].”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Each hypothesis should focus on one feature only.)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D9A39A55-07BE-4643-BA70-93D07DF2BC6E}"/>
              </a:ext>
            </a:extLst>
          </p:cNvPr>
          <p:cNvSpPr/>
          <p:nvPr/>
        </p:nvSpPr>
        <p:spPr>
          <a:xfrm>
            <a:off x="1972909" y="4948279"/>
            <a:ext cx="10583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Hypotheses</a:t>
            </a: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CC8206F6-D6A3-7840-B438-FD68468F6111}"/>
              </a:ext>
            </a:extLst>
          </p:cNvPr>
          <p:cNvSpPr/>
          <p:nvPr/>
        </p:nvSpPr>
        <p:spPr>
          <a:xfrm>
            <a:off x="8747636" y="1113890"/>
            <a:ext cx="55547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will you know you solved the business problem?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will you measure?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What will people/users be doing differently if your solutions work? Consider metrics that indicate customer success like average order value, time on site, and retention rate.)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0BEBBDB0-7A9D-CB43-91BA-A94A8E25B371}"/>
              </a:ext>
            </a:extLst>
          </p:cNvPr>
          <p:cNvSpPr/>
          <p:nvPr/>
        </p:nvSpPr>
        <p:spPr>
          <a:xfrm>
            <a:off x="10698016" y="832120"/>
            <a:ext cx="165943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Outcomes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A207F046-C9D5-1F48-B1FA-39CC5814752F}"/>
              </a:ext>
            </a:extLst>
          </p:cNvPr>
          <p:cNvSpPr/>
          <p:nvPr/>
        </p:nvSpPr>
        <p:spPr>
          <a:xfrm>
            <a:off x="8747636" y="3181745"/>
            <a:ext cx="55547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would your users seek out your product or service?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benefit would they gain from using it?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behavior change can we observe that tells us they’ve achieved their goal?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Save money, get a promotion, spend more time with family)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8B53E211-6C4C-1449-AC9B-255242D9C4D4}"/>
              </a:ext>
            </a:extLst>
          </p:cNvPr>
          <p:cNvSpPr/>
          <p:nvPr/>
        </p:nvSpPr>
        <p:spPr>
          <a:xfrm>
            <a:off x="10932857" y="2904746"/>
            <a:ext cx="11897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Benefits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5022263E-5AD8-5E44-8D7C-18916D20485B}"/>
              </a:ext>
            </a:extLst>
          </p:cNvPr>
          <p:cNvSpPr/>
          <p:nvPr/>
        </p:nvSpPr>
        <p:spPr>
          <a:xfrm>
            <a:off x="4954227" y="5233537"/>
            <a:ext cx="462411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hypothesis from Box 6, identify its riskiest assumptions.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Then determine the riskiest one right now. This is the assumption that will cause the entire idea to fail if it’s wrong.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In the early stages of a hypothesis focus on risks to value rather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than feasibility.)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52078A11-7256-4645-B409-4A081C6D6288}"/>
              </a:ext>
            </a:extLst>
          </p:cNvPr>
          <p:cNvSpPr/>
          <p:nvPr/>
        </p:nvSpPr>
        <p:spPr>
          <a:xfrm>
            <a:off x="4954225" y="4948279"/>
            <a:ext cx="462411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most important thing we need to learn first?</a:t>
            </a:r>
          </a:p>
        </p:txBody>
      </p:sp>
      <p:pic>
        <p:nvPicPr>
          <p:cNvPr id="99" name="Image 98">
            <a:extLst>
              <a:ext uri="{FF2B5EF4-FFF2-40B4-BE49-F238E27FC236}">
                <a16:creationId xmlns:a16="http://schemas.microsoft.com/office/drawing/2014/main" id="{C5317998-A966-4E41-9C2D-052862073AE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66497" y="6720243"/>
            <a:ext cx="138664" cy="138664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F0B7E5D7-BC34-334D-8186-939262F201C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29092" y="6720798"/>
            <a:ext cx="137555" cy="137555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3059A20F-42A3-0045-8423-787CFCEF4E28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55597" y="6720798"/>
            <a:ext cx="137555" cy="137555"/>
          </a:xfrm>
          <a:prstGeom prst="rect">
            <a:avLst/>
          </a:prstGeom>
        </p:spPr>
      </p:pic>
      <p:sp>
        <p:nvSpPr>
          <p:cNvPr id="102" name="Rectangle 101">
            <a:extLst>
              <a:ext uri="{FF2B5EF4-FFF2-40B4-BE49-F238E27FC236}">
                <a16:creationId xmlns:a16="http://schemas.microsoft.com/office/drawing/2014/main" id="{23D71412-06BF-DC41-93E5-55ED308EAB00}"/>
              </a:ext>
            </a:extLst>
          </p:cNvPr>
          <p:cNvSpPr/>
          <p:nvPr/>
        </p:nvSpPr>
        <p:spPr>
          <a:xfrm>
            <a:off x="10138393" y="6651076"/>
            <a:ext cx="35159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This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work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is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licensed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under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the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Creative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Commons Attribution-Non Commercial-Share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Alike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 3.0.</a:t>
            </a:r>
          </a:p>
          <a:p>
            <a:pPr algn="r"/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To view a copy of this license, visit: http://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creativecommons.org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/licenses/by-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nc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-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sa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/3.0</a:t>
            </a:r>
            <a:r>
              <a:rPr lang="en-US" altLang="zh-TW" sz="600" dirty="0">
                <a:solidFill>
                  <a:schemeClr val="tx1">
                    <a:alpha val="25000"/>
                  </a:schemeClr>
                </a:solidFill>
              </a:rPr>
              <a:t>/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  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A3EF491A-287F-8F48-8752-16EAD0E826C2}"/>
              </a:ext>
            </a:extLst>
          </p:cNvPr>
          <p:cNvSpPr/>
          <p:nvPr/>
        </p:nvSpPr>
        <p:spPr>
          <a:xfrm>
            <a:off x="136800" y="6637728"/>
            <a:ext cx="331591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Lean UX Canvas v2 is adapted to Opportunity Canvas by Jeff Patton.</a:t>
            </a:r>
          </a:p>
          <a:p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www.jeffgothelf.com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/blog/leanuxcanvas-v2</a:t>
            </a:r>
          </a:p>
        </p:txBody>
      </p:sp>
      <p:sp>
        <p:nvSpPr>
          <p:cNvPr id="104" name="Rectangle à coins arrondis 34">
            <a:extLst>
              <a:ext uri="{FF2B5EF4-FFF2-40B4-BE49-F238E27FC236}">
                <a16:creationId xmlns:a16="http://schemas.microsoft.com/office/drawing/2014/main" id="{4455706F-592C-C34C-AF15-31FFC78AF3FA}"/>
              </a:ext>
            </a:extLst>
          </p:cNvPr>
          <p:cNvSpPr/>
          <p:nvPr/>
        </p:nvSpPr>
        <p:spPr>
          <a:xfrm>
            <a:off x="9698844" y="4821518"/>
            <a:ext cx="4617686" cy="180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7D98A154-C687-7145-B15D-CD27190DF268}"/>
              </a:ext>
            </a:extLst>
          </p:cNvPr>
          <p:cNvSpPr/>
          <p:nvPr/>
        </p:nvSpPr>
        <p:spPr>
          <a:xfrm>
            <a:off x="9698843" y="5413786"/>
            <a:ext cx="46176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Design experiments to learn as fast as you can whether your riskiest assumption is true or false.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A44940DD-51FA-DA4B-B92F-2ABBB426B247}"/>
              </a:ext>
            </a:extLst>
          </p:cNvPr>
          <p:cNvSpPr/>
          <p:nvPr/>
        </p:nvSpPr>
        <p:spPr>
          <a:xfrm>
            <a:off x="9712994" y="4948279"/>
            <a:ext cx="458938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least amount of work we need to do to learn the next most important thing?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BE629F0E-7D67-3C41-A4EF-2CC72FD82BF7}"/>
              </a:ext>
            </a:extLst>
          </p:cNvPr>
          <p:cNvSpPr/>
          <p:nvPr/>
        </p:nvSpPr>
        <p:spPr>
          <a:xfrm>
            <a:off x="128350" y="211334"/>
            <a:ext cx="457597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Lean UX </a:t>
            </a:r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 (v2)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8" name="Rectangle à coins arrondis 34">
            <a:extLst>
              <a:ext uri="{FF2B5EF4-FFF2-40B4-BE49-F238E27FC236}">
                <a16:creationId xmlns:a16="http://schemas.microsoft.com/office/drawing/2014/main" id="{EA72F9BB-2041-624C-8AC7-AF8153B1F95B}"/>
              </a:ext>
            </a:extLst>
          </p:cNvPr>
          <p:cNvSpPr/>
          <p:nvPr/>
        </p:nvSpPr>
        <p:spPr>
          <a:xfrm flipV="1">
            <a:off x="4820299" y="180000"/>
            <a:ext cx="5916724" cy="4006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16727A43-C2B5-8B49-9FD2-04FF7AA8829E}"/>
              </a:ext>
            </a:extLst>
          </p:cNvPr>
          <p:cNvSpPr/>
          <p:nvPr/>
        </p:nvSpPr>
        <p:spPr>
          <a:xfrm>
            <a:off x="4886208" y="239188"/>
            <a:ext cx="140029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 of initiative</a:t>
            </a:r>
          </a:p>
        </p:txBody>
      </p:sp>
      <p:sp>
        <p:nvSpPr>
          <p:cNvPr id="110" name="Rectangle à coins arrondis 34">
            <a:extLst>
              <a:ext uri="{FF2B5EF4-FFF2-40B4-BE49-F238E27FC236}">
                <a16:creationId xmlns:a16="http://schemas.microsoft.com/office/drawing/2014/main" id="{34424C34-7CA5-9748-B35A-2161077C8AEE}"/>
              </a:ext>
            </a:extLst>
          </p:cNvPr>
          <p:cNvSpPr/>
          <p:nvPr/>
        </p:nvSpPr>
        <p:spPr>
          <a:xfrm flipV="1">
            <a:off x="10853000" y="180000"/>
            <a:ext cx="1655999" cy="4006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5D37CAB7-534C-7D47-B4BF-FE5FF2B3C220}"/>
              </a:ext>
            </a:extLst>
          </p:cNvPr>
          <p:cNvSpPr/>
          <p:nvPr/>
        </p:nvSpPr>
        <p:spPr>
          <a:xfrm>
            <a:off x="10918909" y="239188"/>
            <a:ext cx="53412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112" name="Rectangle à coins arrondis 34">
            <a:extLst>
              <a:ext uri="{FF2B5EF4-FFF2-40B4-BE49-F238E27FC236}">
                <a16:creationId xmlns:a16="http://schemas.microsoft.com/office/drawing/2014/main" id="{97EF7418-97BF-A449-8FAA-A78D8960ED8E}"/>
              </a:ext>
            </a:extLst>
          </p:cNvPr>
          <p:cNvSpPr/>
          <p:nvPr/>
        </p:nvSpPr>
        <p:spPr>
          <a:xfrm flipV="1">
            <a:off x="12624976" y="177354"/>
            <a:ext cx="1655999" cy="4006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87C65F63-EC6E-E640-A752-7C26997D8397}"/>
              </a:ext>
            </a:extLst>
          </p:cNvPr>
          <p:cNvSpPr/>
          <p:nvPr/>
        </p:nvSpPr>
        <p:spPr>
          <a:xfrm>
            <a:off x="12690885" y="239188"/>
            <a:ext cx="79701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Iteration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E72D591A-2436-8946-8DB5-91AAE3DEFC13}"/>
              </a:ext>
            </a:extLst>
          </p:cNvPr>
          <p:cNvSpPr/>
          <p:nvPr/>
        </p:nvSpPr>
        <p:spPr>
          <a:xfrm>
            <a:off x="2769548" y="184870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BF540870-BB11-1F42-8397-7B1E376C7D5E}"/>
              </a:ext>
            </a:extLst>
          </p:cNvPr>
          <p:cNvSpPr/>
          <p:nvPr/>
        </p:nvSpPr>
        <p:spPr>
          <a:xfrm>
            <a:off x="11285517" y="184870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AE7A10D2-4645-214F-8672-A4B932A96394}"/>
              </a:ext>
            </a:extLst>
          </p:cNvPr>
          <p:cNvSpPr/>
          <p:nvPr/>
        </p:nvSpPr>
        <p:spPr>
          <a:xfrm>
            <a:off x="2769548" y="3943143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30F02D47-D0B1-3044-92F5-5773B6491164}"/>
              </a:ext>
            </a:extLst>
          </p:cNvPr>
          <p:cNvSpPr/>
          <p:nvPr/>
        </p:nvSpPr>
        <p:spPr>
          <a:xfrm>
            <a:off x="11285517" y="3943143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006533CD-CAFE-9D45-A656-6588E7357F15}"/>
              </a:ext>
            </a:extLst>
          </p:cNvPr>
          <p:cNvSpPr/>
          <p:nvPr/>
        </p:nvSpPr>
        <p:spPr>
          <a:xfrm>
            <a:off x="7029776" y="2827654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800E3BAB-0403-5949-9316-063521B29015}"/>
              </a:ext>
            </a:extLst>
          </p:cNvPr>
          <p:cNvSpPr/>
          <p:nvPr/>
        </p:nvSpPr>
        <p:spPr>
          <a:xfrm>
            <a:off x="2259846" y="600620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2845F0A5-A1C1-B946-B374-5C3529EC3668}"/>
              </a:ext>
            </a:extLst>
          </p:cNvPr>
          <p:cNvSpPr/>
          <p:nvPr/>
        </p:nvSpPr>
        <p:spPr>
          <a:xfrm>
            <a:off x="7024069" y="600620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E41D46E-A7B0-C243-A787-1703867254E6}"/>
              </a:ext>
            </a:extLst>
          </p:cNvPr>
          <p:cNvSpPr/>
          <p:nvPr/>
        </p:nvSpPr>
        <p:spPr>
          <a:xfrm>
            <a:off x="11765473" y="6006206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8</a:t>
            </a:r>
          </a:p>
        </p:txBody>
      </p:sp>
      <p:pic>
        <p:nvPicPr>
          <p:cNvPr id="122" name="Image 121">
            <a:extLst>
              <a:ext uri="{FF2B5EF4-FFF2-40B4-BE49-F238E27FC236}">
                <a16:creationId xmlns:a16="http://schemas.microsoft.com/office/drawing/2014/main" id="{7209338B-743C-A147-885B-98D4A7AD6159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5000"/>
          </a:blip>
          <a:stretch>
            <a:fillRect/>
          </a:stretch>
        </p:blipFill>
        <p:spPr>
          <a:xfrm>
            <a:off x="13993002" y="6717528"/>
            <a:ext cx="144000" cy="14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424248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e 14">
            <a:extLst>
              <a:ext uri="{FF2B5EF4-FFF2-40B4-BE49-F238E27FC236}">
                <a16:creationId xmlns:a16="http://schemas.microsoft.com/office/drawing/2014/main" id="{C8EFD316-FE10-7447-B087-BCAEA7D97394}"/>
              </a:ext>
            </a:extLst>
          </p:cNvPr>
          <p:cNvGrpSpPr/>
          <p:nvPr/>
        </p:nvGrpSpPr>
        <p:grpSpPr>
          <a:xfrm>
            <a:off x="62107" y="43568"/>
            <a:ext cx="14335969" cy="292674"/>
            <a:chOff x="4820298" y="224489"/>
            <a:chExt cx="14335969" cy="292674"/>
          </a:xfrm>
        </p:grpSpPr>
        <p:sp>
          <p:nvSpPr>
            <p:cNvPr id="108" name="Rectangle à coins arrondis 34">
              <a:extLst>
                <a:ext uri="{FF2B5EF4-FFF2-40B4-BE49-F238E27FC236}">
                  <a16:creationId xmlns:a16="http://schemas.microsoft.com/office/drawing/2014/main" id="{EA72F9BB-2041-624C-8AC7-AF8153B1F95B}"/>
                </a:ext>
              </a:extLst>
            </p:cNvPr>
            <p:cNvSpPr/>
            <p:nvPr/>
          </p:nvSpPr>
          <p:spPr>
            <a:xfrm flipV="1">
              <a:off x="4820298" y="239590"/>
              <a:ext cx="14335969" cy="27757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16727A43-C2B5-8B49-9FD2-04FF7AA8829E}"/>
                </a:ext>
              </a:extLst>
            </p:cNvPr>
            <p:cNvSpPr/>
            <p:nvPr/>
          </p:nvSpPr>
          <p:spPr>
            <a:xfrm>
              <a:off x="4886208" y="224489"/>
              <a:ext cx="1991251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Project / Initiative name:</a:t>
              </a:r>
            </a:p>
          </p:txBody>
        </p:sp>
      </p:grp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C6C21586-1B39-144B-9FAB-5CA78C1C3D55}"/>
              </a:ext>
            </a:extLst>
          </p:cNvPr>
          <p:cNvGrpSpPr/>
          <p:nvPr/>
        </p:nvGrpSpPr>
        <p:grpSpPr>
          <a:xfrm>
            <a:off x="11179687" y="-731143"/>
            <a:ext cx="1655999" cy="400666"/>
            <a:chOff x="10853000" y="180000"/>
            <a:chExt cx="1655999" cy="400666"/>
          </a:xfrm>
        </p:grpSpPr>
        <p:sp>
          <p:nvSpPr>
            <p:cNvPr id="110" name="Rectangle à coins arrondis 34">
              <a:extLst>
                <a:ext uri="{FF2B5EF4-FFF2-40B4-BE49-F238E27FC236}">
                  <a16:creationId xmlns:a16="http://schemas.microsoft.com/office/drawing/2014/main" id="{34424C34-7CA5-9748-B35A-2161077C8AEE}"/>
                </a:ext>
              </a:extLst>
            </p:cNvPr>
            <p:cNvSpPr/>
            <p:nvPr/>
          </p:nvSpPr>
          <p:spPr>
            <a:xfrm flipV="1">
              <a:off x="10853000" y="180000"/>
              <a:ext cx="1655999" cy="4006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5D37CAB7-534C-7D47-B4BF-FE5FF2B3C220}"/>
                </a:ext>
              </a:extLst>
            </p:cNvPr>
            <p:cNvSpPr/>
            <p:nvPr/>
          </p:nvSpPr>
          <p:spPr>
            <a:xfrm>
              <a:off x="10918909" y="224489"/>
              <a:ext cx="53412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Date</a:t>
              </a:r>
            </a:p>
          </p:txBody>
        </p:sp>
      </p:grp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334D6D3C-6D96-664E-A9FF-A5D9749162D3}"/>
              </a:ext>
            </a:extLst>
          </p:cNvPr>
          <p:cNvGrpSpPr/>
          <p:nvPr/>
        </p:nvGrpSpPr>
        <p:grpSpPr>
          <a:xfrm>
            <a:off x="13069445" y="-722945"/>
            <a:ext cx="1655999" cy="400666"/>
            <a:chOff x="12624976" y="177354"/>
            <a:chExt cx="1655999" cy="400666"/>
          </a:xfrm>
        </p:grpSpPr>
        <p:sp>
          <p:nvSpPr>
            <p:cNvPr id="112" name="Rectangle à coins arrondis 34">
              <a:extLst>
                <a:ext uri="{FF2B5EF4-FFF2-40B4-BE49-F238E27FC236}">
                  <a16:creationId xmlns:a16="http://schemas.microsoft.com/office/drawing/2014/main" id="{97EF7418-97BF-A449-8FAA-A78D8960ED8E}"/>
                </a:ext>
              </a:extLst>
            </p:cNvPr>
            <p:cNvSpPr/>
            <p:nvPr/>
          </p:nvSpPr>
          <p:spPr>
            <a:xfrm flipV="1">
              <a:off x="12624976" y="177354"/>
              <a:ext cx="1655999" cy="4006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87C65F63-EC6E-E640-A752-7C26997D8397}"/>
                </a:ext>
              </a:extLst>
            </p:cNvPr>
            <p:cNvSpPr/>
            <p:nvPr/>
          </p:nvSpPr>
          <p:spPr>
            <a:xfrm>
              <a:off x="12690885" y="221843"/>
              <a:ext cx="797013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Iteration</a:t>
              </a:r>
            </a:p>
          </p:txBody>
        </p:sp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E81FC9C4-AAF9-B342-B2D1-532B94BB7E88}"/>
              </a:ext>
            </a:extLst>
          </p:cNvPr>
          <p:cNvGrpSpPr/>
          <p:nvPr/>
        </p:nvGrpSpPr>
        <p:grpSpPr>
          <a:xfrm>
            <a:off x="100209" y="391953"/>
            <a:ext cx="3420000" cy="2412000"/>
            <a:chOff x="215483" y="709425"/>
            <a:chExt cx="5599203" cy="2412000"/>
          </a:xfrm>
        </p:grpSpPr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0616BA6F-FC81-C14A-8350-53ABA6FF326D}"/>
                </a:ext>
              </a:extLst>
            </p:cNvPr>
            <p:cNvSpPr/>
            <p:nvPr/>
          </p:nvSpPr>
          <p:spPr>
            <a:xfrm>
              <a:off x="215483" y="709425"/>
              <a:ext cx="5599203" cy="2412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F3EE1BD-57FC-7C49-9874-F75218B7E381}"/>
                </a:ext>
              </a:extLst>
            </p:cNvPr>
            <p:cNvSpPr/>
            <p:nvPr/>
          </p:nvSpPr>
          <p:spPr>
            <a:xfrm>
              <a:off x="215485" y="832120"/>
              <a:ext cx="5574213" cy="949866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Business context / Challenge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problem does the business have that you are trying to solve? 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Consider your current offerings and how they deliver value, changes in the market, delivery channels, competitive threats and customer behavior.)</a:t>
              </a: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E72D591A-2436-8946-8DB5-91AAE3DEFC13}"/>
                </a:ext>
              </a:extLst>
            </p:cNvPr>
            <p:cNvSpPr/>
            <p:nvPr/>
          </p:nvSpPr>
          <p:spPr>
            <a:xfrm>
              <a:off x="2766377" y="2173612"/>
              <a:ext cx="4907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1</a:t>
              </a: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5D054C0D-E102-5D46-9F94-C230E5F46DE8}"/>
              </a:ext>
            </a:extLst>
          </p:cNvPr>
          <p:cNvGrpSpPr/>
          <p:nvPr/>
        </p:nvGrpSpPr>
        <p:grpSpPr>
          <a:xfrm>
            <a:off x="90683" y="5400419"/>
            <a:ext cx="3415941" cy="1404000"/>
            <a:chOff x="255237" y="4825986"/>
            <a:chExt cx="4564335" cy="1404000"/>
          </a:xfrm>
        </p:grpSpPr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C5A5EA3D-A96D-F547-8437-B56259E57175}"/>
                </a:ext>
              </a:extLst>
            </p:cNvPr>
            <p:cNvSpPr/>
            <p:nvPr/>
          </p:nvSpPr>
          <p:spPr>
            <a:xfrm>
              <a:off x="255238" y="4825986"/>
              <a:ext cx="456433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D9A39A55-07BE-4643-BA70-93D07DF2BC6E}"/>
                </a:ext>
              </a:extLst>
            </p:cNvPr>
            <p:cNvSpPr/>
            <p:nvPr/>
          </p:nvSpPr>
          <p:spPr>
            <a:xfrm>
              <a:off x="255237" y="4948279"/>
              <a:ext cx="4549364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Constraints / Limits</a:t>
              </a: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800E3BAB-0403-5949-9316-063521B29015}"/>
                </a:ext>
              </a:extLst>
            </p:cNvPr>
            <p:cNvSpPr/>
            <p:nvPr/>
          </p:nvSpPr>
          <p:spPr>
            <a:xfrm>
              <a:off x="2337136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6</a:t>
              </a:r>
            </a:p>
          </p:txBody>
        </p:sp>
      </p:grpSp>
      <p:grpSp>
        <p:nvGrpSpPr>
          <p:cNvPr id="71" name="Groupe 70">
            <a:extLst>
              <a:ext uri="{FF2B5EF4-FFF2-40B4-BE49-F238E27FC236}">
                <a16:creationId xmlns:a16="http://schemas.microsoft.com/office/drawing/2014/main" id="{91259005-C7FE-F84E-BFAC-DD72988FAA8A}"/>
              </a:ext>
            </a:extLst>
          </p:cNvPr>
          <p:cNvGrpSpPr/>
          <p:nvPr/>
        </p:nvGrpSpPr>
        <p:grpSpPr>
          <a:xfrm>
            <a:off x="90684" y="2924973"/>
            <a:ext cx="3420000" cy="2340000"/>
            <a:chOff x="215483" y="709425"/>
            <a:chExt cx="5599203" cy="2340000"/>
          </a:xfrm>
        </p:grpSpPr>
        <p:sp>
          <p:nvSpPr>
            <p:cNvPr id="72" name="Rectangle à coins arrondis 34">
              <a:extLst>
                <a:ext uri="{FF2B5EF4-FFF2-40B4-BE49-F238E27FC236}">
                  <a16:creationId xmlns:a16="http://schemas.microsoft.com/office/drawing/2014/main" id="{F50F9A99-10D3-8740-AAD6-FFA9AFE2E056}"/>
                </a:ext>
              </a:extLst>
            </p:cNvPr>
            <p:cNvSpPr/>
            <p:nvPr/>
          </p:nvSpPr>
          <p:spPr>
            <a:xfrm>
              <a:off x="215483" y="709425"/>
              <a:ext cx="5599203" cy="23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C2FE0049-4AF1-3842-BDDB-2117C4EE9758}"/>
                </a:ext>
              </a:extLst>
            </p:cNvPr>
            <p:cNvSpPr/>
            <p:nvPr/>
          </p:nvSpPr>
          <p:spPr>
            <a:xfrm>
              <a:off x="215485" y="832120"/>
              <a:ext cx="5574213" cy="826756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Users / Personas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types (i.e., personas) of users and customers should you focus on first?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Who buys your product or service? Who uses it? Who configures it? </a:t>
              </a:r>
              <a:r>
                <a:rPr lang="en-US" sz="800" dirty="0" err="1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Etc</a:t>
              </a: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)</a:t>
              </a: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DBB2E1FC-AFB6-304C-B8A9-F293C147E439}"/>
                </a:ext>
              </a:extLst>
            </p:cNvPr>
            <p:cNvSpPr/>
            <p:nvPr/>
          </p:nvSpPr>
          <p:spPr>
            <a:xfrm>
              <a:off x="2766377" y="2173612"/>
              <a:ext cx="4907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3</a:t>
              </a:r>
            </a:p>
          </p:txBody>
        </p:sp>
      </p:grpSp>
      <p:grpSp>
        <p:nvGrpSpPr>
          <p:cNvPr id="75" name="Groupe 74">
            <a:extLst>
              <a:ext uri="{FF2B5EF4-FFF2-40B4-BE49-F238E27FC236}">
                <a16:creationId xmlns:a16="http://schemas.microsoft.com/office/drawing/2014/main" id="{060BB220-141F-FF46-BBF7-941BEF091545}"/>
              </a:ext>
            </a:extLst>
          </p:cNvPr>
          <p:cNvGrpSpPr/>
          <p:nvPr/>
        </p:nvGrpSpPr>
        <p:grpSpPr>
          <a:xfrm>
            <a:off x="10993431" y="406965"/>
            <a:ext cx="3420000" cy="2412000"/>
            <a:chOff x="215483" y="709425"/>
            <a:chExt cx="5599203" cy="2412000"/>
          </a:xfrm>
        </p:grpSpPr>
        <p:sp>
          <p:nvSpPr>
            <p:cNvPr id="76" name="Rectangle à coins arrondis 34">
              <a:extLst>
                <a:ext uri="{FF2B5EF4-FFF2-40B4-BE49-F238E27FC236}">
                  <a16:creationId xmlns:a16="http://schemas.microsoft.com/office/drawing/2014/main" id="{DE64AF69-9B93-1742-B59E-886FBF465511}"/>
                </a:ext>
              </a:extLst>
            </p:cNvPr>
            <p:cNvSpPr/>
            <p:nvPr/>
          </p:nvSpPr>
          <p:spPr>
            <a:xfrm>
              <a:off x="215483" y="709425"/>
              <a:ext cx="5599203" cy="2412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831CAD56-81BA-6144-9C4A-6C5BED8A90B4}"/>
                </a:ext>
              </a:extLst>
            </p:cNvPr>
            <p:cNvSpPr/>
            <p:nvPr/>
          </p:nvSpPr>
          <p:spPr>
            <a:xfrm>
              <a:off x="215485" y="832120"/>
              <a:ext cx="5574213" cy="1072977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Business outcomes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How will you know you solved the business problem?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will you measure? 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What will people/users be doing differently if your solutions work? Consider metrics that indicate customer success like average order value, time on site, and retention rate.)</a:t>
              </a: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8119C6CC-B8B5-244B-953D-FCD52E39F033}"/>
                </a:ext>
              </a:extLst>
            </p:cNvPr>
            <p:cNvSpPr/>
            <p:nvPr/>
          </p:nvSpPr>
          <p:spPr>
            <a:xfrm>
              <a:off x="2766377" y="2259337"/>
              <a:ext cx="4907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2</a:t>
              </a:r>
            </a:p>
          </p:txBody>
        </p:sp>
      </p:grp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35B18A96-C162-B043-969D-29A994448433}"/>
              </a:ext>
            </a:extLst>
          </p:cNvPr>
          <p:cNvGrpSpPr/>
          <p:nvPr/>
        </p:nvGrpSpPr>
        <p:grpSpPr>
          <a:xfrm>
            <a:off x="10993339" y="2917400"/>
            <a:ext cx="3420000" cy="2340000"/>
            <a:chOff x="215483" y="709425"/>
            <a:chExt cx="5599203" cy="2340000"/>
          </a:xfrm>
        </p:grpSpPr>
        <p:sp>
          <p:nvSpPr>
            <p:cNvPr id="80" name="Rectangle à coins arrondis 34">
              <a:extLst>
                <a:ext uri="{FF2B5EF4-FFF2-40B4-BE49-F238E27FC236}">
                  <a16:creationId xmlns:a16="http://schemas.microsoft.com/office/drawing/2014/main" id="{15A6E8C7-21E4-F249-AB59-DBA185F71CE7}"/>
                </a:ext>
              </a:extLst>
            </p:cNvPr>
            <p:cNvSpPr/>
            <p:nvPr/>
          </p:nvSpPr>
          <p:spPr>
            <a:xfrm>
              <a:off x="215483" y="709425"/>
              <a:ext cx="5599203" cy="23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3528860-02BF-E04E-9388-456EA8510D47}"/>
                </a:ext>
              </a:extLst>
            </p:cNvPr>
            <p:cNvSpPr/>
            <p:nvPr/>
          </p:nvSpPr>
          <p:spPr>
            <a:xfrm>
              <a:off x="215485" y="832120"/>
              <a:ext cx="5574213" cy="1072977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User outcomes &amp; benefits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Why would your users seek out your product or service?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benefit would they gain from using it? What behavior change can we observe that tells us they've achieved their goal?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(Hint: Save money, get a promotion, spend more time with family)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EA142E62-A2A0-5448-9C67-4AF6427A6D65}"/>
                </a:ext>
              </a:extLst>
            </p:cNvPr>
            <p:cNvSpPr/>
            <p:nvPr/>
          </p:nvSpPr>
          <p:spPr>
            <a:xfrm>
              <a:off x="2766377" y="2259337"/>
              <a:ext cx="49076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4</a:t>
              </a:r>
            </a:p>
          </p:txBody>
        </p:sp>
      </p:grp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9E9A87A6-FD92-2048-93B1-D4A148FE6B6B}"/>
              </a:ext>
            </a:extLst>
          </p:cNvPr>
          <p:cNvGrpSpPr/>
          <p:nvPr/>
        </p:nvGrpSpPr>
        <p:grpSpPr>
          <a:xfrm>
            <a:off x="3596892" y="407449"/>
            <a:ext cx="7272000" cy="3697200"/>
            <a:chOff x="3614870" y="407449"/>
            <a:chExt cx="7263578" cy="3697690"/>
          </a:xfrm>
        </p:grpSpPr>
        <p:sp>
          <p:nvSpPr>
            <p:cNvPr id="84" name="Rectangle à coins arrondis 34">
              <a:extLst>
                <a:ext uri="{FF2B5EF4-FFF2-40B4-BE49-F238E27FC236}">
                  <a16:creationId xmlns:a16="http://schemas.microsoft.com/office/drawing/2014/main" id="{BD08913F-A2DE-2F4A-880B-C52C08734C9F}"/>
                </a:ext>
              </a:extLst>
            </p:cNvPr>
            <p:cNvSpPr/>
            <p:nvPr/>
          </p:nvSpPr>
          <p:spPr>
            <a:xfrm>
              <a:off x="3614871" y="407449"/>
              <a:ext cx="7263577" cy="369769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1780410-F4E9-2A41-906C-B99A41D9FF32}"/>
                </a:ext>
              </a:extLst>
            </p:cNvPr>
            <p:cNvSpPr/>
            <p:nvPr/>
          </p:nvSpPr>
          <p:spPr>
            <a:xfrm>
              <a:off x="3614870" y="530144"/>
              <a:ext cx="7263577" cy="600164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Solution: Product / Feature(s)</a:t>
              </a:r>
            </a:p>
            <a:p>
              <a:pPr algn="ctr"/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What can we make that will solve our business problem and meet the needs of our customers at the same time?</a:t>
              </a:r>
              <a:b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</a:br>
              <a:r>
                <a:rPr lang="en-US" sz="800" dirty="0">
                  <a:solidFill>
                    <a:schemeClr val="tx1">
                      <a:alpha val="25000"/>
                    </a:schemeClr>
                  </a:solidFill>
                  <a:latin typeface="Segoe Print" panose="02000800000000000000" pitchFamily="2" charset="0"/>
                  <a:cs typeface="Arial"/>
                </a:rPr>
                <a:t>List product, feature, or enhancement ideas here.</a:t>
              </a: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C1CF95E6-4A67-9240-8672-665AF538914A}"/>
                </a:ext>
              </a:extLst>
            </p:cNvPr>
            <p:cNvSpPr/>
            <p:nvPr/>
          </p:nvSpPr>
          <p:spPr>
            <a:xfrm>
              <a:off x="3614870" y="1735402"/>
              <a:ext cx="7263577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High-level concept of the solution</a:t>
              </a:r>
              <a:endParaRPr lang="en-US" sz="800" dirty="0">
                <a:solidFill>
                  <a:schemeClr val="tx1">
                    <a:alpha val="25000"/>
                  </a:schemeClr>
                </a:solidFill>
                <a:latin typeface="Segoe Print" panose="02000800000000000000" pitchFamily="2" charset="0"/>
                <a:cs typeface="Arial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02F4D14B-1E13-9B40-B545-8FE3C63AF8DE}"/>
                </a:ext>
              </a:extLst>
            </p:cNvPr>
            <p:cNvSpPr/>
            <p:nvPr/>
          </p:nvSpPr>
          <p:spPr>
            <a:xfrm>
              <a:off x="7096778" y="2741802"/>
              <a:ext cx="299762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5</a:t>
              </a:r>
            </a:p>
          </p:txBody>
        </p: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FA8960BA-49C9-9840-82A1-48A1CD9C9F8A}"/>
                </a:ext>
              </a:extLst>
            </p:cNvPr>
            <p:cNvCxnSpPr>
              <a:cxnSpLocks/>
            </p:cNvCxnSpPr>
            <p:nvPr/>
          </p:nvCxnSpPr>
          <p:spPr>
            <a:xfrm>
              <a:off x="3782728" y="1631607"/>
              <a:ext cx="6966995" cy="16204"/>
            </a:xfrm>
            <a:prstGeom prst="line">
              <a:avLst/>
            </a:prstGeom>
            <a:ln w="12700">
              <a:solidFill>
                <a:schemeClr val="tx1">
                  <a:lumMod val="25000"/>
                  <a:lumOff val="75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07FF0E2D-FA17-3649-A1F8-FEB25AE8C8D5}"/>
              </a:ext>
            </a:extLst>
          </p:cNvPr>
          <p:cNvGrpSpPr/>
          <p:nvPr/>
        </p:nvGrpSpPr>
        <p:grpSpPr>
          <a:xfrm>
            <a:off x="3615942" y="4192730"/>
            <a:ext cx="7272000" cy="1044000"/>
            <a:chOff x="3614870" y="4192730"/>
            <a:chExt cx="7263578" cy="1044000"/>
          </a:xfrm>
        </p:grpSpPr>
        <p:sp>
          <p:nvSpPr>
            <p:cNvPr id="124" name="Rectangle à coins arrondis 34">
              <a:extLst>
                <a:ext uri="{FF2B5EF4-FFF2-40B4-BE49-F238E27FC236}">
                  <a16:creationId xmlns:a16="http://schemas.microsoft.com/office/drawing/2014/main" id="{BBBAE821-5DBD-1A42-A809-982E0CD78EDF}"/>
                </a:ext>
              </a:extLst>
            </p:cNvPr>
            <p:cNvSpPr/>
            <p:nvPr/>
          </p:nvSpPr>
          <p:spPr>
            <a:xfrm>
              <a:off x="3614871" y="4192730"/>
              <a:ext cx="7263577" cy="104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33BC6815-57F2-B541-A6ED-A34CF909B3DA}"/>
                </a:ext>
              </a:extLst>
            </p:cNvPr>
            <p:cNvSpPr/>
            <p:nvPr/>
          </p:nvSpPr>
          <p:spPr>
            <a:xfrm>
              <a:off x="3614870" y="4315425"/>
              <a:ext cx="7263577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>
                <a:spcAft>
                  <a:spcPts val="600"/>
                </a:spcAft>
              </a:pPr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Use cases covered by the solution (incl. Jira requests if available)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59A7A29F-345B-264B-88C6-1CFC8BFFCC0C}"/>
                </a:ext>
              </a:extLst>
            </p:cNvPr>
            <p:cNvSpPr/>
            <p:nvPr/>
          </p:nvSpPr>
          <p:spPr>
            <a:xfrm>
              <a:off x="7096778" y="4655568"/>
              <a:ext cx="299762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3</a:t>
              </a:r>
            </a:p>
          </p:txBody>
        </p:sp>
      </p:grpSp>
      <p:grpSp>
        <p:nvGrpSpPr>
          <p:cNvPr id="129" name="Groupe 128">
            <a:extLst>
              <a:ext uri="{FF2B5EF4-FFF2-40B4-BE49-F238E27FC236}">
                <a16:creationId xmlns:a16="http://schemas.microsoft.com/office/drawing/2014/main" id="{B85C2EF9-25B9-574F-A5E5-2770DDF0647C}"/>
              </a:ext>
            </a:extLst>
          </p:cNvPr>
          <p:cNvGrpSpPr/>
          <p:nvPr/>
        </p:nvGrpSpPr>
        <p:grpSpPr>
          <a:xfrm>
            <a:off x="3613727" y="5409944"/>
            <a:ext cx="3600000" cy="1404000"/>
            <a:chOff x="255237" y="4825986"/>
            <a:chExt cx="4809584" cy="1404000"/>
          </a:xfrm>
        </p:grpSpPr>
        <p:sp>
          <p:nvSpPr>
            <p:cNvPr id="130" name="Rectangle à coins arrondis 34">
              <a:extLst>
                <a:ext uri="{FF2B5EF4-FFF2-40B4-BE49-F238E27FC236}">
                  <a16:creationId xmlns:a16="http://schemas.microsoft.com/office/drawing/2014/main" id="{621C4772-A0D2-5446-8DB3-E0FD9A93B518}"/>
                </a:ext>
              </a:extLst>
            </p:cNvPr>
            <p:cNvSpPr/>
            <p:nvPr/>
          </p:nvSpPr>
          <p:spPr>
            <a:xfrm>
              <a:off x="255237" y="4825986"/>
              <a:ext cx="480958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1B15BD7D-4B12-BC4D-8AFD-40C7803C4FE7}"/>
                </a:ext>
              </a:extLst>
            </p:cNvPr>
            <p:cNvSpPr/>
            <p:nvPr/>
          </p:nvSpPr>
          <p:spPr>
            <a:xfrm>
              <a:off x="255237" y="4948279"/>
              <a:ext cx="4809584" cy="257369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Opportunities</a:t>
              </a:r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74F64F34-81A4-854A-BC41-6C849DEE233B}"/>
                </a:ext>
              </a:extLst>
            </p:cNvPr>
            <p:cNvSpPr/>
            <p:nvPr/>
          </p:nvSpPr>
          <p:spPr>
            <a:xfrm>
              <a:off x="2459759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7</a:t>
              </a:r>
            </a:p>
          </p:txBody>
        </p:sp>
      </p:grpSp>
      <p:grpSp>
        <p:nvGrpSpPr>
          <p:cNvPr id="133" name="Groupe 132">
            <a:extLst>
              <a:ext uri="{FF2B5EF4-FFF2-40B4-BE49-F238E27FC236}">
                <a16:creationId xmlns:a16="http://schemas.microsoft.com/office/drawing/2014/main" id="{F755C69C-5164-544C-B518-29933BF7DBE4}"/>
              </a:ext>
            </a:extLst>
          </p:cNvPr>
          <p:cNvGrpSpPr/>
          <p:nvPr/>
        </p:nvGrpSpPr>
        <p:grpSpPr>
          <a:xfrm>
            <a:off x="7328477" y="5381369"/>
            <a:ext cx="3564000" cy="1404000"/>
            <a:chOff x="255237" y="4825986"/>
            <a:chExt cx="4809584" cy="1404000"/>
          </a:xfrm>
        </p:grpSpPr>
        <p:sp>
          <p:nvSpPr>
            <p:cNvPr id="134" name="Rectangle à coins arrondis 34">
              <a:extLst>
                <a:ext uri="{FF2B5EF4-FFF2-40B4-BE49-F238E27FC236}">
                  <a16:creationId xmlns:a16="http://schemas.microsoft.com/office/drawing/2014/main" id="{9E502388-1871-9E4C-9193-AFE8AA08968F}"/>
                </a:ext>
              </a:extLst>
            </p:cNvPr>
            <p:cNvSpPr/>
            <p:nvPr/>
          </p:nvSpPr>
          <p:spPr>
            <a:xfrm>
              <a:off x="255237" y="4825986"/>
              <a:ext cx="480958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D7DD1AE8-EA95-6140-84CD-4F8812648C29}"/>
                </a:ext>
              </a:extLst>
            </p:cNvPr>
            <p:cNvSpPr/>
            <p:nvPr/>
          </p:nvSpPr>
          <p:spPr>
            <a:xfrm>
              <a:off x="255237" y="4948279"/>
              <a:ext cx="4809584" cy="442035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Risks / What’s the most important thing we need to learn first?</a:t>
              </a: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FEE57E79-2A2F-FF44-9D4C-A2EBFE0A456F}"/>
                </a:ext>
              </a:extLst>
            </p:cNvPr>
            <p:cNvSpPr/>
            <p:nvPr/>
          </p:nvSpPr>
          <p:spPr>
            <a:xfrm>
              <a:off x="2459759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8</a:t>
              </a:r>
            </a:p>
          </p:txBody>
        </p: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2CB4485A-7C3F-864D-ADE4-37C3F66512F6}"/>
              </a:ext>
            </a:extLst>
          </p:cNvPr>
          <p:cNvGrpSpPr/>
          <p:nvPr/>
        </p:nvGrpSpPr>
        <p:grpSpPr>
          <a:xfrm>
            <a:off x="10976553" y="5390894"/>
            <a:ext cx="3456000" cy="1404000"/>
            <a:chOff x="255237" y="4825986"/>
            <a:chExt cx="4639744" cy="1404000"/>
          </a:xfrm>
        </p:grpSpPr>
        <p:sp>
          <p:nvSpPr>
            <p:cNvPr id="138" name="Rectangle à coins arrondis 34">
              <a:extLst>
                <a:ext uri="{FF2B5EF4-FFF2-40B4-BE49-F238E27FC236}">
                  <a16:creationId xmlns:a16="http://schemas.microsoft.com/office/drawing/2014/main" id="{8A668558-A6D1-BB48-BE65-64F55278A6E8}"/>
                </a:ext>
              </a:extLst>
            </p:cNvPr>
            <p:cNvSpPr/>
            <p:nvPr/>
          </p:nvSpPr>
          <p:spPr>
            <a:xfrm>
              <a:off x="255237" y="4825986"/>
              <a:ext cx="4639744" cy="1404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8EC74A9F-8227-3F48-9665-C75D227BD080}"/>
                </a:ext>
              </a:extLst>
            </p:cNvPr>
            <p:cNvSpPr/>
            <p:nvPr/>
          </p:nvSpPr>
          <p:spPr>
            <a:xfrm>
              <a:off x="255237" y="4948279"/>
              <a:ext cx="4639744" cy="442035"/>
            </a:xfrm>
            <a:prstGeom prst="rect">
              <a:avLst/>
            </a:prstGeom>
          </p:spPr>
          <p:txBody>
            <a:bodyPr wrap="square" lIns="180000" tIns="36000" rIns="180000" bIns="36000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What’s the least amount of work we need to do to learn the most important thing?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D00B5E3-350A-F94F-A9BD-B05A2D8CFCCD}"/>
                </a:ext>
              </a:extLst>
            </p:cNvPr>
            <p:cNvSpPr/>
            <p:nvPr/>
          </p:nvSpPr>
          <p:spPr>
            <a:xfrm>
              <a:off x="2301791" y="5484886"/>
              <a:ext cx="400538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880408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Image 40">
            <a:extLst>
              <a:ext uri="{FF2B5EF4-FFF2-40B4-BE49-F238E27FC236}">
                <a16:creationId xmlns:a16="http://schemas.microsoft.com/office/drawing/2014/main" id="{C0BFBB3D-D3F7-E842-8150-A9182B5CE3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9461" y="4624966"/>
            <a:ext cx="4345316" cy="2146234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5A279290-0BB2-5F41-80CA-F4D51B7C122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4624966"/>
            <a:ext cx="4221705" cy="2084518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9" name="Image 38">
            <a:extLst>
              <a:ext uri="{FF2B5EF4-FFF2-40B4-BE49-F238E27FC236}">
                <a16:creationId xmlns:a16="http://schemas.microsoft.com/office/drawing/2014/main" id="{84C07BB5-0093-FA42-9F40-F75B6D80DE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548" y="2221761"/>
            <a:ext cx="5167017" cy="235782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2DBA23E4-4168-9842-8746-04450A23604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8766628" y="2221762"/>
            <a:ext cx="5330371" cy="231228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7" name="Image 36">
            <a:extLst>
              <a:ext uri="{FF2B5EF4-FFF2-40B4-BE49-F238E27FC236}">
                <a16:creationId xmlns:a16="http://schemas.microsoft.com/office/drawing/2014/main" id="{23D4BFB2-1B45-3145-9F6F-2D3599D3E88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5228" y="166070"/>
            <a:ext cx="4853685" cy="201610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102E8170-777C-F04A-B5E6-CFB123DEF9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12012" y="2399488"/>
            <a:ext cx="2743200" cy="2552700"/>
          </a:xfrm>
          <a:prstGeom prst="rect">
            <a:avLst/>
          </a:prstGeom>
        </p:spPr>
      </p:pic>
      <p:sp>
        <p:nvSpPr>
          <p:cNvPr id="65" name="Rectangle 64"/>
          <p:cNvSpPr/>
          <p:nvPr/>
        </p:nvSpPr>
        <p:spPr>
          <a:xfrm>
            <a:off x="6859713" y="494363"/>
            <a:ext cx="10647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Competitive</a:t>
            </a:r>
            <a:endParaRPr lang="fr-FR" sz="1200" spc="50" dirty="0">
              <a:solidFill>
                <a:schemeClr val="tx1">
                  <a:alpha val="50000"/>
                </a:schemeClr>
              </a:solidFill>
            </a:endParaRPr>
          </a:p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rivalry</a:t>
            </a:r>
            <a:endParaRPr lang="fr-FR" sz="1200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6" name="ZoneTexte 65"/>
          <p:cNvSpPr txBox="1"/>
          <p:nvPr/>
        </p:nvSpPr>
        <p:spPr>
          <a:xfrm>
            <a:off x="10746488" y="2817853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suppliers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4" name="ZoneTexte 73"/>
          <p:cNvSpPr txBox="1"/>
          <p:nvPr/>
        </p:nvSpPr>
        <p:spPr>
          <a:xfrm>
            <a:off x="4038708" y="5212740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buyers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5" name="ZoneTexte 74"/>
          <p:cNvSpPr txBox="1"/>
          <p:nvPr/>
        </p:nvSpPr>
        <p:spPr>
          <a:xfrm>
            <a:off x="2446687" y="2817853"/>
            <a:ext cx="1267246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new entrant</a:t>
            </a:r>
          </a:p>
        </p:txBody>
      </p:sp>
      <p:sp>
        <p:nvSpPr>
          <p:cNvPr id="76" name="ZoneTexte 75"/>
          <p:cNvSpPr txBox="1"/>
          <p:nvPr/>
        </p:nvSpPr>
        <p:spPr>
          <a:xfrm>
            <a:off x="9462054" y="5212740"/>
            <a:ext cx="1180130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substitutes</a:t>
            </a:r>
          </a:p>
        </p:txBody>
      </p:sp>
      <p:sp>
        <p:nvSpPr>
          <p:cNvPr id="83" name="Rectangle 82"/>
          <p:cNvSpPr/>
          <p:nvPr/>
        </p:nvSpPr>
        <p:spPr>
          <a:xfrm>
            <a:off x="5891616" y="1035303"/>
            <a:ext cx="300090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competitors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quality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other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switching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customer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loyalty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leaving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market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4" name="Rectangle 83"/>
          <p:cNvSpPr/>
          <p:nvPr/>
        </p:nvSpPr>
        <p:spPr>
          <a:xfrm>
            <a:off x="9968495" y="3334886"/>
            <a:ext cx="303427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size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ability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substitute,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changing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85" name="Rectangle 84"/>
          <p:cNvSpPr/>
          <p:nvPr/>
        </p:nvSpPr>
        <p:spPr>
          <a:xfrm>
            <a:off x="1543565" y="3334886"/>
            <a:ext cx="307349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Time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entry,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specialist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knowledge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economies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scale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advantages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protection,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barriers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entry…</a:t>
            </a:r>
          </a:p>
        </p:txBody>
      </p:sp>
      <p:sp>
        <p:nvSpPr>
          <p:cNvPr id="86" name="ZoneTexte 85"/>
          <p:cNvSpPr txBox="1"/>
          <p:nvPr/>
        </p:nvSpPr>
        <p:spPr>
          <a:xfrm>
            <a:off x="9111408" y="5728823"/>
            <a:ext cx="1881422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Substitute performance,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  <p:sp>
        <p:nvSpPr>
          <p:cNvPr id="87" name="ZoneTexte 86"/>
          <p:cNvSpPr txBox="1"/>
          <p:nvPr/>
        </p:nvSpPr>
        <p:spPr>
          <a:xfrm>
            <a:off x="3048962" y="5728823"/>
            <a:ext cx="3457780" cy="55399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Number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customers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size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each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order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difference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between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competitors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sensitivity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ability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to substitute,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8991615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314058" y="1309910"/>
            <a:ext cx="6905413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3108337" y="1569359"/>
            <a:ext cx="1008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" name="Rectangle à coins arrondis 34"/>
          <p:cNvSpPr/>
          <p:nvPr/>
        </p:nvSpPr>
        <p:spPr>
          <a:xfrm>
            <a:off x="7342667" y="1309910"/>
            <a:ext cx="6905413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10193317" y="1569359"/>
            <a:ext cx="1271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" name="Rectangle à coins arrondis 34"/>
          <p:cNvSpPr/>
          <p:nvPr/>
        </p:nvSpPr>
        <p:spPr>
          <a:xfrm>
            <a:off x="314058" y="4067275"/>
            <a:ext cx="6905413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ZoneTexte 10"/>
          <p:cNvSpPr txBox="1"/>
          <p:nvPr/>
        </p:nvSpPr>
        <p:spPr>
          <a:xfrm>
            <a:off x="2999259" y="4305265"/>
            <a:ext cx="13324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Opportunities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" name="Rectangle à coins arrondis 34"/>
          <p:cNvSpPr/>
          <p:nvPr/>
        </p:nvSpPr>
        <p:spPr>
          <a:xfrm>
            <a:off x="7342667" y="4067275"/>
            <a:ext cx="6905413" cy="264421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10414986" y="4305265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Threats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" name="Rectangle à coins arrondis 34"/>
          <p:cNvSpPr/>
          <p:nvPr/>
        </p:nvSpPr>
        <p:spPr>
          <a:xfrm>
            <a:off x="285485" y="197345"/>
            <a:ext cx="13962597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ZoneTexte 17"/>
          <p:cNvSpPr txBox="1"/>
          <p:nvPr/>
        </p:nvSpPr>
        <p:spPr>
          <a:xfrm>
            <a:off x="557179" y="489443"/>
            <a:ext cx="5886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</a:t>
            </a:r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1856" y="4124119"/>
            <a:ext cx="760424" cy="886164"/>
          </a:xfrm>
          <a:prstGeom prst="rect">
            <a:avLst/>
          </a:prstGeom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0304" y="1463044"/>
            <a:ext cx="683528" cy="657832"/>
          </a:xfrm>
          <a:prstGeom prst="rect">
            <a:avLst/>
          </a:prstGeom>
        </p:spPr>
      </p:pic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16557" y="4157050"/>
            <a:ext cx="490984" cy="820302"/>
          </a:xfrm>
          <a:prstGeom prst="rect">
            <a:avLst/>
          </a:prstGeom>
        </p:spPr>
      </p:pic>
      <p:pic>
        <p:nvPicPr>
          <p:cNvPr id="24" name="Image 23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35442" y="1463044"/>
            <a:ext cx="683528" cy="6578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000424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à coins arrondis 34"/>
          <p:cNvSpPr/>
          <p:nvPr/>
        </p:nvSpPr>
        <p:spPr>
          <a:xfrm rot="5400000">
            <a:off x="1007779" y="450614"/>
            <a:ext cx="6010417" cy="601074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Ellipse 25"/>
          <p:cNvSpPr/>
          <p:nvPr/>
        </p:nvSpPr>
        <p:spPr>
          <a:xfrm>
            <a:off x="7486610" y="300397"/>
            <a:ext cx="6311533" cy="6311184"/>
          </a:xfrm>
          <a:prstGeom prst="ellipse">
            <a:avLst/>
          </a:pr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Forme libre 26"/>
          <p:cNvSpPr/>
          <p:nvPr/>
        </p:nvSpPr>
        <p:spPr>
          <a:xfrm>
            <a:off x="4502654" y="3510548"/>
            <a:ext cx="2737607" cy="25348"/>
          </a:xfrm>
          <a:custGeom>
            <a:avLst/>
            <a:gdLst>
              <a:gd name="connsiteX0" fmla="*/ 0 w 1828800"/>
              <a:gd name="connsiteY0" fmla="*/ 0 h 100190"/>
              <a:gd name="connsiteX1" fmla="*/ 1828800 w 1828800"/>
              <a:gd name="connsiteY1" fmla="*/ 24938 h 100190"/>
              <a:gd name="connsiteX0" fmla="*/ 0 w 1835308"/>
              <a:gd name="connsiteY0" fmla="*/ 0 h 98142"/>
              <a:gd name="connsiteX1" fmla="*/ 1835308 w 1835308"/>
              <a:gd name="connsiteY1" fmla="*/ 17931 h 98142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18298"/>
              <a:gd name="connsiteX1" fmla="*/ 1835308 w 1835308"/>
              <a:gd name="connsiteY1" fmla="*/ 17931 h 1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5308" h="18298">
                <a:moveTo>
                  <a:pt x="0" y="0"/>
                </a:moveTo>
                <a:cubicBezTo>
                  <a:pt x="506773" y="22421"/>
                  <a:pt x="757598" y="17931"/>
                  <a:pt x="1835308" y="17931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Forme libre 27"/>
          <p:cNvSpPr/>
          <p:nvPr/>
        </p:nvSpPr>
        <p:spPr>
          <a:xfrm rot="206910">
            <a:off x="7266789" y="3437448"/>
            <a:ext cx="2911499" cy="18418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399011 w 2103120"/>
              <a:gd name="connsiteY3" fmla="*/ 133004 h 133004"/>
              <a:gd name="connsiteX4" fmla="*/ 116379 w 2103120"/>
              <a:gd name="connsiteY4" fmla="*/ 124691 h 133004"/>
              <a:gd name="connsiteX5" fmla="*/ 0 w 2103120"/>
              <a:gd name="connsiteY5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399011 w 2103120"/>
              <a:gd name="connsiteY2" fmla="*/ 133004 h 133004"/>
              <a:gd name="connsiteX3" fmla="*/ 116379 w 2103120"/>
              <a:gd name="connsiteY3" fmla="*/ 124691 h 133004"/>
              <a:gd name="connsiteX4" fmla="*/ 0 w 2103120"/>
              <a:gd name="connsiteY4" fmla="*/ 108066 h 133004"/>
              <a:gd name="connsiteX0" fmla="*/ 2103120 w 2103120"/>
              <a:gd name="connsiteY0" fmla="*/ 0 h 133004"/>
              <a:gd name="connsiteX1" fmla="*/ 399011 w 2103120"/>
              <a:gd name="connsiteY1" fmla="*/ 133004 h 133004"/>
              <a:gd name="connsiteX2" fmla="*/ 116379 w 2103120"/>
              <a:gd name="connsiteY2" fmla="*/ 124691 h 133004"/>
              <a:gd name="connsiteX3" fmla="*/ 0 w 2103120"/>
              <a:gd name="connsiteY3" fmla="*/ 108066 h 133004"/>
              <a:gd name="connsiteX0" fmla="*/ 2103120 w 2103120"/>
              <a:gd name="connsiteY0" fmla="*/ 0 h 124691"/>
              <a:gd name="connsiteX1" fmla="*/ 116379 w 2103120"/>
              <a:gd name="connsiteY1" fmla="*/ 124691 h 124691"/>
              <a:gd name="connsiteX2" fmla="*/ 0 w 2103120"/>
              <a:gd name="connsiteY2" fmla="*/ 108066 h 124691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1620 w 2101620"/>
              <a:gd name="connsiteY0" fmla="*/ 0 h 132959"/>
              <a:gd name="connsiteX1" fmla="*/ 0 w 2101620"/>
              <a:gd name="connsiteY1" fmla="*/ 132959 h 13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01620" h="132959">
                <a:moveTo>
                  <a:pt x="2101620" y="0"/>
                </a:moveTo>
                <a:cubicBezTo>
                  <a:pt x="1395782" y="94606"/>
                  <a:pt x="764921" y="51448"/>
                  <a:pt x="0" y="132959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 28"/>
          <p:cNvSpPr/>
          <p:nvPr/>
        </p:nvSpPr>
        <p:spPr>
          <a:xfrm>
            <a:off x="10908627" y="3811759"/>
            <a:ext cx="1515305" cy="2245518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Rectangle 29"/>
          <p:cNvSpPr/>
          <p:nvPr/>
        </p:nvSpPr>
        <p:spPr>
          <a:xfrm>
            <a:off x="9955785" y="5712010"/>
            <a:ext cx="5998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9946973" y="834465"/>
            <a:ext cx="6174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Gains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2014018" y="2741735"/>
            <a:ext cx="9845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Customers</a:t>
            </a:r>
          </a:p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jobs</a:t>
            </a:r>
          </a:p>
        </p:txBody>
      </p:sp>
      <p:sp>
        <p:nvSpPr>
          <p:cNvPr id="45" name="Rectangle 44"/>
          <p:cNvSpPr/>
          <p:nvPr/>
        </p:nvSpPr>
        <p:spPr>
          <a:xfrm>
            <a:off x="4323526" y="834465"/>
            <a:ext cx="11897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 creators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317119" y="5712010"/>
            <a:ext cx="120257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 relievers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558760" y="2741735"/>
            <a:ext cx="98296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Products</a:t>
            </a:r>
          </a:p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&amp; Services</a:t>
            </a:r>
          </a:p>
        </p:txBody>
      </p:sp>
      <p:sp>
        <p:nvSpPr>
          <p:cNvPr id="48" name="Forme libre 47"/>
          <p:cNvSpPr/>
          <p:nvPr/>
        </p:nvSpPr>
        <p:spPr>
          <a:xfrm rot="15433157">
            <a:off x="11004589" y="901326"/>
            <a:ext cx="1515221" cy="2245642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Forme libre 48"/>
          <p:cNvSpPr/>
          <p:nvPr/>
        </p:nvSpPr>
        <p:spPr>
          <a:xfrm flipH="1">
            <a:off x="990048" y="3811759"/>
            <a:ext cx="2637879" cy="2649439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orme libre 49"/>
          <p:cNvSpPr/>
          <p:nvPr/>
        </p:nvSpPr>
        <p:spPr>
          <a:xfrm rot="6166843" flipH="1">
            <a:off x="1250550" y="256751"/>
            <a:ext cx="2109101" cy="3139357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1" name="Image 50"/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153" y="2940506"/>
            <a:ext cx="788129" cy="976989"/>
          </a:xfrm>
          <a:prstGeom prst="rect">
            <a:avLst/>
          </a:prstGeom>
        </p:spPr>
      </p:pic>
      <p:pic>
        <p:nvPicPr>
          <p:cNvPr id="52" name="Image 51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9345" y="3002009"/>
            <a:ext cx="880260" cy="853983"/>
          </a:xfrm>
          <a:prstGeom prst="rect">
            <a:avLst/>
          </a:prstGeom>
        </p:spPr>
      </p:pic>
      <p:pic>
        <p:nvPicPr>
          <p:cNvPr id="53" name="Image 52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7964" y="1927226"/>
            <a:ext cx="539057" cy="488276"/>
          </a:xfrm>
          <a:prstGeom prst="rect">
            <a:avLst/>
          </a:prstGeom>
        </p:spPr>
      </p:pic>
      <p:pic>
        <p:nvPicPr>
          <p:cNvPr id="54" name="Image 53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520" y="1871884"/>
            <a:ext cx="953117" cy="613275"/>
          </a:xfrm>
          <a:prstGeom prst="rect">
            <a:avLst/>
          </a:prstGeom>
        </p:spPr>
      </p:pic>
      <p:pic>
        <p:nvPicPr>
          <p:cNvPr id="55" name="Image 54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7737" y="3383135"/>
            <a:ext cx="722650" cy="675775"/>
          </a:xfrm>
          <a:prstGeom prst="rect">
            <a:avLst/>
          </a:prstGeom>
        </p:spPr>
      </p:pic>
      <p:pic>
        <p:nvPicPr>
          <p:cNvPr id="56" name="Image 55"/>
          <p:cNvPicPr>
            <a:picLocks noChangeAspect="1"/>
          </p:cNvPicPr>
          <p:nvPr/>
        </p:nvPicPr>
        <p:blipFill>
          <a:blip r:embed="rId8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0488" y="3413223"/>
            <a:ext cx="793954" cy="502235"/>
          </a:xfrm>
          <a:prstGeom prst="rect">
            <a:avLst/>
          </a:prstGeom>
        </p:spPr>
      </p:pic>
      <p:pic>
        <p:nvPicPr>
          <p:cNvPr id="57" name="Image 56"/>
          <p:cNvPicPr>
            <a:picLocks noChangeAspect="1"/>
          </p:cNvPicPr>
          <p:nvPr/>
        </p:nvPicPr>
        <p:blipFill>
          <a:blip r:embed="rId9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0526" y="3253074"/>
            <a:ext cx="703732" cy="854101"/>
          </a:xfrm>
          <a:prstGeom prst="rect">
            <a:avLst/>
          </a:prstGeom>
        </p:spPr>
      </p:pic>
      <p:pic>
        <p:nvPicPr>
          <p:cNvPr id="58" name="Image 57"/>
          <p:cNvPicPr>
            <a:picLocks noChangeAspect="1"/>
          </p:cNvPicPr>
          <p:nvPr/>
        </p:nvPicPr>
        <p:blipFill>
          <a:blip r:embed="rId10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520" y="4522935"/>
            <a:ext cx="746087" cy="589838"/>
          </a:xfrm>
          <a:prstGeom prst="rect">
            <a:avLst/>
          </a:prstGeom>
        </p:spPr>
      </p:pic>
      <p:pic>
        <p:nvPicPr>
          <p:cNvPr id="59" name="Image 58"/>
          <p:cNvPicPr>
            <a:picLocks noChangeAspect="1"/>
          </p:cNvPicPr>
          <p:nvPr/>
        </p:nvPicPr>
        <p:blipFill>
          <a:blip r:embed="rId11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5894" y="4603386"/>
            <a:ext cx="515620" cy="421870"/>
          </a:xfrm>
          <a:prstGeom prst="rect">
            <a:avLst/>
          </a:prstGeom>
        </p:spPr>
      </p:pic>
      <p:sp>
        <p:nvSpPr>
          <p:cNvPr id="60" name="Rectangle 59"/>
          <p:cNvSpPr/>
          <p:nvPr/>
        </p:nvSpPr>
        <p:spPr>
          <a:xfrm>
            <a:off x="1123833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Strategyzer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AG.</a:t>
            </a:r>
          </a:p>
          <a:p>
            <a:pPr algn="r"/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The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makers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of Business Model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Generation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Strategyzer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2685972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494022"/>
              </p:ext>
            </p:extLst>
          </p:nvPr>
        </p:nvGraphicFramePr>
        <p:xfrm>
          <a:off x="153707" y="1211242"/>
          <a:ext cx="14223083" cy="56158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57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6394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2712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4344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Considered</a:t>
                      </a:r>
                    </a:p>
                  </a:txBody>
                  <a:tcPr marL="92165" marR="92165"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91320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Current</a:t>
                      </a: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8264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92165" marR="92165"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8264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Late</a:t>
                      </a:r>
                    </a:p>
                  </a:txBody>
                  <a:tcPr marL="92165" marR="92165"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8264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Week event</a:t>
                      </a:r>
                    </a:p>
                  </a:txBody>
                  <a:tcPr marL="92165" marR="92165"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8264">
                <a:tc>
                  <a:txBody>
                    <a:bodyPr/>
                    <a:lstStyle/>
                    <a:p>
                      <a:r>
                        <a:rPr lang="en-US" sz="1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Next week</a:t>
                      </a:r>
                    </a:p>
                  </a:txBody>
                  <a:tcPr marL="92165" marR="92165" marT="46080" marB="4608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noFill/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237092"/>
              </p:ext>
            </p:extLst>
          </p:nvPr>
        </p:nvGraphicFramePr>
        <p:xfrm>
          <a:off x="153717" y="140868"/>
          <a:ext cx="8030971" cy="998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309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9034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New requests</a:t>
                      </a: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9216">
                <a:tc>
                  <a:txBody>
                    <a:bodyPr/>
                    <a:lstStyle/>
                    <a:p>
                      <a:endParaRPr lang="en-US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224687"/>
              </p:ext>
            </p:extLst>
          </p:nvPr>
        </p:nvGraphicFramePr>
        <p:xfrm>
          <a:off x="8309656" y="139442"/>
          <a:ext cx="6067127" cy="9996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671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9034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Old</a:t>
                      </a:r>
                      <a:r>
                        <a:rPr lang="en-US" sz="11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requests</a:t>
                      </a:r>
                      <a:endParaRPr lang="en-US" sz="11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0644">
                <a:tc>
                  <a:txBody>
                    <a:bodyPr/>
                    <a:lstStyle/>
                    <a:p>
                      <a:endParaRPr lang="en-US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3" name="TextBox 5"/>
          <p:cNvSpPr txBox="1"/>
          <p:nvPr/>
        </p:nvSpPr>
        <p:spPr>
          <a:xfrm>
            <a:off x="398451" y="4376220"/>
            <a:ext cx="1098703" cy="351561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en-US" sz="160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100%</a:t>
            </a:r>
          </a:p>
        </p:txBody>
      </p:sp>
      <p:cxnSp>
        <p:nvCxnSpPr>
          <p:cNvPr id="14" name="Straight Arrow Connector 9"/>
          <p:cNvCxnSpPr/>
          <p:nvPr/>
        </p:nvCxnSpPr>
        <p:spPr>
          <a:xfrm>
            <a:off x="963143" y="2690600"/>
            <a:ext cx="0" cy="1753407"/>
          </a:xfrm>
          <a:prstGeom prst="straightConnector1">
            <a:avLst/>
          </a:prstGeom>
          <a:ln w="19050" cmpd="sng">
            <a:solidFill>
              <a:schemeClr val="accent1">
                <a:lumMod val="60000"/>
                <a:lumOff val="40000"/>
              </a:schemeClr>
            </a:solidFill>
            <a:prstDash val="sysDash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TextBox 2"/>
          <p:cNvSpPr txBox="1"/>
          <p:nvPr/>
        </p:nvSpPr>
        <p:spPr>
          <a:xfrm>
            <a:off x="536722" y="2340303"/>
            <a:ext cx="893000" cy="351561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en-US" sz="16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0%</a:t>
            </a:r>
          </a:p>
        </p:txBody>
      </p:sp>
    </p:spTree>
    <p:extLst>
      <p:ext uri="{BB962C8B-B14F-4D97-AF65-F5344CB8AC3E}">
        <p14:creationId xmlns:p14="http://schemas.microsoft.com/office/powerpoint/2010/main" val="2439121636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1149200"/>
              </p:ext>
            </p:extLst>
          </p:nvPr>
        </p:nvGraphicFramePr>
        <p:xfrm>
          <a:off x="224128" y="140868"/>
          <a:ext cx="8591276" cy="11387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912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4017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Backlog</a:t>
                      </a:r>
                      <a:endParaRPr lang="en-US" sz="10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4750">
                <a:tc>
                  <a:txBody>
                    <a:bodyPr/>
                    <a:lstStyle/>
                    <a:p>
                      <a:endParaRPr lang="en-US" sz="1800" dirty="0">
                        <a:latin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954621"/>
              </p:ext>
            </p:extLst>
          </p:nvPr>
        </p:nvGraphicFramePr>
        <p:xfrm>
          <a:off x="224122" y="1424511"/>
          <a:ext cx="8604128" cy="53638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02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020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512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4366"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7690069"/>
              </p:ext>
            </p:extLst>
          </p:nvPr>
        </p:nvGraphicFramePr>
        <p:xfrm>
          <a:off x="9046729" y="3425100"/>
          <a:ext cx="5250667" cy="33456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50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0137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Info</a:t>
                      </a: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5506">
                <a:tc>
                  <a:txBody>
                    <a:bodyPr/>
                    <a:lstStyle/>
                    <a:p>
                      <a:endParaRPr lang="en-US" sz="1800" dirty="0">
                        <a:latin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524104"/>
              </p:ext>
            </p:extLst>
          </p:nvPr>
        </p:nvGraphicFramePr>
        <p:xfrm>
          <a:off x="9046729" y="140875"/>
          <a:ext cx="5250667" cy="31429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50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42982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/>
                          <a:cs typeface="Arial"/>
                        </a:rPr>
                        <a:t>Insert your chart here</a:t>
                      </a:r>
                    </a:p>
                  </a:txBody>
                  <a:tcPr marL="134171" marR="134171" marT="46080" marB="46080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78101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0787234"/>
              </p:ext>
            </p:extLst>
          </p:nvPr>
        </p:nvGraphicFramePr>
        <p:xfrm>
          <a:off x="95234" y="84618"/>
          <a:ext cx="14360994" cy="6753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71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7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4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048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00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00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2866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866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913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1913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3346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8747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07742">
                <a:tc gridSpan="2"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Analysis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Design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9A82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Development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Testing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UAT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7C3F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1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</a:t>
                      </a: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Deploy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5377"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>
                        <a:alpha val="0"/>
                      </a:srgbClr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1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Client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 anchor="ctr"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758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 anchorCtr="1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Server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7290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Tests</a:t>
                      </a:r>
                      <a:r>
                        <a:rPr lang="en-US" sz="10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Writing</a:t>
                      </a:r>
                      <a:endParaRPr lang="en-US" sz="10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775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1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1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3334718" y="156744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498698" y="156744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743432" y="548629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9599366" y="156744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1422641" y="156744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773199" y="156744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7743431" y="3649669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7741571" y="5587327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43073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6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142521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967177"/>
              </p:ext>
            </p:extLst>
          </p:nvPr>
        </p:nvGraphicFramePr>
        <p:xfrm>
          <a:off x="8166027" y="181422"/>
          <a:ext cx="6080344" cy="1149034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6080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7199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835">
                <a:tc>
                  <a:txBody>
                    <a:bodyPr/>
                    <a:lstStyle/>
                    <a:p>
                      <a:endParaRPr lang="fr-FR" sz="10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692001"/>
              </p:ext>
            </p:extLst>
          </p:nvPr>
        </p:nvGraphicFramePr>
        <p:xfrm>
          <a:off x="284935" y="181418"/>
          <a:ext cx="1088560" cy="1088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85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88500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215270"/>
              </p:ext>
            </p:extLst>
          </p:nvPr>
        </p:nvGraphicFramePr>
        <p:xfrm>
          <a:off x="284937" y="1443515"/>
          <a:ext cx="13963691" cy="52997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25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32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322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322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322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322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4787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>
                            <a:outerShdw dist="38100" dir="2700000" algn="tl" rotWithShape="0">
                              <a:schemeClr val="bg1"/>
                            </a:outerShdw>
                          </a:effectLst>
                          <a:latin typeface="Arial"/>
                          <a:ea typeface="+mn-ea"/>
                          <a:cs typeface="Arial"/>
                        </a:rPr>
                        <a:t>Projects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To do</a:t>
                      </a: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In progress</a:t>
                      </a: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B98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Done</a:t>
                      </a: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Postponed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1573688" y="181417"/>
            <a:ext cx="2931352" cy="10885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t"/>
          <a:lstStyle/>
          <a:p>
            <a:pPr algn="ctr"/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Name</a:t>
            </a:r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>
          <a:blip r:embed="rId3">
            <a:grayscl/>
            <a:alphaModFix amt="50000"/>
          </a:blip>
          <a:stretch>
            <a:fillRect/>
          </a:stretch>
        </p:blipFill>
        <p:spPr>
          <a:xfrm>
            <a:off x="593361" y="489827"/>
            <a:ext cx="471708" cy="471682"/>
          </a:xfrm>
          <a:prstGeom prst="rect">
            <a:avLst/>
          </a:prstGeom>
        </p:spPr>
      </p:pic>
      <p:pic>
        <p:nvPicPr>
          <p:cNvPr id="12" name="Image 11" descr="icon-parking.png"/>
          <p:cNvPicPr>
            <a:picLocks noChangeAspect="1"/>
          </p:cNvPicPr>
          <p:nvPr/>
        </p:nvPicPr>
        <p:blipFill>
          <a:blip r:embed="rId4" cstate="email">
            <a:alphaModFix am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8487" y="674817"/>
            <a:ext cx="435424" cy="435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105441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4180213"/>
              </p:ext>
            </p:extLst>
          </p:nvPr>
        </p:nvGraphicFramePr>
        <p:xfrm>
          <a:off x="230148" y="164887"/>
          <a:ext cx="14073273" cy="66190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253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091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91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488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146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7498"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Stories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lang="en-US" sz="14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do</a:t>
                      </a:r>
                    </a:p>
                  </a:txBody>
                  <a:tcPr marL="134171" marR="134171"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34171" marR="134171"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review/QA</a:t>
                      </a:r>
                    </a:p>
                  </a:txBody>
                  <a:tcPr marL="134171" marR="134171"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5B3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34171" marR="134171" marT="46080" marB="46080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E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499175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243918" y="140189"/>
            <a:ext cx="4623479" cy="655144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2217691" y="367262"/>
            <a:ext cx="723194" cy="31019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Who?</a:t>
            </a:r>
          </a:p>
        </p:txBody>
      </p:sp>
      <p:sp>
        <p:nvSpPr>
          <p:cNvPr id="7" name="Rectangle à coins arrondis 34"/>
          <p:cNvSpPr/>
          <p:nvPr/>
        </p:nvSpPr>
        <p:spPr>
          <a:xfrm>
            <a:off x="4973147" y="181790"/>
            <a:ext cx="4622752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6861803" y="367262"/>
            <a:ext cx="845440" cy="31019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12" name="Rectangle à coins arrondis 34"/>
          <p:cNvSpPr/>
          <p:nvPr/>
        </p:nvSpPr>
        <p:spPr>
          <a:xfrm>
            <a:off x="9701648" y="181790"/>
            <a:ext cx="4622752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3" name="ZoneTexte 12"/>
          <p:cNvSpPr txBox="1"/>
          <p:nvPr/>
        </p:nvSpPr>
        <p:spPr>
          <a:xfrm>
            <a:off x="11492475" y="367262"/>
            <a:ext cx="1041100" cy="31019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pic>
        <p:nvPicPr>
          <p:cNvPr id="15" name="Image 14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044" y="851291"/>
            <a:ext cx="585496" cy="10624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Image 16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6985" y="1027532"/>
            <a:ext cx="762084" cy="709941"/>
          </a:xfrm>
          <a:prstGeom prst="rect">
            <a:avLst/>
          </a:prstGeom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01810" y="1082171"/>
            <a:ext cx="835070" cy="6006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7887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Triangle 21"/>
          <p:cNvSpPr/>
          <p:nvPr/>
        </p:nvSpPr>
        <p:spPr>
          <a:xfrm rot="10800000">
            <a:off x="284946" y="104242"/>
            <a:ext cx="2056781" cy="1369960"/>
          </a:xfrm>
          <a:prstGeom prst="rtTriangle">
            <a:avLst/>
          </a:prstGeom>
          <a:solidFill>
            <a:srgbClr val="BCDD81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2162" tIns="46081" rIns="92162" bIns="46081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sp>
        <p:nvSpPr>
          <p:cNvPr id="2" name="Right Triangle 1"/>
          <p:cNvSpPr/>
          <p:nvPr/>
        </p:nvSpPr>
        <p:spPr>
          <a:xfrm>
            <a:off x="284947" y="104242"/>
            <a:ext cx="2056781" cy="1369960"/>
          </a:xfrm>
          <a:prstGeom prst="rtTriangle">
            <a:avLst/>
          </a:prstGeom>
          <a:solidFill>
            <a:srgbClr val="FFF2A9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92162" tIns="46081" rIns="92162" bIns="46081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7" name="Tableau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3058186"/>
              </p:ext>
            </p:extLst>
          </p:nvPr>
        </p:nvGraphicFramePr>
        <p:xfrm>
          <a:off x="284941" y="104243"/>
          <a:ext cx="13963696" cy="66000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522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66174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137361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7331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52823" marR="52823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0" name="ZoneTexte 23"/>
          <p:cNvSpPr txBox="1"/>
          <p:nvPr/>
        </p:nvSpPr>
        <p:spPr>
          <a:xfrm>
            <a:off x="1492685" y="157461"/>
            <a:ext cx="748384" cy="27917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1200" dirty="0" err="1">
                <a:latin typeface="Arial"/>
                <a:cs typeface="Arial"/>
              </a:rPr>
              <a:t>Skills</a:t>
            </a:r>
            <a:endParaRPr lang="fr-FR" sz="1200" dirty="0">
              <a:latin typeface="Arial"/>
              <a:cs typeface="Arial"/>
            </a:endParaRPr>
          </a:p>
        </p:txBody>
      </p:sp>
      <p:sp>
        <p:nvSpPr>
          <p:cNvPr id="21" name="ZoneTexte 24"/>
          <p:cNvSpPr txBox="1"/>
          <p:nvPr/>
        </p:nvSpPr>
        <p:spPr>
          <a:xfrm>
            <a:off x="363824" y="1114482"/>
            <a:ext cx="914388" cy="27917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r>
              <a:rPr lang="fr-FR" sz="1200" dirty="0">
                <a:latin typeface="Arial"/>
                <a:cs typeface="Arial"/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38814096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Espace réservé du numéro de diapositive 2">
            <a:extLst>
              <a:ext uri="{FF2B5EF4-FFF2-40B4-BE49-F238E27FC236}">
                <a16:creationId xmlns:a16="http://schemas.microsoft.com/office/drawing/2014/main" id="{9C87EE65-3580-1E46-A6AA-5C6CA7E2C4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15723" y="6299347"/>
            <a:ext cx="3391165" cy="367999"/>
          </a:xfrm>
        </p:spPr>
        <p:txBody>
          <a:bodyPr/>
          <a:lstStyle/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154</a:t>
            </a:fld>
            <a:endParaRPr lang="fr-FR" dirty="0"/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7CFCB54D-29FB-714D-B49C-E3BFD4E1CA0C}"/>
              </a:ext>
            </a:extLst>
          </p:cNvPr>
          <p:cNvSpPr/>
          <p:nvPr/>
        </p:nvSpPr>
        <p:spPr>
          <a:xfrm flipV="1">
            <a:off x="111574" y="977235"/>
            <a:ext cx="7042914" cy="27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6F815D5-ABB3-4D40-824E-F203604B8309}"/>
              </a:ext>
            </a:extLst>
          </p:cNvPr>
          <p:cNvSpPr/>
          <p:nvPr/>
        </p:nvSpPr>
        <p:spPr>
          <a:xfrm>
            <a:off x="1536143" y="2085261"/>
            <a:ext cx="419377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want to achieve?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our key goal that is feasible, measurable and time-bounded?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BC986DA-D8EF-8846-A994-E17437E2D9E4}"/>
              </a:ext>
            </a:extLst>
          </p:cNvPr>
          <p:cNvSpPr/>
          <p:nvPr/>
        </p:nvSpPr>
        <p:spPr>
          <a:xfrm>
            <a:off x="3324293" y="1099931"/>
            <a:ext cx="6174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</a:t>
            </a:r>
          </a:p>
        </p:txBody>
      </p:sp>
      <p:pic>
        <p:nvPicPr>
          <p:cNvPr id="35" name="Image 34">
            <a:extLst>
              <a:ext uri="{FF2B5EF4-FFF2-40B4-BE49-F238E27FC236}">
                <a16:creationId xmlns:a16="http://schemas.microsoft.com/office/drawing/2014/main" id="{0BFB1188-22ED-C64C-94E0-43D6E740C3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158" y="1117227"/>
            <a:ext cx="694800" cy="694800"/>
          </a:xfrm>
          <a:prstGeom prst="rect">
            <a:avLst/>
          </a:prstGeom>
        </p:spPr>
      </p:pic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0C6E9C22-05C7-6445-95E1-B2099C697B11}"/>
              </a:ext>
            </a:extLst>
          </p:cNvPr>
          <p:cNvSpPr/>
          <p:nvPr/>
        </p:nvSpPr>
        <p:spPr>
          <a:xfrm flipV="1">
            <a:off x="111573" y="3858641"/>
            <a:ext cx="7042916" cy="27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D0A2144-25C8-0846-80EE-23560D6EF0FB}"/>
              </a:ext>
            </a:extLst>
          </p:cNvPr>
          <p:cNvSpPr/>
          <p:nvPr/>
        </p:nvSpPr>
        <p:spPr>
          <a:xfrm>
            <a:off x="1344584" y="4966667"/>
            <a:ext cx="4576894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guiding principles?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 at the core of our team?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001015A-E70D-324B-B5E3-2E607C3D6F86}"/>
              </a:ext>
            </a:extLst>
          </p:cNvPr>
          <p:cNvSpPr/>
          <p:nvPr/>
        </p:nvSpPr>
        <p:spPr>
          <a:xfrm>
            <a:off x="3293130" y="3977825"/>
            <a:ext cx="67980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D96EDA85-8CB1-6948-82DA-4D6C959BC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158" y="3935342"/>
            <a:ext cx="694800" cy="694800"/>
          </a:xfrm>
          <a:prstGeom prst="rect">
            <a:avLst/>
          </a:prstGeom>
        </p:spPr>
      </p:pic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98972C26-B03B-E94B-BA74-37F0D98E2B0A}"/>
              </a:ext>
            </a:extLst>
          </p:cNvPr>
          <p:cNvSpPr/>
          <p:nvPr/>
        </p:nvSpPr>
        <p:spPr>
          <a:xfrm flipV="1">
            <a:off x="7278075" y="977235"/>
            <a:ext cx="7116844" cy="27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E0907CA-18FB-0241-A0C1-B491C32432AA}"/>
              </a:ext>
            </a:extLst>
          </p:cNvPr>
          <p:cNvSpPr/>
          <p:nvPr/>
        </p:nvSpPr>
        <p:spPr>
          <a:xfrm>
            <a:off x="8778883" y="2001905"/>
            <a:ext cx="4115229" cy="7521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your name?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skills and strengths do we have on board of our group?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composition of roles would help us get where we want to be?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group?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4AC2267-1A85-D44F-B51E-F59F2D743863}"/>
              </a:ext>
            </a:extLst>
          </p:cNvPr>
          <p:cNvSpPr/>
          <p:nvPr/>
        </p:nvSpPr>
        <p:spPr>
          <a:xfrm>
            <a:off x="10230402" y="1099931"/>
            <a:ext cx="121219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</a:p>
        </p:txBody>
      </p:sp>
      <p:pic>
        <p:nvPicPr>
          <p:cNvPr id="43" name="Image 42">
            <a:extLst>
              <a:ext uri="{FF2B5EF4-FFF2-40B4-BE49-F238E27FC236}">
                <a16:creationId xmlns:a16="http://schemas.microsoft.com/office/drawing/2014/main" id="{F9A465C2-E090-E244-8F40-AA5C933338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10226" y="1117227"/>
            <a:ext cx="694800" cy="694800"/>
          </a:xfrm>
          <a:prstGeom prst="rect">
            <a:avLst/>
          </a:prstGeom>
        </p:spPr>
      </p:pic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49975FF1-B814-5C43-BBB1-F47497ABA32F}"/>
              </a:ext>
            </a:extLst>
          </p:cNvPr>
          <p:cNvSpPr/>
          <p:nvPr/>
        </p:nvSpPr>
        <p:spPr>
          <a:xfrm flipV="1">
            <a:off x="7278075" y="3858641"/>
            <a:ext cx="7116844" cy="27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9D20A59-053A-8245-BAD5-FF3AEAC0A1B2}"/>
              </a:ext>
            </a:extLst>
          </p:cNvPr>
          <p:cNvSpPr/>
          <p:nvPr/>
        </p:nvSpPr>
        <p:spPr>
          <a:xfrm>
            <a:off x="8821362" y="4883311"/>
            <a:ext cx="4030270" cy="7521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6B342B5-A3DB-AF44-96A9-57302B394FD4}"/>
              </a:ext>
            </a:extLst>
          </p:cNvPr>
          <p:cNvSpPr/>
          <p:nvPr/>
        </p:nvSpPr>
        <p:spPr>
          <a:xfrm>
            <a:off x="10097578" y="3977825"/>
            <a:ext cx="14778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</a:p>
        </p:txBody>
      </p:sp>
      <p:pic>
        <p:nvPicPr>
          <p:cNvPr id="47" name="Image 46">
            <a:extLst>
              <a:ext uri="{FF2B5EF4-FFF2-40B4-BE49-F238E27FC236}">
                <a16:creationId xmlns:a16="http://schemas.microsoft.com/office/drawing/2014/main" id="{641D488C-6C6E-874F-AB69-6BAA808CBA5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10226" y="3940513"/>
            <a:ext cx="694800" cy="694800"/>
          </a:xfrm>
          <a:prstGeom prst="rect">
            <a:avLst/>
          </a:prstGeom>
        </p:spPr>
      </p:pic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4FF32EC7-BED6-354C-93F0-C649585A6F8B}"/>
              </a:ext>
            </a:extLst>
          </p:cNvPr>
          <p:cNvSpPr/>
          <p:nvPr/>
        </p:nvSpPr>
        <p:spPr>
          <a:xfrm flipV="1">
            <a:off x="5839018" y="2497492"/>
            <a:ext cx="2839256" cy="246848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2">
                  <a:lumMod val="10000"/>
                  <a:lumOff val="90000"/>
                </a:schemeClr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A17A49CF-7C78-EE46-BA6F-F370E57207F1}"/>
              </a:ext>
            </a:extLst>
          </p:cNvPr>
          <p:cNvSpPr/>
          <p:nvPr/>
        </p:nvSpPr>
        <p:spPr>
          <a:xfrm>
            <a:off x="6858537" y="3255939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04DB2B3-6941-A849-85B5-605F2290E4A1}"/>
              </a:ext>
            </a:extLst>
          </p:cNvPr>
          <p:cNvSpPr/>
          <p:nvPr/>
        </p:nvSpPr>
        <p:spPr>
          <a:xfrm>
            <a:off x="6081882" y="3653697"/>
            <a:ext cx="2353528" cy="4257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grpSp>
        <p:nvGrpSpPr>
          <p:cNvPr id="57" name="Grouper 56"/>
          <p:cNvGrpSpPr/>
          <p:nvPr/>
        </p:nvGrpSpPr>
        <p:grpSpPr>
          <a:xfrm>
            <a:off x="136316" y="6637728"/>
            <a:ext cx="14168962" cy="276999"/>
            <a:chOff x="136316" y="6660306"/>
            <a:chExt cx="14168962" cy="276999"/>
          </a:xfrm>
        </p:grpSpPr>
        <p:pic>
          <p:nvPicPr>
            <p:cNvPr id="58" name="Image 57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66614" y="6729473"/>
              <a:ext cx="138664" cy="138664"/>
            </a:xfrm>
            <a:prstGeom prst="rect">
              <a:avLst/>
            </a:prstGeom>
          </p:spPr>
        </p:pic>
        <p:pic>
          <p:nvPicPr>
            <p:cNvPr id="59" name="Image 58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93119" y="6730028"/>
              <a:ext cx="137555" cy="137555"/>
            </a:xfrm>
            <a:prstGeom prst="rect">
              <a:avLst/>
            </a:prstGeom>
          </p:spPr>
        </p:pic>
        <p:pic>
          <p:nvPicPr>
            <p:cNvPr id="60" name="Image 59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819624" y="6730028"/>
              <a:ext cx="137555" cy="137555"/>
            </a:xfrm>
            <a:prstGeom prst="rect">
              <a:avLst/>
            </a:prstGeom>
          </p:spPr>
        </p:pic>
        <p:sp>
          <p:nvSpPr>
            <p:cNvPr id="61" name="Rectangle 60"/>
            <p:cNvSpPr/>
            <p:nvPr/>
          </p:nvSpPr>
          <p:spPr>
            <a:xfrm>
              <a:off x="1075147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Basic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78CEC5AA-2177-0840-8E82-7E56EE5F5A3B}"/>
              </a:ext>
            </a:extLst>
          </p:cNvPr>
          <p:cNvSpPr/>
          <p:nvPr/>
        </p:nvSpPr>
        <p:spPr>
          <a:xfrm>
            <a:off x="1236530" y="324128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Basic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18245416-19C7-3446-BAC7-938CF1E939B6}"/>
              </a:ext>
            </a:extLst>
          </p:cNvPr>
          <p:cNvSpPr/>
          <p:nvPr/>
        </p:nvSpPr>
        <p:spPr>
          <a:xfrm flipV="1">
            <a:off x="9674223" y="95262"/>
            <a:ext cx="2821187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F23D5EB7-9C37-B94B-8B70-2659E736C919}"/>
              </a:ext>
            </a:extLst>
          </p:cNvPr>
          <p:cNvSpPr/>
          <p:nvPr/>
        </p:nvSpPr>
        <p:spPr>
          <a:xfrm>
            <a:off x="10562590" y="162468"/>
            <a:ext cx="1044453" cy="276999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D1342058-4305-A044-AC85-D4F2C6C04D38}"/>
              </a:ext>
            </a:extLst>
          </p:cNvPr>
          <p:cNvSpPr/>
          <p:nvPr/>
        </p:nvSpPr>
        <p:spPr>
          <a:xfrm flipV="1">
            <a:off x="12627553" y="95264"/>
            <a:ext cx="1744718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18615638-B601-0F40-A7DA-0143329572C9}"/>
              </a:ext>
            </a:extLst>
          </p:cNvPr>
          <p:cNvSpPr/>
          <p:nvPr/>
        </p:nvSpPr>
        <p:spPr>
          <a:xfrm>
            <a:off x="13232852" y="160554"/>
            <a:ext cx="534121" cy="276999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94175889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0978A45E-9628-EA4E-9024-0528ED5325B0}"/>
              </a:ext>
            </a:extLst>
          </p:cNvPr>
          <p:cNvSpPr/>
          <p:nvPr/>
        </p:nvSpPr>
        <p:spPr>
          <a:xfrm flipV="1">
            <a:off x="111571" y="962731"/>
            <a:ext cx="3351518" cy="394748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4023EC5-0A83-8E4C-A87B-B1BE5A54921C}"/>
              </a:ext>
            </a:extLst>
          </p:cNvPr>
          <p:cNvSpPr/>
          <p:nvPr/>
        </p:nvSpPr>
        <p:spPr>
          <a:xfrm>
            <a:off x="897451" y="2719555"/>
            <a:ext cx="1779759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names and the roles we have in the team?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team?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41E318EB-1C0C-114C-9536-60B021F939D4}"/>
              </a:ext>
            </a:extLst>
          </p:cNvPr>
          <p:cNvSpPr/>
          <p:nvPr/>
        </p:nvSpPr>
        <p:spPr>
          <a:xfrm>
            <a:off x="1181235" y="1085439"/>
            <a:ext cx="121219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</a:p>
        </p:txBody>
      </p:sp>
      <p:pic>
        <p:nvPicPr>
          <p:cNvPr id="57" name="Image 56">
            <a:extLst>
              <a:ext uri="{FF2B5EF4-FFF2-40B4-BE49-F238E27FC236}">
                <a16:creationId xmlns:a16="http://schemas.microsoft.com/office/drawing/2014/main" id="{AA5DD488-A3CA-634C-83D5-5D68CB2961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7330" y="1522173"/>
            <a:ext cx="540000" cy="540000"/>
          </a:xfrm>
          <a:prstGeom prst="rect">
            <a:avLst/>
          </a:prstGeom>
        </p:spPr>
      </p:pic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CA89F73D-01B5-A340-873D-EF0C1CFC0EB7}"/>
              </a:ext>
            </a:extLst>
          </p:cNvPr>
          <p:cNvSpPr/>
          <p:nvPr/>
        </p:nvSpPr>
        <p:spPr>
          <a:xfrm flipV="1">
            <a:off x="111573" y="5037732"/>
            <a:ext cx="7093247" cy="158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DF7DC23-5449-EF4D-92FB-530873DB00A2}"/>
              </a:ext>
            </a:extLst>
          </p:cNvPr>
          <p:cNvSpPr/>
          <p:nvPr/>
        </p:nvSpPr>
        <p:spPr>
          <a:xfrm>
            <a:off x="1608597" y="6015593"/>
            <a:ext cx="4099199" cy="5463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skills we have in the team that will help us achieve our goals?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interpersonal/soft skills that we have?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good at, individually and as a team?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9606BFB-4B0E-3F48-8434-A91C27F939C0}"/>
              </a:ext>
            </a:extLst>
          </p:cNvPr>
          <p:cNvSpPr/>
          <p:nvPr/>
        </p:nvSpPr>
        <p:spPr>
          <a:xfrm>
            <a:off x="2858362" y="5184415"/>
            <a:ext cx="15996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 &amp; Assets</a:t>
            </a:r>
          </a:p>
        </p:txBody>
      </p:sp>
      <p:pic>
        <p:nvPicPr>
          <p:cNvPr id="61" name="Image 60">
            <a:extLst>
              <a:ext uri="{FF2B5EF4-FFF2-40B4-BE49-F238E27FC236}">
                <a16:creationId xmlns:a16="http://schemas.microsoft.com/office/drawing/2014/main" id="{4C0525E8-1D6C-0540-9FDB-118A544DCE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196" y="5450603"/>
            <a:ext cx="540000" cy="540000"/>
          </a:xfrm>
          <a:prstGeom prst="rect">
            <a:avLst/>
          </a:prstGeom>
        </p:spPr>
      </p:pic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16134C3D-EEF5-4142-8485-40D8837E2959}"/>
              </a:ext>
            </a:extLst>
          </p:cNvPr>
          <p:cNvSpPr/>
          <p:nvPr/>
        </p:nvSpPr>
        <p:spPr>
          <a:xfrm flipV="1">
            <a:off x="3562395" y="968395"/>
            <a:ext cx="3621784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4334717-595B-D14F-8637-F645F849AD00}"/>
              </a:ext>
            </a:extLst>
          </p:cNvPr>
          <p:cNvSpPr/>
          <p:nvPr/>
        </p:nvSpPr>
        <p:spPr>
          <a:xfrm>
            <a:off x="4273529" y="2125480"/>
            <a:ext cx="2199516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really want to achieve? What is our key goal that is feasible, measurable and time-bounded?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35CB052-3E82-F34A-8AA2-4573520F3937}"/>
              </a:ext>
            </a:extLst>
          </p:cNvPr>
          <p:cNvSpPr/>
          <p:nvPr/>
        </p:nvSpPr>
        <p:spPr>
          <a:xfrm>
            <a:off x="4727117" y="1081820"/>
            <a:ext cx="129234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Common goals</a:t>
            </a:r>
          </a:p>
        </p:txBody>
      </p:sp>
      <p:pic>
        <p:nvPicPr>
          <p:cNvPr id="65" name="Image 64">
            <a:extLst>
              <a:ext uri="{FF2B5EF4-FFF2-40B4-BE49-F238E27FC236}">
                <a16:creationId xmlns:a16="http://schemas.microsoft.com/office/drawing/2014/main" id="{0FDE5E80-D6E0-CD42-B8BD-E43D4B9F27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3287" y="1473187"/>
            <a:ext cx="540000" cy="540000"/>
          </a:xfrm>
          <a:prstGeom prst="rect">
            <a:avLst/>
          </a:prstGeom>
        </p:spPr>
      </p:pic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3FA54D84-EA83-0945-807C-AA4DD1E01A68}"/>
              </a:ext>
            </a:extLst>
          </p:cNvPr>
          <p:cNvSpPr/>
          <p:nvPr/>
        </p:nvSpPr>
        <p:spPr>
          <a:xfrm flipV="1">
            <a:off x="3583036" y="3002219"/>
            <a:ext cx="3621784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B52A0551-C7C1-D240-B486-535F9DB8F744}"/>
              </a:ext>
            </a:extLst>
          </p:cNvPr>
          <p:cNvSpPr/>
          <p:nvPr/>
        </p:nvSpPr>
        <p:spPr>
          <a:xfrm>
            <a:off x="4294170" y="4174195"/>
            <a:ext cx="2199516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 Are there personal agendas that we want to open up?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4795046" y="3154418"/>
            <a:ext cx="128753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Personal goals</a:t>
            </a:r>
          </a:p>
        </p:txBody>
      </p:sp>
      <p:pic>
        <p:nvPicPr>
          <p:cNvPr id="69" name="Image 68">
            <a:extLst>
              <a:ext uri="{FF2B5EF4-FFF2-40B4-BE49-F238E27FC236}">
                <a16:creationId xmlns:a16="http://schemas.microsoft.com/office/drawing/2014/main" id="{CA2CE40D-8898-AF4C-9C18-A41E79DD6B0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3928" y="3634154"/>
            <a:ext cx="540000" cy="540000"/>
          </a:xfrm>
          <a:prstGeom prst="rect">
            <a:avLst/>
          </a:prstGeom>
        </p:spPr>
      </p:pic>
      <p:sp>
        <p:nvSpPr>
          <p:cNvPr id="70" name="Rectangle à coins arrondis 34">
            <a:extLst>
              <a:ext uri="{FF2B5EF4-FFF2-40B4-BE49-F238E27FC236}">
                <a16:creationId xmlns:a16="http://schemas.microsoft.com/office/drawing/2014/main" id="{9E3737D7-E17C-3744-A8A9-91617673B3EE}"/>
              </a:ext>
            </a:extLst>
          </p:cNvPr>
          <p:cNvSpPr/>
          <p:nvPr/>
        </p:nvSpPr>
        <p:spPr>
          <a:xfrm flipV="1">
            <a:off x="10979071" y="962728"/>
            <a:ext cx="3374994" cy="394749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B47E6F6E-68A8-8645-B2F4-D7496BC57D33}"/>
              </a:ext>
            </a:extLst>
          </p:cNvPr>
          <p:cNvSpPr/>
          <p:nvPr/>
        </p:nvSpPr>
        <p:spPr>
          <a:xfrm>
            <a:off x="11776689" y="2473333"/>
            <a:ext cx="1779759" cy="1315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11932232" y="1085439"/>
            <a:ext cx="146867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4D4630E9-9D9E-7142-B49B-754CDB6356C8}"/>
              </a:ext>
            </a:extLst>
          </p:cNvPr>
          <p:cNvSpPr/>
          <p:nvPr/>
        </p:nvSpPr>
        <p:spPr>
          <a:xfrm flipV="1">
            <a:off x="7304127" y="5037732"/>
            <a:ext cx="7053617" cy="158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2E15EB3B-24B5-C54B-B9AF-494825B6B971}"/>
              </a:ext>
            </a:extLst>
          </p:cNvPr>
          <p:cNvSpPr/>
          <p:nvPr/>
        </p:nvSpPr>
        <p:spPr>
          <a:xfrm>
            <a:off x="8973696" y="6015593"/>
            <a:ext cx="3714478" cy="5463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weaknesses we have, individually and as a team?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our teammates should know about us?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some obstacles we see ahead us that we are likely to face?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957D561-5425-F74B-ADF0-A657C537EF75}"/>
              </a:ext>
            </a:extLst>
          </p:cNvPr>
          <p:cNvSpPr/>
          <p:nvPr/>
        </p:nvSpPr>
        <p:spPr>
          <a:xfrm>
            <a:off x="9990576" y="5184415"/>
            <a:ext cx="16807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 &amp; risks</a:t>
            </a:r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7B2CC2E2-3924-1741-A997-19CE7FB70ED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96568" y="1522173"/>
            <a:ext cx="540000" cy="540000"/>
          </a:xfrm>
          <a:prstGeom prst="rect">
            <a:avLst/>
          </a:prstGeom>
        </p:spPr>
      </p:pic>
      <p:pic>
        <p:nvPicPr>
          <p:cNvPr id="77" name="Image 76">
            <a:extLst>
              <a:ext uri="{FF2B5EF4-FFF2-40B4-BE49-F238E27FC236}">
                <a16:creationId xmlns:a16="http://schemas.microsoft.com/office/drawing/2014/main" id="{4A1E2305-81A3-C24A-A686-6587B423B4F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0935" y="5442863"/>
            <a:ext cx="540000" cy="540000"/>
          </a:xfrm>
          <a:prstGeom prst="rect">
            <a:avLst/>
          </a:prstGeom>
        </p:spPr>
      </p:pic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7283486" y="968395"/>
            <a:ext cx="3575637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1768824-485F-4145-9AE8-22D5A8695624}"/>
              </a:ext>
            </a:extLst>
          </p:cNvPr>
          <p:cNvSpPr/>
          <p:nvPr/>
        </p:nvSpPr>
        <p:spPr>
          <a:xfrm>
            <a:off x="7971546" y="2063925"/>
            <a:ext cx="2199516" cy="700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guiding principles?</a:t>
            </a:r>
          </a:p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 at the core of our team?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8750639" y="1081820"/>
            <a:ext cx="6798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</a:p>
        </p:txBody>
      </p:sp>
      <p:pic>
        <p:nvPicPr>
          <p:cNvPr id="81" name="Image 80">
            <a:extLst>
              <a:ext uri="{FF2B5EF4-FFF2-40B4-BE49-F238E27FC236}">
                <a16:creationId xmlns:a16="http://schemas.microsoft.com/office/drawing/2014/main" id="{AA366886-1EC5-C349-96E1-55E026CCB08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1304" y="1473187"/>
            <a:ext cx="540000" cy="540000"/>
          </a:xfrm>
          <a:prstGeom prst="rect">
            <a:avLst/>
          </a:prstGeom>
        </p:spPr>
      </p:pic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81B1F51B-7BE7-144C-9739-B5D51A250987}"/>
              </a:ext>
            </a:extLst>
          </p:cNvPr>
          <p:cNvSpPr/>
          <p:nvPr/>
        </p:nvSpPr>
        <p:spPr>
          <a:xfrm flipV="1">
            <a:off x="7304127" y="3002219"/>
            <a:ext cx="3575637" cy="190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01F5B527-0BB0-4944-8A9E-52B0049C8432}"/>
              </a:ext>
            </a:extLst>
          </p:cNvPr>
          <p:cNvSpPr/>
          <p:nvPr/>
        </p:nvSpPr>
        <p:spPr>
          <a:xfrm>
            <a:off x="8530734" y="3154418"/>
            <a:ext cx="11224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Needs &amp; </a:t>
            </a:r>
          </a:p>
          <a:p>
            <a:pPr algn="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expectations</a:t>
            </a:r>
          </a:p>
        </p:txBody>
      </p:sp>
      <p:pic>
        <p:nvPicPr>
          <p:cNvPr id="84" name="Image 83">
            <a:extLst>
              <a:ext uri="{FF2B5EF4-FFF2-40B4-BE49-F238E27FC236}">
                <a16:creationId xmlns:a16="http://schemas.microsoft.com/office/drawing/2014/main" id="{9902F4F3-EC35-7D4E-8BFE-87D96A37B52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1945" y="3634154"/>
            <a:ext cx="540000" cy="540000"/>
          </a:xfrm>
          <a:prstGeom prst="rect">
            <a:avLst/>
          </a:prstGeom>
        </p:spPr>
      </p:pic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FE3B09EB-616E-1045-A96F-928ADAE7E47C}"/>
              </a:ext>
            </a:extLst>
          </p:cNvPr>
          <p:cNvSpPr/>
          <p:nvPr/>
        </p:nvSpPr>
        <p:spPr>
          <a:xfrm flipV="1">
            <a:off x="6087339" y="2529594"/>
            <a:ext cx="2414736" cy="20994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3FD875EE-639E-854F-A415-7D88B70DA54B}"/>
              </a:ext>
            </a:extLst>
          </p:cNvPr>
          <p:cNvSpPr/>
          <p:nvPr/>
        </p:nvSpPr>
        <p:spPr>
          <a:xfrm>
            <a:off x="6894598" y="3207157"/>
            <a:ext cx="8002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35E8882-DD17-8848-9824-4822D71D7FAD}"/>
              </a:ext>
            </a:extLst>
          </p:cNvPr>
          <p:cNvSpPr/>
          <p:nvPr/>
        </p:nvSpPr>
        <p:spPr>
          <a:xfrm>
            <a:off x="6241374" y="3523609"/>
            <a:ext cx="21066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/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CA6EC934-6ED9-B94A-A4E7-5BE282CF402F}"/>
              </a:ext>
            </a:extLst>
          </p:cNvPr>
          <p:cNvSpPr/>
          <p:nvPr/>
        </p:nvSpPr>
        <p:spPr>
          <a:xfrm>
            <a:off x="7966066" y="4174195"/>
            <a:ext cx="2251758" cy="5463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each one of us needs to be successful? What are our personal needs towards the team to be our best?</a:t>
            </a:r>
          </a:p>
        </p:txBody>
      </p:sp>
      <p:grpSp>
        <p:nvGrpSpPr>
          <p:cNvPr id="89" name="Grouper 88"/>
          <p:cNvGrpSpPr/>
          <p:nvPr/>
        </p:nvGrpSpPr>
        <p:grpSpPr>
          <a:xfrm>
            <a:off x="136316" y="6637728"/>
            <a:ext cx="14168962" cy="276999"/>
            <a:chOff x="136316" y="6660306"/>
            <a:chExt cx="14168962" cy="276999"/>
          </a:xfrm>
        </p:grpSpPr>
        <p:pic>
          <p:nvPicPr>
            <p:cNvPr id="90" name="Image 89"/>
            <p:cNvPicPr>
              <a:picLocks noChangeAspect="1"/>
            </p:cNvPicPr>
            <p:nvPr/>
          </p:nvPicPr>
          <p:blipFill>
            <a:blip r:embed="rId11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166614" y="6729473"/>
              <a:ext cx="138664" cy="138664"/>
            </a:xfrm>
            <a:prstGeom prst="rect">
              <a:avLst/>
            </a:prstGeom>
          </p:spPr>
        </p:pic>
        <p:pic>
          <p:nvPicPr>
            <p:cNvPr id="91" name="Image 90"/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993119" y="6730028"/>
              <a:ext cx="137555" cy="137555"/>
            </a:xfrm>
            <a:prstGeom prst="rect">
              <a:avLst/>
            </a:prstGeom>
          </p:spPr>
        </p:pic>
        <p:pic>
          <p:nvPicPr>
            <p:cNvPr id="92" name="Image 91"/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819624" y="6730028"/>
              <a:ext cx="137555" cy="137555"/>
            </a:xfrm>
            <a:prstGeom prst="rect">
              <a:avLst/>
            </a:prstGeom>
          </p:spPr>
        </p:pic>
        <p:sp>
          <p:nvSpPr>
            <p:cNvPr id="93" name="Rectangle 92"/>
            <p:cNvSpPr/>
            <p:nvPr/>
          </p:nvSpPr>
          <p:spPr>
            <a:xfrm>
              <a:off x="1075147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36316" y="6660306"/>
              <a:ext cx="311808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78CEC5AA-2177-0840-8E82-7E56EE5F5A3B}"/>
              </a:ext>
            </a:extLst>
          </p:cNvPr>
          <p:cNvSpPr/>
          <p:nvPr/>
        </p:nvSpPr>
        <p:spPr>
          <a:xfrm>
            <a:off x="1236530" y="324128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Rectangle à coins arrondis 34">
            <a:extLst>
              <a:ext uri="{FF2B5EF4-FFF2-40B4-BE49-F238E27FC236}">
                <a16:creationId xmlns:a16="http://schemas.microsoft.com/office/drawing/2014/main" id="{18245416-19C7-3446-BAC7-938CF1E939B6}"/>
              </a:ext>
            </a:extLst>
          </p:cNvPr>
          <p:cNvSpPr/>
          <p:nvPr/>
        </p:nvSpPr>
        <p:spPr>
          <a:xfrm flipV="1">
            <a:off x="9674223" y="95262"/>
            <a:ext cx="2821187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23D5EB7-9C37-B94B-8B70-2659E736C919}"/>
              </a:ext>
            </a:extLst>
          </p:cNvPr>
          <p:cNvSpPr/>
          <p:nvPr/>
        </p:nvSpPr>
        <p:spPr>
          <a:xfrm>
            <a:off x="10562590" y="162468"/>
            <a:ext cx="104445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105" name="Rectangle à coins arrondis 34">
            <a:extLst>
              <a:ext uri="{FF2B5EF4-FFF2-40B4-BE49-F238E27FC236}">
                <a16:creationId xmlns:a16="http://schemas.microsoft.com/office/drawing/2014/main" id="{D1342058-4305-A044-AC85-D4F2C6C04D38}"/>
              </a:ext>
            </a:extLst>
          </p:cNvPr>
          <p:cNvSpPr/>
          <p:nvPr/>
        </p:nvSpPr>
        <p:spPr>
          <a:xfrm flipV="1">
            <a:off x="12627553" y="95264"/>
            <a:ext cx="1744718" cy="7777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18615638-B601-0F40-A7DA-0143329572C9}"/>
              </a:ext>
            </a:extLst>
          </p:cNvPr>
          <p:cNvSpPr/>
          <p:nvPr/>
        </p:nvSpPr>
        <p:spPr>
          <a:xfrm>
            <a:off x="13232852" y="160554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43928582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Rectangle à coins arrondis 34"/>
          <p:cNvSpPr/>
          <p:nvPr/>
        </p:nvSpPr>
        <p:spPr>
          <a:xfrm>
            <a:off x="9685890" y="1026000"/>
            <a:ext cx="4680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63" name="Rectangle à coins arrondis 34"/>
          <p:cNvSpPr/>
          <p:nvPr/>
        </p:nvSpPr>
        <p:spPr>
          <a:xfrm>
            <a:off x="4905173" y="4936477"/>
            <a:ext cx="468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1932"/>
              <a:gd name="connsiteY0" fmla="*/ 282206 h 2586511"/>
              <a:gd name="connsiteX1" fmla="*/ 35343 w 3121932"/>
              <a:gd name="connsiteY1" fmla="*/ 0 h 2586511"/>
              <a:gd name="connsiteX2" fmla="*/ 3028692 w 3121932"/>
              <a:gd name="connsiteY2" fmla="*/ 0 h 2586511"/>
              <a:gd name="connsiteX3" fmla="*/ 3098578 w 3121932"/>
              <a:gd name="connsiteY3" fmla="*/ 133382 h 2586511"/>
              <a:gd name="connsiteX4" fmla="*/ 3111012 w 3121932"/>
              <a:gd name="connsiteY4" fmla="*/ 2410129 h 2586511"/>
              <a:gd name="connsiteX5" fmla="*/ 3028692 w 3121932"/>
              <a:gd name="connsiteY5" fmla="*/ 2574753 h 2586511"/>
              <a:gd name="connsiteX6" fmla="*/ 23584 w 3121932"/>
              <a:gd name="connsiteY6" fmla="*/ 2586511 h 2586511"/>
              <a:gd name="connsiteX7" fmla="*/ 62 w 3121932"/>
              <a:gd name="connsiteY7" fmla="*/ 2292547 h 2586511"/>
              <a:gd name="connsiteX8" fmla="*/ 23581 w 3121932"/>
              <a:gd name="connsiteY8" fmla="*/ 282206 h 2586511"/>
              <a:gd name="connsiteX0" fmla="*/ 23581 w 3121932"/>
              <a:gd name="connsiteY0" fmla="*/ 282206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23581 w 3121932"/>
              <a:gd name="connsiteY8" fmla="*/ 282206 h 2596031"/>
              <a:gd name="connsiteX0" fmla="*/ 736 w 3121932"/>
              <a:gd name="connsiteY0" fmla="*/ 108487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736 w 3121932"/>
              <a:gd name="connsiteY8" fmla="*/ 108487 h 2596031"/>
              <a:gd name="connsiteX0" fmla="*/ 674 w 3121870"/>
              <a:gd name="connsiteY0" fmla="*/ 108487 h 2596031"/>
              <a:gd name="connsiteX1" fmla="*/ 35281 w 3121870"/>
              <a:gd name="connsiteY1" fmla="*/ 0 h 2596031"/>
              <a:gd name="connsiteX2" fmla="*/ 3028630 w 3121870"/>
              <a:gd name="connsiteY2" fmla="*/ 0 h 2596031"/>
              <a:gd name="connsiteX3" fmla="*/ 3098516 w 3121870"/>
              <a:gd name="connsiteY3" fmla="*/ 133382 h 2596031"/>
              <a:gd name="connsiteX4" fmla="*/ 3110950 w 3121870"/>
              <a:gd name="connsiteY4" fmla="*/ 2410129 h 2596031"/>
              <a:gd name="connsiteX5" fmla="*/ 2998171 w 3121870"/>
              <a:gd name="connsiteY5" fmla="*/ 2590546 h 2596031"/>
              <a:gd name="connsiteX6" fmla="*/ 47649 w 3121870"/>
              <a:gd name="connsiteY6" fmla="*/ 2592765 h 2596031"/>
              <a:gd name="connsiteX7" fmla="*/ 0 w 3121870"/>
              <a:gd name="connsiteY7" fmla="*/ 2292547 h 2596031"/>
              <a:gd name="connsiteX8" fmla="*/ 674 w 3121870"/>
              <a:gd name="connsiteY8" fmla="*/ 108487 h 2596031"/>
              <a:gd name="connsiteX0" fmla="*/ 1131 w 3122327"/>
              <a:gd name="connsiteY0" fmla="*/ 108487 h 2596031"/>
              <a:gd name="connsiteX1" fmla="*/ 35738 w 3122327"/>
              <a:gd name="connsiteY1" fmla="*/ 0 h 2596031"/>
              <a:gd name="connsiteX2" fmla="*/ 3029087 w 3122327"/>
              <a:gd name="connsiteY2" fmla="*/ 0 h 2596031"/>
              <a:gd name="connsiteX3" fmla="*/ 3098973 w 3122327"/>
              <a:gd name="connsiteY3" fmla="*/ 133382 h 2596031"/>
              <a:gd name="connsiteX4" fmla="*/ 3111407 w 3122327"/>
              <a:gd name="connsiteY4" fmla="*/ 2410129 h 2596031"/>
              <a:gd name="connsiteX5" fmla="*/ 2998628 w 3122327"/>
              <a:gd name="connsiteY5" fmla="*/ 2590546 h 2596031"/>
              <a:gd name="connsiteX6" fmla="*/ 48106 w 3122327"/>
              <a:gd name="connsiteY6" fmla="*/ 2592765 h 2596031"/>
              <a:gd name="connsiteX7" fmla="*/ 457 w 3122327"/>
              <a:gd name="connsiteY7" fmla="*/ 2292547 h 2596031"/>
              <a:gd name="connsiteX8" fmla="*/ 1131 w 3122327"/>
              <a:gd name="connsiteY8" fmla="*/ 108487 h 2596031"/>
              <a:gd name="connsiteX0" fmla="*/ 1131 w 3132313"/>
              <a:gd name="connsiteY0" fmla="*/ 108487 h 2596031"/>
              <a:gd name="connsiteX1" fmla="*/ 35738 w 3132313"/>
              <a:gd name="connsiteY1" fmla="*/ 0 h 2596031"/>
              <a:gd name="connsiteX2" fmla="*/ 3029087 w 3132313"/>
              <a:gd name="connsiteY2" fmla="*/ 0 h 2596031"/>
              <a:gd name="connsiteX3" fmla="*/ 3115438 w 3132313"/>
              <a:gd name="connsiteY3" fmla="*/ 150456 h 2596031"/>
              <a:gd name="connsiteX4" fmla="*/ 3111407 w 3132313"/>
              <a:gd name="connsiteY4" fmla="*/ 2410129 h 2596031"/>
              <a:gd name="connsiteX5" fmla="*/ 2998628 w 3132313"/>
              <a:gd name="connsiteY5" fmla="*/ 2590546 h 2596031"/>
              <a:gd name="connsiteX6" fmla="*/ 48106 w 3132313"/>
              <a:gd name="connsiteY6" fmla="*/ 2592765 h 2596031"/>
              <a:gd name="connsiteX7" fmla="*/ 457 w 3132313"/>
              <a:gd name="connsiteY7" fmla="*/ 2292547 h 2596031"/>
              <a:gd name="connsiteX8" fmla="*/ 1131 w 3132313"/>
              <a:gd name="connsiteY8" fmla="*/ 108487 h 2596031"/>
              <a:gd name="connsiteX0" fmla="*/ 1131 w 3125061"/>
              <a:gd name="connsiteY0" fmla="*/ 108487 h 2596031"/>
              <a:gd name="connsiteX1" fmla="*/ 35738 w 3125061"/>
              <a:gd name="connsiteY1" fmla="*/ 0 h 2596031"/>
              <a:gd name="connsiteX2" fmla="*/ 3029087 w 3125061"/>
              <a:gd name="connsiteY2" fmla="*/ 0 h 2596031"/>
              <a:gd name="connsiteX3" fmla="*/ 3115438 w 3125061"/>
              <a:gd name="connsiteY3" fmla="*/ 150456 h 2596031"/>
              <a:gd name="connsiteX4" fmla="*/ 3111407 w 3125061"/>
              <a:gd name="connsiteY4" fmla="*/ 2410129 h 2596031"/>
              <a:gd name="connsiteX5" fmla="*/ 2998628 w 3125061"/>
              <a:gd name="connsiteY5" fmla="*/ 2590546 h 2596031"/>
              <a:gd name="connsiteX6" fmla="*/ 48106 w 3125061"/>
              <a:gd name="connsiteY6" fmla="*/ 2592765 h 2596031"/>
              <a:gd name="connsiteX7" fmla="*/ 457 w 3125061"/>
              <a:gd name="connsiteY7" fmla="*/ 2292547 h 2596031"/>
              <a:gd name="connsiteX8" fmla="*/ 1131 w 3125061"/>
              <a:gd name="connsiteY8" fmla="*/ 108487 h 259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061" h="2596031">
                <a:moveTo>
                  <a:pt x="1131" y="108487"/>
                </a:moveTo>
                <a:cubicBezTo>
                  <a:pt x="1131" y="82507"/>
                  <a:pt x="9758" y="0"/>
                  <a:pt x="35738" y="0"/>
                </a:cubicBezTo>
                <a:lnTo>
                  <a:pt x="3029087" y="0"/>
                </a:lnTo>
                <a:cubicBezTo>
                  <a:pt x="3055067" y="0"/>
                  <a:pt x="3115438" y="124476"/>
                  <a:pt x="3115438" y="150456"/>
                </a:cubicBezTo>
                <a:cubicBezTo>
                  <a:pt x="3133579" y="1262926"/>
                  <a:pt x="3122492" y="1709120"/>
                  <a:pt x="3111407" y="2410129"/>
                </a:cubicBezTo>
                <a:cubicBezTo>
                  <a:pt x="3111407" y="2501801"/>
                  <a:pt x="3123148" y="2623392"/>
                  <a:pt x="2998628" y="2590546"/>
                </a:cubicBezTo>
                <a:lnTo>
                  <a:pt x="48106" y="2592765"/>
                </a:lnTo>
                <a:cubicBezTo>
                  <a:pt x="-8032" y="2599018"/>
                  <a:pt x="457" y="2318527"/>
                  <a:pt x="457" y="2292547"/>
                </a:cubicBezTo>
                <a:cubicBezTo>
                  <a:pt x="682" y="1564527"/>
                  <a:pt x="906" y="836507"/>
                  <a:pt x="1131" y="108487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64" name="Rectangle à coins arrondis 34"/>
          <p:cNvSpPr/>
          <p:nvPr/>
        </p:nvSpPr>
        <p:spPr>
          <a:xfrm flipV="1">
            <a:off x="4905173" y="2986929"/>
            <a:ext cx="468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0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96380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86339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1717"/>
              <a:gd name="connsiteY0" fmla="*/ 294969 h 2599274"/>
              <a:gd name="connsiteX1" fmla="*/ 35343 w 3111717"/>
              <a:gd name="connsiteY1" fmla="*/ 12763 h 2599274"/>
              <a:gd name="connsiteX2" fmla="*/ 3086339 w 3111717"/>
              <a:gd name="connsiteY2" fmla="*/ 0 h 2599274"/>
              <a:gd name="connsiteX3" fmla="*/ 3106500 w 3111717"/>
              <a:gd name="connsiteY3" fmla="*/ 130353 h 2599274"/>
              <a:gd name="connsiteX4" fmla="*/ 3111012 w 3111717"/>
              <a:gd name="connsiteY4" fmla="*/ 2422892 h 2599274"/>
              <a:gd name="connsiteX5" fmla="*/ 3028692 w 3111717"/>
              <a:gd name="connsiteY5" fmla="*/ 2587516 h 2599274"/>
              <a:gd name="connsiteX6" fmla="*/ 23584 w 3111717"/>
              <a:gd name="connsiteY6" fmla="*/ 2599274 h 2599274"/>
              <a:gd name="connsiteX7" fmla="*/ 62 w 3111717"/>
              <a:gd name="connsiteY7" fmla="*/ 2305310 h 2599274"/>
              <a:gd name="connsiteX8" fmla="*/ 23581 w 3111717"/>
              <a:gd name="connsiteY8" fmla="*/ 294969 h 2599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1717" h="2599274">
                <a:moveTo>
                  <a:pt x="23581" y="294969"/>
                </a:moveTo>
                <a:cubicBezTo>
                  <a:pt x="23581" y="268989"/>
                  <a:pt x="9363" y="12763"/>
                  <a:pt x="35343" y="12763"/>
                </a:cubicBezTo>
                <a:lnTo>
                  <a:pt x="3086339" y="0"/>
                </a:lnTo>
                <a:cubicBezTo>
                  <a:pt x="3112319" y="0"/>
                  <a:pt x="3106500" y="104373"/>
                  <a:pt x="3106500" y="130353"/>
                </a:cubicBezTo>
                <a:cubicBezTo>
                  <a:pt x="3118260" y="894533"/>
                  <a:pt x="3099252" y="1658712"/>
                  <a:pt x="3111012" y="2422892"/>
                </a:cubicBezTo>
                <a:cubicBezTo>
                  <a:pt x="3111012" y="2514564"/>
                  <a:pt x="3124972" y="2611997"/>
                  <a:pt x="3028692" y="2587516"/>
                </a:cubicBezTo>
                <a:lnTo>
                  <a:pt x="23584" y="2599274"/>
                </a:lnTo>
                <a:cubicBezTo>
                  <a:pt x="-2396" y="2599274"/>
                  <a:pt x="62" y="2331290"/>
                  <a:pt x="62" y="2305310"/>
                </a:cubicBezTo>
                <a:lnTo>
                  <a:pt x="23581" y="294969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148DBA7-BFD2-314E-A33F-C9689FA8B328}"/>
              </a:ext>
            </a:extLst>
          </p:cNvPr>
          <p:cNvSpPr/>
          <p:nvPr/>
        </p:nvSpPr>
        <p:spPr>
          <a:xfrm>
            <a:off x="128350" y="359752"/>
            <a:ext cx="946714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</a:t>
            </a:r>
            <a:r>
              <a:rPr lang="fr-FR" b="1" dirty="0">
                <a:solidFill>
                  <a:schemeClr val="tx1">
                    <a:alpha val="25000"/>
                  </a:schemeClr>
                </a:solidFill>
              </a:rPr>
              <a:t> Meeting</a:t>
            </a:r>
            <a:endParaRPr lang="fr-FR" b="1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0978A45E-9628-EA4E-9024-0528ED5325B0}"/>
              </a:ext>
            </a:extLst>
          </p:cNvPr>
          <p:cNvSpPr/>
          <p:nvPr/>
        </p:nvSpPr>
        <p:spPr>
          <a:xfrm flipV="1">
            <a:off x="111571" y="1024724"/>
            <a:ext cx="4680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1E318EB-1C0C-114C-9536-60B021F939D4}"/>
              </a:ext>
            </a:extLst>
          </p:cNvPr>
          <p:cNvSpPr/>
          <p:nvPr/>
        </p:nvSpPr>
        <p:spPr>
          <a:xfrm>
            <a:off x="2076308" y="1147431"/>
            <a:ext cx="750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Agenda</a:t>
            </a:r>
          </a:p>
        </p:txBody>
      </p:sp>
      <p:sp>
        <p:nvSpPr>
          <p:cNvPr id="20" name="Rectangle à coins arrondis 34">
            <a:extLst>
              <a:ext uri="{FF2B5EF4-FFF2-40B4-BE49-F238E27FC236}">
                <a16:creationId xmlns:a16="http://schemas.microsoft.com/office/drawing/2014/main" id="{16134C3D-EEF5-4142-8485-40D8837E2959}"/>
              </a:ext>
            </a:extLst>
          </p:cNvPr>
          <p:cNvSpPr/>
          <p:nvPr/>
        </p:nvSpPr>
        <p:spPr>
          <a:xfrm flipV="1">
            <a:off x="4905173" y="1031625"/>
            <a:ext cx="468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35CB052-3E82-F34A-8AA2-4573520F3937}"/>
              </a:ext>
            </a:extLst>
          </p:cNvPr>
          <p:cNvSpPr/>
          <p:nvPr/>
        </p:nvSpPr>
        <p:spPr>
          <a:xfrm>
            <a:off x="6816724" y="1145050"/>
            <a:ext cx="8569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life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6717626" y="3105233"/>
            <a:ext cx="105509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Productivity</a:t>
            </a:r>
          </a:p>
        </p:txBody>
      </p:sp>
      <p:sp>
        <p:nvSpPr>
          <p:cNvPr id="29" name="Rectangle à coins arrondis 34">
            <a:extLst>
              <a:ext uri="{FF2B5EF4-FFF2-40B4-BE49-F238E27FC236}">
                <a16:creationId xmlns:a16="http://schemas.microsoft.com/office/drawing/2014/main" id="{EF8E245C-05CA-E547-A7BE-82673365E3C5}"/>
              </a:ext>
            </a:extLst>
          </p:cNvPr>
          <p:cNvSpPr/>
          <p:nvPr/>
        </p:nvSpPr>
        <p:spPr>
          <a:xfrm flipV="1">
            <a:off x="9712785" y="180000"/>
            <a:ext cx="2821187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4E627F6-3BB2-1A43-96FB-02E70F67EE8F}"/>
              </a:ext>
            </a:extLst>
          </p:cNvPr>
          <p:cNvSpPr/>
          <p:nvPr/>
        </p:nvSpPr>
        <p:spPr>
          <a:xfrm>
            <a:off x="10556209" y="224489"/>
            <a:ext cx="104445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2621172" y="180000"/>
            <a:ext cx="1744718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3226471" y="224489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9E3737D7-E17C-3744-A8A9-91617673B3EE}"/>
              </a:ext>
            </a:extLst>
          </p:cNvPr>
          <p:cNvSpPr/>
          <p:nvPr/>
        </p:nvSpPr>
        <p:spPr>
          <a:xfrm flipV="1">
            <a:off x="9685890" y="4468477"/>
            <a:ext cx="4680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rgbClr val="D5D5D5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11572883" y="1134718"/>
            <a:ext cx="9060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</a:p>
        </p:txBody>
      </p:sp>
      <p:sp>
        <p:nvSpPr>
          <p:cNvPr id="52" name="Rectangle à coins arrondis 34"/>
          <p:cNvSpPr/>
          <p:nvPr/>
        </p:nvSpPr>
        <p:spPr>
          <a:xfrm>
            <a:off x="128351" y="4468477"/>
            <a:ext cx="4680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ZoneTexte 52"/>
          <p:cNvSpPr txBox="1"/>
          <p:nvPr/>
        </p:nvSpPr>
        <p:spPr>
          <a:xfrm>
            <a:off x="1960849" y="4582633"/>
            <a:ext cx="1015022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Daily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mood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6840255" y="5048972"/>
            <a:ext cx="8098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Success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11538419" y="4582632"/>
            <a:ext cx="9749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Next steps</a:t>
            </a:r>
          </a:p>
        </p:txBody>
      </p:sp>
      <p:pic>
        <p:nvPicPr>
          <p:cNvPr id="43" name="Image 42">
            <a:extLst>
              <a:ext uri="{FF2B5EF4-FFF2-40B4-BE49-F238E27FC236}">
                <a16:creationId xmlns:a16="http://schemas.microsoft.com/office/drawing/2014/main" id="{E7C55C56-0B37-F54A-8794-9F0C24F6EC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1881343" y="2427876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090EA29B-2CF6-EB41-B70D-DA9E51BBAD61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5047" y="2495651"/>
            <a:ext cx="564642" cy="406146"/>
          </a:xfrm>
          <a:prstGeom prst="rect">
            <a:avLst/>
          </a:prstGeom>
          <a:noFill/>
        </p:spPr>
      </p:pic>
      <p:pic>
        <p:nvPicPr>
          <p:cNvPr id="46" name="Image 45">
            <a:extLst>
              <a:ext uri="{FF2B5EF4-FFF2-40B4-BE49-F238E27FC236}">
                <a16:creationId xmlns:a16="http://schemas.microsoft.com/office/drawing/2014/main" id="{68E572DD-8EC9-614A-9103-36C1DED2EF4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3408" y="5455123"/>
            <a:ext cx="368046" cy="330708"/>
          </a:xfrm>
          <a:prstGeom prst="rect">
            <a:avLst/>
          </a:prstGeom>
        </p:spPr>
      </p:pic>
      <p:pic>
        <p:nvPicPr>
          <p:cNvPr id="47" name="Image 46">
            <a:extLst>
              <a:ext uri="{FF2B5EF4-FFF2-40B4-BE49-F238E27FC236}">
                <a16:creationId xmlns:a16="http://schemas.microsoft.com/office/drawing/2014/main" id="{BB119BB3-F2BB-AC4D-8A6E-B989F2312C31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1934" y="5559774"/>
            <a:ext cx="614172" cy="589407"/>
          </a:xfrm>
          <a:prstGeom prst="rect">
            <a:avLst/>
          </a:prstGeom>
        </p:spPr>
      </p:pic>
      <p:pic>
        <p:nvPicPr>
          <p:cNvPr id="49" name="Image 48">
            <a:extLst>
              <a:ext uri="{FF2B5EF4-FFF2-40B4-BE49-F238E27FC236}">
                <a16:creationId xmlns:a16="http://schemas.microsoft.com/office/drawing/2014/main" id="{41B9C563-78C1-B249-8395-B873B39C5D62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16350" y="5374645"/>
            <a:ext cx="525768" cy="491664"/>
          </a:xfrm>
          <a:prstGeom prst="rect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021C4E98-4420-FC44-848A-E14B477063DA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20000"/>
          </a:blip>
          <a:stretch>
            <a:fillRect/>
          </a:stretch>
        </p:blipFill>
        <p:spPr>
          <a:xfrm>
            <a:off x="6876302" y="1735821"/>
            <a:ext cx="737743" cy="427609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BA2328E8-4A43-9146-BA11-4CE63640F48E}"/>
              </a:ext>
            </a:extLst>
          </p:cNvPr>
          <p:cNvPicPr>
            <a:picLocks noChangeAspect="1"/>
          </p:cNvPicPr>
          <p:nvPr/>
        </p:nvPicPr>
        <p:blipFill>
          <a:blip r:embed="rId9">
            <a:alphaModFix amt="20000"/>
          </a:blip>
          <a:stretch>
            <a:fillRect/>
          </a:stretch>
        </p:blipFill>
        <p:spPr>
          <a:xfrm>
            <a:off x="7037909" y="3608257"/>
            <a:ext cx="414528" cy="593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18582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41" name="Picture 15">
            <a:extLst>
              <a:ext uri="{FF2B5EF4-FFF2-40B4-BE49-F238E27FC236}">
                <a16:creationId xmlns:a16="http://schemas.microsoft.com/office/drawing/2014/main" id="{103400C9-74D4-9A4E-8C32-86C7D0C223C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1913" y="342277"/>
            <a:ext cx="2203685" cy="6227420"/>
          </a:xfrm>
          <a:prstGeom prst="rect">
            <a:avLst/>
          </a:prstGeom>
        </p:spPr>
      </p:pic>
      <p:pic>
        <p:nvPicPr>
          <p:cNvPr id="42" name="Picture 14">
            <a:extLst>
              <a:ext uri="{FF2B5EF4-FFF2-40B4-BE49-F238E27FC236}">
                <a16:creationId xmlns:a16="http://schemas.microsoft.com/office/drawing/2014/main" id="{B24C21D5-055F-7A44-A938-FB317741B4E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3409" y="288233"/>
            <a:ext cx="1792480" cy="619139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286" y="288234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1028" y="342278"/>
            <a:ext cx="2203685" cy="6227420"/>
          </a:xfrm>
          <a:prstGeom prst="rect">
            <a:avLst/>
          </a:prstGeom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62F06A31-5A2F-B04B-92B3-5846AF41D893}"/>
              </a:ext>
            </a:extLst>
          </p:cNvPr>
          <p:cNvSpPr/>
          <p:nvPr/>
        </p:nvSpPr>
        <p:spPr>
          <a:xfrm>
            <a:off x="4828598" y="6385031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1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60" name="Connecteur en arc 59">
            <a:extLst>
              <a:ext uri="{FF2B5EF4-FFF2-40B4-BE49-F238E27FC236}">
                <a16:creationId xmlns:a16="http://schemas.microsoft.com/office/drawing/2014/main" id="{3A1289A1-9A8B-CF4C-88F8-831963C66B78}"/>
              </a:ext>
            </a:extLst>
          </p:cNvPr>
          <p:cNvCxnSpPr>
            <a:cxnSpLocks/>
            <a:stCxn id="69" idx="4"/>
            <a:endCxn id="76" idx="2"/>
          </p:cNvCxnSpPr>
          <p:nvPr/>
        </p:nvCxnSpPr>
        <p:spPr>
          <a:xfrm rot="16200000" flipH="1">
            <a:off x="1843897" y="3625812"/>
            <a:ext cx="2016532" cy="717388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necteur en arc 60">
            <a:extLst>
              <a:ext uri="{FF2B5EF4-FFF2-40B4-BE49-F238E27FC236}">
                <a16:creationId xmlns:a16="http://schemas.microsoft.com/office/drawing/2014/main" id="{628E2C3F-78D2-4442-AA2E-8833C05AADD1}"/>
              </a:ext>
            </a:extLst>
          </p:cNvPr>
          <p:cNvCxnSpPr>
            <a:cxnSpLocks/>
            <a:stCxn id="73" idx="2"/>
            <a:endCxn id="75" idx="0"/>
          </p:cNvCxnSpPr>
          <p:nvPr/>
        </p:nvCxnSpPr>
        <p:spPr>
          <a:xfrm rot="10800000" flipV="1">
            <a:off x="4470857" y="2940240"/>
            <a:ext cx="1788718" cy="792532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Connecteur en arc 61">
            <a:extLst>
              <a:ext uri="{FF2B5EF4-FFF2-40B4-BE49-F238E27FC236}">
                <a16:creationId xmlns:a16="http://schemas.microsoft.com/office/drawing/2014/main" id="{B3F2B7AD-D238-844C-9CFA-9906D89A3BB2}"/>
              </a:ext>
            </a:extLst>
          </p:cNvPr>
          <p:cNvCxnSpPr>
            <a:cxnSpLocks/>
            <a:stCxn id="73" idx="4"/>
            <a:endCxn id="80" idx="2"/>
          </p:cNvCxnSpPr>
          <p:nvPr/>
        </p:nvCxnSpPr>
        <p:spPr>
          <a:xfrm rot="16200000" flipH="1">
            <a:off x="7842627" y="3877187"/>
            <a:ext cx="920435" cy="1566539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Connecteur en arc 62">
            <a:extLst>
              <a:ext uri="{FF2B5EF4-FFF2-40B4-BE49-F238E27FC236}">
                <a16:creationId xmlns:a16="http://schemas.microsoft.com/office/drawing/2014/main" id="{492C58D5-4339-C843-AC57-D1C19C50EB4D}"/>
              </a:ext>
            </a:extLst>
          </p:cNvPr>
          <p:cNvCxnSpPr>
            <a:cxnSpLocks/>
            <a:stCxn id="85" idx="4"/>
            <a:endCxn id="80" idx="6"/>
          </p:cNvCxnSpPr>
          <p:nvPr/>
        </p:nvCxnSpPr>
        <p:spPr>
          <a:xfrm rot="5400000">
            <a:off x="11136649" y="3598790"/>
            <a:ext cx="1991350" cy="1052420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Groupe 63">
            <a:extLst>
              <a:ext uri="{FF2B5EF4-FFF2-40B4-BE49-F238E27FC236}">
                <a16:creationId xmlns:a16="http://schemas.microsoft.com/office/drawing/2014/main" id="{817A89A4-C644-B047-A445-B8FB030F7E06}"/>
              </a:ext>
            </a:extLst>
          </p:cNvPr>
          <p:cNvGrpSpPr/>
          <p:nvPr/>
        </p:nvGrpSpPr>
        <p:grpSpPr>
          <a:xfrm>
            <a:off x="1197469" y="384240"/>
            <a:ext cx="2592000" cy="2592000"/>
            <a:chOff x="424625" y="219851"/>
            <a:chExt cx="2592000" cy="2592000"/>
          </a:xfrm>
        </p:grpSpPr>
        <p:pic>
          <p:nvPicPr>
            <p:cNvPr id="65" name="Image 64">
              <a:extLst>
                <a:ext uri="{FF2B5EF4-FFF2-40B4-BE49-F238E27FC236}">
                  <a16:creationId xmlns:a16="http://schemas.microsoft.com/office/drawing/2014/main" id="{BA568223-758A-4D46-89FD-DDEB4FFD8C6B}"/>
                </a:ext>
              </a:extLst>
            </p:cNvPr>
            <p:cNvPicPr>
              <a:picLocks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0625" y="255851"/>
              <a:ext cx="2520000" cy="2520000"/>
            </a:xfrm>
            <a:prstGeom prst="rect">
              <a:avLst/>
            </a:prstGeom>
            <a:noFill/>
            <a:ln>
              <a:noFill/>
            </a:ln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66" name="ZoneTexte 30">
              <a:extLst>
                <a:ext uri="{FF2B5EF4-FFF2-40B4-BE49-F238E27FC236}">
                  <a16:creationId xmlns:a16="http://schemas.microsoft.com/office/drawing/2014/main" id="{5B49C5D8-467E-BF46-A699-AD75B0FFD0B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67" name="ZoneTexte 30">
              <a:extLst>
                <a:ext uri="{FF2B5EF4-FFF2-40B4-BE49-F238E27FC236}">
                  <a16:creationId xmlns:a16="http://schemas.microsoft.com/office/drawing/2014/main" id="{F4F97E51-967D-7345-B502-3CD0BA1B1EB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1">
                      <a:lumMod val="90000"/>
                    </a:schemeClr>
                  </a:solidFill>
                  <a:effectLst/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68" name="Ellipse 67">
              <a:extLst>
                <a:ext uri="{FF2B5EF4-FFF2-40B4-BE49-F238E27FC236}">
                  <a16:creationId xmlns:a16="http://schemas.microsoft.com/office/drawing/2014/main" id="{48C17C45-7A56-1348-BDED-43FBB171B3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0625" y="255851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9" name="Ellipse 68">
              <a:extLst>
                <a:ext uri="{FF2B5EF4-FFF2-40B4-BE49-F238E27FC236}">
                  <a16:creationId xmlns:a16="http://schemas.microsoft.com/office/drawing/2014/main" id="{65A59099-514D-F044-B1D3-BB335576A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625" y="219851"/>
              <a:ext cx="2592000" cy="259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0" name="Groupe 69">
            <a:extLst>
              <a:ext uri="{FF2B5EF4-FFF2-40B4-BE49-F238E27FC236}">
                <a16:creationId xmlns:a16="http://schemas.microsoft.com/office/drawing/2014/main" id="{93EBE039-7F88-8C41-B860-D762376297A8}"/>
              </a:ext>
            </a:extLst>
          </p:cNvPr>
          <p:cNvGrpSpPr/>
          <p:nvPr/>
        </p:nvGrpSpPr>
        <p:grpSpPr>
          <a:xfrm>
            <a:off x="6259575" y="1680240"/>
            <a:ext cx="2520000" cy="2520000"/>
            <a:chOff x="3710389" y="1521339"/>
            <a:chExt cx="2520000" cy="2520000"/>
          </a:xfrm>
        </p:grpSpPr>
        <p:pic>
          <p:nvPicPr>
            <p:cNvPr id="71" name="Image 70">
              <a:extLst>
                <a:ext uri="{FF2B5EF4-FFF2-40B4-BE49-F238E27FC236}">
                  <a16:creationId xmlns:a16="http://schemas.microsoft.com/office/drawing/2014/main" id="{A4EE5C5E-6FF0-D54D-A590-37BBA72DF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0389" y="1521339"/>
              <a:ext cx="2520000" cy="2520000"/>
            </a:xfrm>
            <a:prstGeom prst="rect">
              <a:avLst/>
            </a:prstGeom>
            <a:noFill/>
          </p:spPr>
        </p:pic>
        <p:sp>
          <p:nvSpPr>
            <p:cNvPr id="72" name="ZoneTexte 30">
              <a:extLst>
                <a:ext uri="{FF2B5EF4-FFF2-40B4-BE49-F238E27FC236}">
                  <a16:creationId xmlns:a16="http://schemas.microsoft.com/office/drawing/2014/main" id="{3080FF43-0DE7-BA4D-B835-92BF097AFFE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3890389" y="1701339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73" name="Ellipse 72">
              <a:extLst>
                <a:ext uri="{FF2B5EF4-FFF2-40B4-BE49-F238E27FC236}">
                  <a16:creationId xmlns:a16="http://schemas.microsoft.com/office/drawing/2014/main" id="{03E05455-4106-9343-8823-315E929C38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0389" y="1521339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" name="Groupe 1">
            <a:extLst>
              <a:ext uri="{FF2B5EF4-FFF2-40B4-BE49-F238E27FC236}">
                <a16:creationId xmlns:a16="http://schemas.microsoft.com/office/drawing/2014/main" id="{4CE72A87-E814-5841-8168-5605678860FD}"/>
              </a:ext>
            </a:extLst>
          </p:cNvPr>
          <p:cNvGrpSpPr/>
          <p:nvPr/>
        </p:nvGrpSpPr>
        <p:grpSpPr>
          <a:xfrm>
            <a:off x="3210857" y="3732772"/>
            <a:ext cx="2520000" cy="2520000"/>
            <a:chOff x="3443583" y="3732772"/>
            <a:chExt cx="2520000" cy="2520000"/>
          </a:xfrm>
        </p:grpSpPr>
        <p:pic>
          <p:nvPicPr>
            <p:cNvPr id="75" name="Image 74">
              <a:extLst>
                <a:ext uri="{FF2B5EF4-FFF2-40B4-BE49-F238E27FC236}">
                  <a16:creationId xmlns:a16="http://schemas.microsoft.com/office/drawing/2014/main" id="{DD79997C-67FF-5A4D-B979-1F02195AB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43583" y="3732772"/>
              <a:ext cx="2520000" cy="2520000"/>
            </a:xfrm>
            <a:prstGeom prst="rect">
              <a:avLst/>
            </a:prstGeom>
          </p:spPr>
        </p:pic>
        <p:sp>
          <p:nvSpPr>
            <p:cNvPr id="59" name="ZoneTexte 30">
              <a:extLst>
                <a:ext uri="{FF2B5EF4-FFF2-40B4-BE49-F238E27FC236}">
                  <a16:creationId xmlns:a16="http://schemas.microsoft.com/office/drawing/2014/main" id="{87CB424E-77DF-B748-A08A-6F11A0CC90F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3641583" y="3930772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76" name="Ellipse 75">
              <a:extLst>
                <a:ext uri="{FF2B5EF4-FFF2-40B4-BE49-F238E27FC236}">
                  <a16:creationId xmlns:a16="http://schemas.microsoft.com/office/drawing/2014/main" id="{240D047F-7708-E847-9D64-D3C20405FD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43583" y="3732772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7" name="Groupe 76">
            <a:extLst>
              <a:ext uri="{FF2B5EF4-FFF2-40B4-BE49-F238E27FC236}">
                <a16:creationId xmlns:a16="http://schemas.microsoft.com/office/drawing/2014/main" id="{075F24AF-154A-1C45-821C-24C0A3FAAEE7}"/>
              </a:ext>
            </a:extLst>
          </p:cNvPr>
          <p:cNvGrpSpPr/>
          <p:nvPr/>
        </p:nvGrpSpPr>
        <p:grpSpPr>
          <a:xfrm>
            <a:off x="9086114" y="3860675"/>
            <a:ext cx="2520000" cy="2520000"/>
            <a:chOff x="6630679" y="3986451"/>
            <a:chExt cx="2520000" cy="2520000"/>
          </a:xfrm>
        </p:grpSpPr>
        <p:pic>
          <p:nvPicPr>
            <p:cNvPr id="78" name="Image 77">
              <a:extLst>
                <a:ext uri="{FF2B5EF4-FFF2-40B4-BE49-F238E27FC236}">
                  <a16:creationId xmlns:a16="http://schemas.microsoft.com/office/drawing/2014/main" id="{FDE4DBF5-82B5-F544-A186-C898C1BBE27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0679" y="3986451"/>
              <a:ext cx="2520000" cy="2520000"/>
            </a:xfrm>
            <a:prstGeom prst="rect">
              <a:avLst/>
            </a:prstGeom>
          </p:spPr>
        </p:pic>
        <p:sp>
          <p:nvSpPr>
            <p:cNvPr id="79" name="ZoneTexte 30">
              <a:extLst>
                <a:ext uri="{FF2B5EF4-FFF2-40B4-BE49-F238E27FC236}">
                  <a16:creationId xmlns:a16="http://schemas.microsoft.com/office/drawing/2014/main" id="{35E767DA-1E6F-D645-92C3-9F91AE7B316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810679" y="4166451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80" name="Ellipse 79">
              <a:extLst>
                <a:ext uri="{FF2B5EF4-FFF2-40B4-BE49-F238E27FC236}">
                  <a16:creationId xmlns:a16="http://schemas.microsoft.com/office/drawing/2014/main" id="{CD8C994C-55E4-A541-92C6-1E0C640FAF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0679" y="3986451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40308229-E273-E140-9E57-AA58F63C8255}"/>
              </a:ext>
            </a:extLst>
          </p:cNvPr>
          <p:cNvGrpSpPr/>
          <p:nvPr/>
        </p:nvGrpSpPr>
        <p:grpSpPr>
          <a:xfrm>
            <a:off x="11362534" y="537325"/>
            <a:ext cx="2592000" cy="2592000"/>
            <a:chOff x="6761127" y="179973"/>
            <a:chExt cx="2592000" cy="2592000"/>
          </a:xfrm>
        </p:grpSpPr>
        <p:pic>
          <p:nvPicPr>
            <p:cNvPr id="82" name="Image 81">
              <a:extLst>
                <a:ext uri="{FF2B5EF4-FFF2-40B4-BE49-F238E27FC236}">
                  <a16:creationId xmlns:a16="http://schemas.microsoft.com/office/drawing/2014/main" id="{CF3F6ADD-BD0B-5846-8B61-C5E3BC4AA05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97127" y="215973"/>
              <a:ext cx="2520000" cy="2520000"/>
            </a:xfrm>
            <a:prstGeom prst="rect">
              <a:avLst/>
            </a:prstGeom>
          </p:spPr>
        </p:pic>
        <p:sp>
          <p:nvSpPr>
            <p:cNvPr id="83" name="ZoneTexte 30">
              <a:extLst>
                <a:ext uri="{FF2B5EF4-FFF2-40B4-BE49-F238E27FC236}">
                  <a16:creationId xmlns:a16="http://schemas.microsoft.com/office/drawing/2014/main" id="{07010EBA-2464-D34D-9261-E6640D99384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84" name="ZoneTexte 30">
              <a:extLst>
                <a:ext uri="{FF2B5EF4-FFF2-40B4-BE49-F238E27FC236}">
                  <a16:creationId xmlns:a16="http://schemas.microsoft.com/office/drawing/2014/main" id="{CDA2444E-8409-0943-B9CB-13EC6E90400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85" name="Ellipse 84">
              <a:extLst>
                <a:ext uri="{FF2B5EF4-FFF2-40B4-BE49-F238E27FC236}">
                  <a16:creationId xmlns:a16="http://schemas.microsoft.com/office/drawing/2014/main" id="{42BC6530-B087-2D4E-9E6A-9891155A91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61127" y="179973"/>
              <a:ext cx="2592000" cy="259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6" name="Ellipse 85">
              <a:extLst>
                <a:ext uri="{FF2B5EF4-FFF2-40B4-BE49-F238E27FC236}">
                  <a16:creationId xmlns:a16="http://schemas.microsoft.com/office/drawing/2014/main" id="{20F0721B-E3BA-7345-AACC-3814497B77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97127" y="21597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833692903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80" name="Picture 15">
            <a:extLst>
              <a:ext uri="{FF2B5EF4-FFF2-40B4-BE49-F238E27FC236}">
                <a16:creationId xmlns:a16="http://schemas.microsoft.com/office/drawing/2014/main" id="{18FC18E9-881C-3B43-8ADB-9F024495C4C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1913" y="342277"/>
            <a:ext cx="2203685" cy="6227420"/>
          </a:xfrm>
          <a:prstGeom prst="rect">
            <a:avLst/>
          </a:prstGeom>
        </p:spPr>
      </p:pic>
      <p:pic>
        <p:nvPicPr>
          <p:cNvPr id="81" name="Picture 14">
            <a:extLst>
              <a:ext uri="{FF2B5EF4-FFF2-40B4-BE49-F238E27FC236}">
                <a16:creationId xmlns:a16="http://schemas.microsoft.com/office/drawing/2014/main" id="{21247980-0810-0848-9FBE-1A6A7BCC68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3409" y="288233"/>
            <a:ext cx="1792480" cy="619139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286" y="288234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1028" y="342278"/>
            <a:ext cx="2203685" cy="6227420"/>
          </a:xfrm>
          <a:prstGeom prst="rect">
            <a:avLst/>
          </a:prstGeom>
        </p:spPr>
      </p:pic>
      <p:pic>
        <p:nvPicPr>
          <p:cNvPr id="142" name="Picture 15">
            <a:extLst>
              <a:ext uri="{FF2B5EF4-FFF2-40B4-BE49-F238E27FC236}">
                <a16:creationId xmlns:a16="http://schemas.microsoft.com/office/drawing/2014/main" id="{23379643-AB96-D74E-BD1B-75934A9414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5732" y="313925"/>
            <a:ext cx="2203685" cy="6227420"/>
          </a:xfrm>
          <a:prstGeom prst="rect">
            <a:avLst/>
          </a:prstGeom>
        </p:spPr>
      </p:pic>
      <p:sp>
        <p:nvSpPr>
          <p:cNvPr id="143" name="Rectangle 142">
            <a:extLst>
              <a:ext uri="{FF2B5EF4-FFF2-40B4-BE49-F238E27FC236}">
                <a16:creationId xmlns:a16="http://schemas.microsoft.com/office/drawing/2014/main" id="{70C17462-C015-B649-9EEA-1731DCF0EFCB}"/>
              </a:ext>
            </a:extLst>
          </p:cNvPr>
          <p:cNvSpPr/>
          <p:nvPr/>
        </p:nvSpPr>
        <p:spPr>
          <a:xfrm>
            <a:off x="4828598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2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87" name="Connecteur en arc 186">
            <a:extLst>
              <a:ext uri="{FF2B5EF4-FFF2-40B4-BE49-F238E27FC236}">
                <a16:creationId xmlns:a16="http://schemas.microsoft.com/office/drawing/2014/main" id="{372A29E3-D11A-544B-8868-2A097833531D}"/>
              </a:ext>
            </a:extLst>
          </p:cNvPr>
          <p:cNvCxnSpPr>
            <a:cxnSpLocks/>
            <a:stCxn id="230" idx="4"/>
            <a:endCxn id="234" idx="2"/>
          </p:cNvCxnSpPr>
          <p:nvPr/>
        </p:nvCxnSpPr>
        <p:spPr>
          <a:xfrm rot="16200000" flipH="1">
            <a:off x="2560426" y="1911480"/>
            <a:ext cx="1105744" cy="1603159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onnecteur en arc 187">
            <a:extLst>
              <a:ext uri="{FF2B5EF4-FFF2-40B4-BE49-F238E27FC236}">
                <a16:creationId xmlns:a16="http://schemas.microsoft.com/office/drawing/2014/main" id="{AF1E257E-C52C-C64A-8755-E1065767FD3F}"/>
              </a:ext>
            </a:extLst>
          </p:cNvPr>
          <p:cNvCxnSpPr>
            <a:cxnSpLocks/>
            <a:stCxn id="199" idx="2"/>
            <a:endCxn id="234" idx="0"/>
          </p:cNvCxnSpPr>
          <p:nvPr/>
        </p:nvCxnSpPr>
        <p:spPr>
          <a:xfrm rot="10800000" flipV="1">
            <a:off x="4814879" y="1284246"/>
            <a:ext cx="1258289" cy="1081685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Connecteur en arc 188">
            <a:extLst>
              <a:ext uri="{FF2B5EF4-FFF2-40B4-BE49-F238E27FC236}">
                <a16:creationId xmlns:a16="http://schemas.microsoft.com/office/drawing/2014/main" id="{6D805F57-9FD6-3D4C-A8D1-808CAF37274D}"/>
              </a:ext>
            </a:extLst>
          </p:cNvPr>
          <p:cNvCxnSpPr>
            <a:cxnSpLocks/>
            <a:stCxn id="199" idx="6"/>
            <a:endCxn id="207" idx="2"/>
          </p:cNvCxnSpPr>
          <p:nvPr/>
        </p:nvCxnSpPr>
        <p:spPr>
          <a:xfrm>
            <a:off x="7873167" y="1284247"/>
            <a:ext cx="1073315" cy="1920594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Connecteur en arc 189">
            <a:extLst>
              <a:ext uri="{FF2B5EF4-FFF2-40B4-BE49-F238E27FC236}">
                <a16:creationId xmlns:a16="http://schemas.microsoft.com/office/drawing/2014/main" id="{F1772BD2-2213-D94F-8C34-E70E059410DC}"/>
              </a:ext>
            </a:extLst>
          </p:cNvPr>
          <p:cNvCxnSpPr>
            <a:cxnSpLocks/>
            <a:stCxn id="203" idx="4"/>
            <a:endCxn id="207" idx="6"/>
          </p:cNvCxnSpPr>
          <p:nvPr/>
        </p:nvCxnSpPr>
        <p:spPr>
          <a:xfrm rot="5400000">
            <a:off x="10573844" y="2348278"/>
            <a:ext cx="1029201" cy="683924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Connecteur en arc 190">
            <a:extLst>
              <a:ext uri="{FF2B5EF4-FFF2-40B4-BE49-F238E27FC236}">
                <a16:creationId xmlns:a16="http://schemas.microsoft.com/office/drawing/2014/main" id="{5C9EA2C6-B045-1747-B795-49D76F68CE5D}"/>
              </a:ext>
            </a:extLst>
          </p:cNvPr>
          <p:cNvCxnSpPr>
            <a:cxnSpLocks/>
            <a:stCxn id="203" idx="6"/>
            <a:endCxn id="211" idx="0"/>
          </p:cNvCxnSpPr>
          <p:nvPr/>
        </p:nvCxnSpPr>
        <p:spPr>
          <a:xfrm>
            <a:off x="12330406" y="1275640"/>
            <a:ext cx="839446" cy="2418693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Connecteur en arc 191">
            <a:extLst>
              <a:ext uri="{FF2B5EF4-FFF2-40B4-BE49-F238E27FC236}">
                <a16:creationId xmlns:a16="http://schemas.microsoft.com/office/drawing/2014/main" id="{333062B7-A78C-3B44-806B-2BA40DB7B6F5}"/>
              </a:ext>
            </a:extLst>
          </p:cNvPr>
          <p:cNvCxnSpPr>
            <a:cxnSpLocks/>
            <a:stCxn id="211" idx="2"/>
            <a:endCxn id="215" idx="6"/>
          </p:cNvCxnSpPr>
          <p:nvPr/>
        </p:nvCxnSpPr>
        <p:spPr>
          <a:xfrm rot="10800000" flipV="1">
            <a:off x="10828246" y="4594333"/>
            <a:ext cx="1441607" cy="1087464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Connecteur en arc 192">
            <a:extLst>
              <a:ext uri="{FF2B5EF4-FFF2-40B4-BE49-F238E27FC236}">
                <a16:creationId xmlns:a16="http://schemas.microsoft.com/office/drawing/2014/main" id="{2AB13EDA-6E80-1145-B0CA-DFD879CD3584}"/>
              </a:ext>
            </a:extLst>
          </p:cNvPr>
          <p:cNvCxnSpPr>
            <a:cxnSpLocks/>
            <a:stCxn id="215" idx="2"/>
            <a:endCxn id="219" idx="6"/>
          </p:cNvCxnSpPr>
          <p:nvPr/>
        </p:nvCxnSpPr>
        <p:spPr>
          <a:xfrm rot="10800000">
            <a:off x="7860525" y="4617277"/>
            <a:ext cx="1167720" cy="1064521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Connecteur en arc 193">
            <a:extLst>
              <a:ext uri="{FF2B5EF4-FFF2-40B4-BE49-F238E27FC236}">
                <a16:creationId xmlns:a16="http://schemas.microsoft.com/office/drawing/2014/main" id="{9890CE28-71DF-5744-9046-6275588B3140}"/>
              </a:ext>
            </a:extLst>
          </p:cNvPr>
          <p:cNvCxnSpPr>
            <a:cxnSpLocks/>
            <a:stCxn id="219" idx="2"/>
            <a:endCxn id="223" idx="6"/>
          </p:cNvCxnSpPr>
          <p:nvPr/>
        </p:nvCxnSpPr>
        <p:spPr>
          <a:xfrm rot="10800000" flipV="1">
            <a:off x="5176143" y="4617276"/>
            <a:ext cx="884383" cy="96059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Connecteur en arc 194">
            <a:extLst>
              <a:ext uri="{FF2B5EF4-FFF2-40B4-BE49-F238E27FC236}">
                <a16:creationId xmlns:a16="http://schemas.microsoft.com/office/drawing/2014/main" id="{D5933923-6355-4744-B64D-5118EE1FF637}"/>
              </a:ext>
            </a:extLst>
          </p:cNvPr>
          <p:cNvCxnSpPr>
            <a:cxnSpLocks/>
            <a:stCxn id="223" idx="2"/>
            <a:endCxn id="240" idx="6"/>
          </p:cNvCxnSpPr>
          <p:nvPr/>
        </p:nvCxnSpPr>
        <p:spPr>
          <a:xfrm rot="10800000">
            <a:off x="2360214" y="4153296"/>
            <a:ext cx="1015929" cy="142457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e 195">
            <a:extLst>
              <a:ext uri="{FF2B5EF4-FFF2-40B4-BE49-F238E27FC236}">
                <a16:creationId xmlns:a16="http://schemas.microsoft.com/office/drawing/2014/main" id="{398905E0-32C1-CA4D-88C5-B4E93A40FDC0}"/>
              </a:ext>
            </a:extLst>
          </p:cNvPr>
          <p:cNvGrpSpPr/>
          <p:nvPr/>
        </p:nvGrpSpPr>
        <p:grpSpPr>
          <a:xfrm>
            <a:off x="6073167" y="384247"/>
            <a:ext cx="1800000" cy="1800000"/>
            <a:chOff x="3863188" y="384246"/>
            <a:chExt cx="1800000" cy="1800000"/>
          </a:xfrm>
        </p:grpSpPr>
        <p:pic>
          <p:nvPicPr>
            <p:cNvPr id="197" name="Image 196">
              <a:extLst>
                <a:ext uri="{FF2B5EF4-FFF2-40B4-BE49-F238E27FC236}">
                  <a16:creationId xmlns:a16="http://schemas.microsoft.com/office/drawing/2014/main" id="{3B1C6CCE-D268-BB40-8BE4-A9C9AF08F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188" y="384246"/>
              <a:ext cx="1800000" cy="1800000"/>
            </a:xfrm>
            <a:prstGeom prst="rect">
              <a:avLst/>
            </a:prstGeom>
          </p:spPr>
        </p:pic>
        <p:sp>
          <p:nvSpPr>
            <p:cNvPr id="198" name="ZoneTexte 30">
              <a:extLst>
                <a:ext uri="{FF2B5EF4-FFF2-40B4-BE49-F238E27FC236}">
                  <a16:creationId xmlns:a16="http://schemas.microsoft.com/office/drawing/2014/main" id="{96D152DE-A91A-BB4D-9740-D6A75ACEFC5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043188" y="56424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99" name="Ellipse 198">
              <a:extLst>
                <a:ext uri="{FF2B5EF4-FFF2-40B4-BE49-F238E27FC236}">
                  <a16:creationId xmlns:a16="http://schemas.microsoft.com/office/drawing/2014/main" id="{E5BF8C4C-3958-2745-BB72-5E9CD54511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63188" y="384246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0" name="Groupe 199">
            <a:extLst>
              <a:ext uri="{FF2B5EF4-FFF2-40B4-BE49-F238E27FC236}">
                <a16:creationId xmlns:a16="http://schemas.microsoft.com/office/drawing/2014/main" id="{653779BE-5836-6543-AD07-CB159C333F6F}"/>
              </a:ext>
            </a:extLst>
          </p:cNvPr>
          <p:cNvGrpSpPr/>
          <p:nvPr/>
        </p:nvGrpSpPr>
        <p:grpSpPr>
          <a:xfrm>
            <a:off x="10530406" y="375640"/>
            <a:ext cx="1800000" cy="1800000"/>
            <a:chOff x="6996928" y="228497"/>
            <a:chExt cx="1800000" cy="1800000"/>
          </a:xfrm>
        </p:grpSpPr>
        <p:pic>
          <p:nvPicPr>
            <p:cNvPr id="201" name="Image 200">
              <a:extLst>
                <a:ext uri="{FF2B5EF4-FFF2-40B4-BE49-F238E27FC236}">
                  <a16:creationId xmlns:a16="http://schemas.microsoft.com/office/drawing/2014/main" id="{99FFFE0F-FCD9-0D46-9029-A323ECBD896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6928" y="228497"/>
              <a:ext cx="1800000" cy="1800000"/>
            </a:xfrm>
            <a:prstGeom prst="rect">
              <a:avLst/>
            </a:prstGeom>
          </p:spPr>
        </p:pic>
        <p:sp>
          <p:nvSpPr>
            <p:cNvPr id="202" name="ZoneTexte 30">
              <a:extLst>
                <a:ext uri="{FF2B5EF4-FFF2-40B4-BE49-F238E27FC236}">
                  <a16:creationId xmlns:a16="http://schemas.microsoft.com/office/drawing/2014/main" id="{7A24FF42-9DBA-5743-B069-4B0711CE92C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76928" y="40849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203" name="Ellipse 202">
              <a:extLst>
                <a:ext uri="{FF2B5EF4-FFF2-40B4-BE49-F238E27FC236}">
                  <a16:creationId xmlns:a16="http://schemas.microsoft.com/office/drawing/2014/main" id="{6AE40ED3-0EEA-8C42-99A7-44920CD925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96928" y="228497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4" name="Groupe 203">
            <a:extLst>
              <a:ext uri="{FF2B5EF4-FFF2-40B4-BE49-F238E27FC236}">
                <a16:creationId xmlns:a16="http://schemas.microsoft.com/office/drawing/2014/main" id="{9FE54809-342C-2842-8440-73E2538D4BFF}"/>
              </a:ext>
            </a:extLst>
          </p:cNvPr>
          <p:cNvGrpSpPr/>
          <p:nvPr/>
        </p:nvGrpSpPr>
        <p:grpSpPr>
          <a:xfrm>
            <a:off x="8946482" y="2304841"/>
            <a:ext cx="1800000" cy="1800000"/>
            <a:chOff x="5527069" y="2323312"/>
            <a:chExt cx="1800000" cy="1800000"/>
          </a:xfrm>
        </p:grpSpPr>
        <p:pic>
          <p:nvPicPr>
            <p:cNvPr id="205" name="Image 204">
              <a:extLst>
                <a:ext uri="{FF2B5EF4-FFF2-40B4-BE49-F238E27FC236}">
                  <a16:creationId xmlns:a16="http://schemas.microsoft.com/office/drawing/2014/main" id="{8DBAB1D5-5904-3B4E-A136-26FCAC2FBEF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7069" y="2323312"/>
              <a:ext cx="1800000" cy="1800000"/>
            </a:xfrm>
            <a:prstGeom prst="rect">
              <a:avLst/>
            </a:prstGeom>
          </p:spPr>
        </p:pic>
        <p:sp>
          <p:nvSpPr>
            <p:cNvPr id="206" name="ZoneTexte 30">
              <a:extLst>
                <a:ext uri="{FF2B5EF4-FFF2-40B4-BE49-F238E27FC236}">
                  <a16:creationId xmlns:a16="http://schemas.microsoft.com/office/drawing/2014/main" id="{11C2A19E-B0AA-B94D-8E68-EBC0D8CA8CD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707069" y="2503312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207" name="Ellipse 206">
              <a:extLst>
                <a:ext uri="{FF2B5EF4-FFF2-40B4-BE49-F238E27FC236}">
                  <a16:creationId xmlns:a16="http://schemas.microsoft.com/office/drawing/2014/main" id="{BA41750E-34D8-914D-BFE0-50C2BC9EC4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7069" y="2323312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8" name="Groupe 207">
            <a:extLst>
              <a:ext uri="{FF2B5EF4-FFF2-40B4-BE49-F238E27FC236}">
                <a16:creationId xmlns:a16="http://schemas.microsoft.com/office/drawing/2014/main" id="{C5B4371B-87D5-E14F-ACB0-03F04779A5DE}"/>
              </a:ext>
            </a:extLst>
          </p:cNvPr>
          <p:cNvGrpSpPr/>
          <p:nvPr/>
        </p:nvGrpSpPr>
        <p:grpSpPr>
          <a:xfrm>
            <a:off x="12269852" y="3694333"/>
            <a:ext cx="1800000" cy="1800000"/>
            <a:chOff x="7896928" y="2694066"/>
            <a:chExt cx="1800000" cy="1800000"/>
          </a:xfrm>
        </p:grpSpPr>
        <p:pic>
          <p:nvPicPr>
            <p:cNvPr id="209" name="Image 208">
              <a:extLst>
                <a:ext uri="{FF2B5EF4-FFF2-40B4-BE49-F238E27FC236}">
                  <a16:creationId xmlns:a16="http://schemas.microsoft.com/office/drawing/2014/main" id="{27244F0D-EC0B-4945-B9A9-8AE831F1B42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96928" y="2694066"/>
              <a:ext cx="1800000" cy="1800000"/>
            </a:xfrm>
            <a:prstGeom prst="rect">
              <a:avLst/>
            </a:prstGeom>
          </p:spPr>
        </p:pic>
        <p:sp>
          <p:nvSpPr>
            <p:cNvPr id="210" name="ZoneTexte 30">
              <a:extLst>
                <a:ext uri="{FF2B5EF4-FFF2-40B4-BE49-F238E27FC236}">
                  <a16:creationId xmlns:a16="http://schemas.microsoft.com/office/drawing/2014/main" id="{0A0B93B5-4B81-8743-A189-C38B7941CE8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76928" y="287406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11" name="Ellipse 210">
              <a:extLst>
                <a:ext uri="{FF2B5EF4-FFF2-40B4-BE49-F238E27FC236}">
                  <a16:creationId xmlns:a16="http://schemas.microsoft.com/office/drawing/2014/main" id="{2EB3A3D8-DBBC-A140-9D11-A896BE8F92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96928" y="2694066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2" name="Groupe 211">
            <a:extLst>
              <a:ext uri="{FF2B5EF4-FFF2-40B4-BE49-F238E27FC236}">
                <a16:creationId xmlns:a16="http://schemas.microsoft.com/office/drawing/2014/main" id="{34308A5F-22BF-AD4B-8684-616D78D1B642}"/>
              </a:ext>
            </a:extLst>
          </p:cNvPr>
          <p:cNvGrpSpPr/>
          <p:nvPr/>
        </p:nvGrpSpPr>
        <p:grpSpPr>
          <a:xfrm>
            <a:off x="9028245" y="4781797"/>
            <a:ext cx="1800000" cy="1800000"/>
            <a:chOff x="6931946" y="4872420"/>
            <a:chExt cx="1800000" cy="1800000"/>
          </a:xfrm>
        </p:grpSpPr>
        <p:pic>
          <p:nvPicPr>
            <p:cNvPr id="213" name="Image 212">
              <a:extLst>
                <a:ext uri="{FF2B5EF4-FFF2-40B4-BE49-F238E27FC236}">
                  <a16:creationId xmlns:a16="http://schemas.microsoft.com/office/drawing/2014/main" id="{4BAFA38C-29D0-3845-9180-A2824CC91F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31946" y="4872420"/>
              <a:ext cx="1800000" cy="1800000"/>
            </a:xfrm>
            <a:prstGeom prst="rect">
              <a:avLst/>
            </a:prstGeom>
          </p:spPr>
        </p:pic>
        <p:sp>
          <p:nvSpPr>
            <p:cNvPr id="214" name="ZoneTexte 30">
              <a:extLst>
                <a:ext uri="{FF2B5EF4-FFF2-40B4-BE49-F238E27FC236}">
                  <a16:creationId xmlns:a16="http://schemas.microsoft.com/office/drawing/2014/main" id="{28B5D6B3-3811-1644-B5A8-A95837176AC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11946" y="5052420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215" name="Ellipse 214">
              <a:extLst>
                <a:ext uri="{FF2B5EF4-FFF2-40B4-BE49-F238E27FC236}">
                  <a16:creationId xmlns:a16="http://schemas.microsoft.com/office/drawing/2014/main" id="{A0B37EB7-A49A-444B-8713-D20E7A8394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31946" y="4872420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6" name="Groupe 215">
            <a:extLst>
              <a:ext uri="{FF2B5EF4-FFF2-40B4-BE49-F238E27FC236}">
                <a16:creationId xmlns:a16="http://schemas.microsoft.com/office/drawing/2014/main" id="{27B63C2E-8ABB-5941-B3CB-020B233704C5}"/>
              </a:ext>
            </a:extLst>
          </p:cNvPr>
          <p:cNvGrpSpPr/>
          <p:nvPr/>
        </p:nvGrpSpPr>
        <p:grpSpPr>
          <a:xfrm>
            <a:off x="6060525" y="3717276"/>
            <a:ext cx="1800000" cy="1800000"/>
            <a:chOff x="4276573" y="3989317"/>
            <a:chExt cx="1800000" cy="1800000"/>
          </a:xfrm>
        </p:grpSpPr>
        <p:pic>
          <p:nvPicPr>
            <p:cNvPr id="217" name="Image 216">
              <a:extLst>
                <a:ext uri="{FF2B5EF4-FFF2-40B4-BE49-F238E27FC236}">
                  <a16:creationId xmlns:a16="http://schemas.microsoft.com/office/drawing/2014/main" id="{51D6BB62-85EE-8649-9419-A8E4708E8E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76573" y="3989317"/>
              <a:ext cx="1800000" cy="1800000"/>
            </a:xfrm>
            <a:prstGeom prst="rect">
              <a:avLst/>
            </a:prstGeom>
          </p:spPr>
        </p:pic>
        <p:sp>
          <p:nvSpPr>
            <p:cNvPr id="218" name="ZoneTexte 30">
              <a:extLst>
                <a:ext uri="{FF2B5EF4-FFF2-40B4-BE49-F238E27FC236}">
                  <a16:creationId xmlns:a16="http://schemas.microsoft.com/office/drawing/2014/main" id="{CFCE5492-476E-F54F-878A-3315B0EC9FC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456573" y="416931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19" name="Ellipse 218">
              <a:extLst>
                <a:ext uri="{FF2B5EF4-FFF2-40B4-BE49-F238E27FC236}">
                  <a16:creationId xmlns:a16="http://schemas.microsoft.com/office/drawing/2014/main" id="{B6D3E94B-BB88-D149-BA62-1603D14821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76573" y="3989317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0" name="Groupe 219">
            <a:extLst>
              <a:ext uri="{FF2B5EF4-FFF2-40B4-BE49-F238E27FC236}">
                <a16:creationId xmlns:a16="http://schemas.microsoft.com/office/drawing/2014/main" id="{3A68A60C-F82A-D345-B563-6088C871FB9B}"/>
              </a:ext>
            </a:extLst>
          </p:cNvPr>
          <p:cNvGrpSpPr/>
          <p:nvPr/>
        </p:nvGrpSpPr>
        <p:grpSpPr>
          <a:xfrm>
            <a:off x="3376142" y="4677872"/>
            <a:ext cx="1800000" cy="1800000"/>
            <a:chOff x="1881034" y="4677871"/>
            <a:chExt cx="1800000" cy="1800000"/>
          </a:xfrm>
        </p:grpSpPr>
        <p:pic>
          <p:nvPicPr>
            <p:cNvPr id="221" name="Image 220">
              <a:extLst>
                <a:ext uri="{FF2B5EF4-FFF2-40B4-BE49-F238E27FC236}">
                  <a16:creationId xmlns:a16="http://schemas.microsoft.com/office/drawing/2014/main" id="{EAE5490D-D862-6B44-820B-17D9CA52D8E6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1034" y="4677871"/>
              <a:ext cx="1800000" cy="1800000"/>
            </a:xfrm>
            <a:prstGeom prst="rect">
              <a:avLst/>
            </a:prstGeom>
          </p:spPr>
        </p:pic>
        <p:sp>
          <p:nvSpPr>
            <p:cNvPr id="222" name="ZoneTexte 30">
              <a:extLst>
                <a:ext uri="{FF2B5EF4-FFF2-40B4-BE49-F238E27FC236}">
                  <a16:creationId xmlns:a16="http://schemas.microsoft.com/office/drawing/2014/main" id="{FE7EAE88-5B61-9C4F-9EC7-91E7DD24171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061034" y="485787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223" name="Ellipse 222">
              <a:extLst>
                <a:ext uri="{FF2B5EF4-FFF2-40B4-BE49-F238E27FC236}">
                  <a16:creationId xmlns:a16="http://schemas.microsoft.com/office/drawing/2014/main" id="{10ADD482-5B4E-C646-83A1-609FC97C4F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81034" y="4677871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4" name="Groupe 223">
            <a:extLst>
              <a:ext uri="{FF2B5EF4-FFF2-40B4-BE49-F238E27FC236}">
                <a16:creationId xmlns:a16="http://schemas.microsoft.com/office/drawing/2014/main" id="{EC72571B-2565-4F48-BDB0-00BBFF394655}"/>
              </a:ext>
            </a:extLst>
          </p:cNvPr>
          <p:cNvGrpSpPr/>
          <p:nvPr/>
        </p:nvGrpSpPr>
        <p:grpSpPr>
          <a:xfrm>
            <a:off x="1375719" y="288188"/>
            <a:ext cx="1872000" cy="1872000"/>
            <a:chOff x="519903" y="315895"/>
            <a:chExt cx="1872000" cy="1872000"/>
          </a:xfrm>
        </p:grpSpPr>
        <p:pic>
          <p:nvPicPr>
            <p:cNvPr id="225" name="Image 224">
              <a:extLst>
                <a:ext uri="{FF2B5EF4-FFF2-40B4-BE49-F238E27FC236}">
                  <a16:creationId xmlns:a16="http://schemas.microsoft.com/office/drawing/2014/main" id="{B4F968EE-CDBB-DE4E-A052-FFC00D6032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5903" y="351895"/>
              <a:ext cx="1800000" cy="180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226" name="ZoneTexte 30">
              <a:extLst>
                <a:ext uri="{FF2B5EF4-FFF2-40B4-BE49-F238E27FC236}">
                  <a16:creationId xmlns:a16="http://schemas.microsoft.com/office/drawing/2014/main" id="{8C971149-BB16-BF45-A518-99FED303551B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27" name="ZoneTexte 30">
              <a:extLst>
                <a:ext uri="{FF2B5EF4-FFF2-40B4-BE49-F238E27FC236}">
                  <a16:creationId xmlns:a16="http://schemas.microsoft.com/office/drawing/2014/main" id="{2C8FC637-B35A-D24E-B38F-7D3A421921A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228" name="Ellipse 227">
              <a:extLst>
                <a:ext uri="{FF2B5EF4-FFF2-40B4-BE49-F238E27FC236}">
                  <a16:creationId xmlns:a16="http://schemas.microsoft.com/office/drawing/2014/main" id="{90641E8E-2537-494E-ABC5-2BDE7AD293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903" y="351895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0" name="Ellipse 229">
              <a:extLst>
                <a:ext uri="{FF2B5EF4-FFF2-40B4-BE49-F238E27FC236}">
                  <a16:creationId xmlns:a16="http://schemas.microsoft.com/office/drawing/2014/main" id="{DE12C278-53A2-6D41-A74F-33ABD6CA03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9903" y="315895"/>
              <a:ext cx="1872000" cy="187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1" name="Groupe 230">
            <a:extLst>
              <a:ext uri="{FF2B5EF4-FFF2-40B4-BE49-F238E27FC236}">
                <a16:creationId xmlns:a16="http://schemas.microsoft.com/office/drawing/2014/main" id="{5CC8A33C-749D-2F4D-83B0-0C4E0206E2B7}"/>
              </a:ext>
            </a:extLst>
          </p:cNvPr>
          <p:cNvGrpSpPr/>
          <p:nvPr/>
        </p:nvGrpSpPr>
        <p:grpSpPr>
          <a:xfrm>
            <a:off x="3914878" y="2365932"/>
            <a:ext cx="1800000" cy="1800000"/>
            <a:chOff x="2419770" y="2365931"/>
            <a:chExt cx="1800000" cy="1800000"/>
          </a:xfrm>
        </p:grpSpPr>
        <p:pic>
          <p:nvPicPr>
            <p:cNvPr id="232" name="Image 231">
              <a:extLst>
                <a:ext uri="{FF2B5EF4-FFF2-40B4-BE49-F238E27FC236}">
                  <a16:creationId xmlns:a16="http://schemas.microsoft.com/office/drawing/2014/main" id="{52738399-3AA5-5948-9C6D-AB5CF3352C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9770" y="2365931"/>
              <a:ext cx="1800000" cy="1800000"/>
            </a:xfrm>
            <a:prstGeom prst="rect">
              <a:avLst/>
            </a:prstGeom>
          </p:spPr>
        </p:pic>
        <p:sp>
          <p:nvSpPr>
            <p:cNvPr id="233" name="ZoneTexte 30">
              <a:extLst>
                <a:ext uri="{FF2B5EF4-FFF2-40B4-BE49-F238E27FC236}">
                  <a16:creationId xmlns:a16="http://schemas.microsoft.com/office/drawing/2014/main" id="{8AC60A98-A7CB-4B44-A134-D0FD2F88A29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599770" y="254593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234" name="Ellipse 233">
              <a:extLst>
                <a:ext uri="{FF2B5EF4-FFF2-40B4-BE49-F238E27FC236}">
                  <a16:creationId xmlns:a16="http://schemas.microsoft.com/office/drawing/2014/main" id="{4CB8416D-6FE8-E147-AF80-D440016C66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19770" y="2365931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5" name="Groupe 234">
            <a:extLst>
              <a:ext uri="{FF2B5EF4-FFF2-40B4-BE49-F238E27FC236}">
                <a16:creationId xmlns:a16="http://schemas.microsoft.com/office/drawing/2014/main" id="{F06BA087-B11F-A441-9A41-A56A7AA2E4A9}"/>
              </a:ext>
            </a:extLst>
          </p:cNvPr>
          <p:cNvGrpSpPr/>
          <p:nvPr/>
        </p:nvGrpSpPr>
        <p:grpSpPr>
          <a:xfrm>
            <a:off x="488213" y="3217296"/>
            <a:ext cx="1872000" cy="1872000"/>
            <a:chOff x="247137" y="3093815"/>
            <a:chExt cx="1872000" cy="1872000"/>
          </a:xfrm>
        </p:grpSpPr>
        <p:pic>
          <p:nvPicPr>
            <p:cNvPr id="236" name="Image 235">
              <a:extLst>
                <a:ext uri="{FF2B5EF4-FFF2-40B4-BE49-F238E27FC236}">
                  <a16:creationId xmlns:a16="http://schemas.microsoft.com/office/drawing/2014/main" id="{4FFE8C62-204B-2D40-80E1-49B05F3B4D5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37" y="3129815"/>
              <a:ext cx="1800000" cy="1800000"/>
            </a:xfrm>
            <a:prstGeom prst="rect">
              <a:avLst/>
            </a:prstGeom>
          </p:spPr>
        </p:pic>
        <p:sp>
          <p:nvSpPr>
            <p:cNvPr id="237" name="ZoneTexte 30">
              <a:extLst>
                <a:ext uri="{FF2B5EF4-FFF2-40B4-BE49-F238E27FC236}">
                  <a16:creationId xmlns:a16="http://schemas.microsoft.com/office/drawing/2014/main" id="{957E2DD1-F150-B948-9F04-6E41D7929EB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238" name="ZoneTexte 30">
              <a:extLst>
                <a:ext uri="{FF2B5EF4-FFF2-40B4-BE49-F238E27FC236}">
                  <a16:creationId xmlns:a16="http://schemas.microsoft.com/office/drawing/2014/main" id="{D0ABA342-5491-9441-9A4A-AE14781E429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239" name="Ellipse 238">
              <a:extLst>
                <a:ext uri="{FF2B5EF4-FFF2-40B4-BE49-F238E27FC236}">
                  <a16:creationId xmlns:a16="http://schemas.microsoft.com/office/drawing/2014/main" id="{2BE3C28A-49D0-DF4D-92B3-FD16C64360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137" y="3129815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0" name="Ellipse 239">
              <a:extLst>
                <a:ext uri="{FF2B5EF4-FFF2-40B4-BE49-F238E27FC236}">
                  <a16:creationId xmlns:a16="http://schemas.microsoft.com/office/drawing/2014/main" id="{D6CCA845-B1F6-AB44-ABBE-4BEACF555A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7137" y="3093815"/>
              <a:ext cx="1872000" cy="187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76047063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139" name="Picture 15">
            <a:extLst>
              <a:ext uri="{FF2B5EF4-FFF2-40B4-BE49-F238E27FC236}">
                <a16:creationId xmlns:a16="http://schemas.microsoft.com/office/drawing/2014/main" id="{AE766DF4-97FA-C14B-8BA4-8BC82573610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1913" y="342277"/>
            <a:ext cx="2203685" cy="6227420"/>
          </a:xfrm>
          <a:prstGeom prst="rect">
            <a:avLst/>
          </a:prstGeom>
        </p:spPr>
      </p:pic>
      <p:pic>
        <p:nvPicPr>
          <p:cNvPr id="140" name="Picture 14">
            <a:extLst>
              <a:ext uri="{FF2B5EF4-FFF2-40B4-BE49-F238E27FC236}">
                <a16:creationId xmlns:a16="http://schemas.microsoft.com/office/drawing/2014/main" id="{5E2A507D-883B-2F42-9C61-6F046D6D466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3409" y="288233"/>
            <a:ext cx="1792480" cy="619139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286" y="288234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1028" y="342278"/>
            <a:ext cx="2203685" cy="6227420"/>
          </a:xfrm>
          <a:prstGeom prst="rect">
            <a:avLst/>
          </a:prstGeom>
        </p:spPr>
      </p:pic>
      <p:sp>
        <p:nvSpPr>
          <p:cNvPr id="198" name="Rectangle 197">
            <a:extLst>
              <a:ext uri="{FF2B5EF4-FFF2-40B4-BE49-F238E27FC236}">
                <a16:creationId xmlns:a16="http://schemas.microsoft.com/office/drawing/2014/main" id="{F6F3842A-777A-DC49-9BF8-AD7EB224ED20}"/>
              </a:ext>
            </a:extLst>
          </p:cNvPr>
          <p:cNvSpPr/>
          <p:nvPr/>
        </p:nvSpPr>
        <p:spPr>
          <a:xfrm>
            <a:off x="4829392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3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260" name="Connecteur en arc 259">
            <a:extLst>
              <a:ext uri="{FF2B5EF4-FFF2-40B4-BE49-F238E27FC236}">
                <a16:creationId xmlns:a16="http://schemas.microsoft.com/office/drawing/2014/main" id="{7E395FC1-E9AE-F046-9106-B47ED4975772}"/>
              </a:ext>
            </a:extLst>
          </p:cNvPr>
          <p:cNvCxnSpPr>
            <a:cxnSpLocks/>
            <a:stCxn id="331" idx="6"/>
            <a:endCxn id="325" idx="2"/>
          </p:cNvCxnSpPr>
          <p:nvPr/>
        </p:nvCxnSpPr>
        <p:spPr>
          <a:xfrm>
            <a:off x="2777027" y="1121507"/>
            <a:ext cx="957794" cy="115305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Connecteur en arc 260">
            <a:extLst>
              <a:ext uri="{FF2B5EF4-FFF2-40B4-BE49-F238E27FC236}">
                <a16:creationId xmlns:a16="http://schemas.microsoft.com/office/drawing/2014/main" id="{8B87B730-8F92-0742-ACD8-C598F6B96DC4}"/>
              </a:ext>
            </a:extLst>
          </p:cNvPr>
          <p:cNvCxnSpPr>
            <a:cxnSpLocks/>
            <a:stCxn id="277" idx="2"/>
            <a:endCxn id="325" idx="6"/>
          </p:cNvCxnSpPr>
          <p:nvPr/>
        </p:nvCxnSpPr>
        <p:spPr>
          <a:xfrm rot="10800000" flipV="1">
            <a:off x="4994821" y="1050947"/>
            <a:ext cx="1589178" cy="1223612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Connecteur en arc 261">
            <a:extLst>
              <a:ext uri="{FF2B5EF4-FFF2-40B4-BE49-F238E27FC236}">
                <a16:creationId xmlns:a16="http://schemas.microsoft.com/office/drawing/2014/main" id="{744299F8-EB2A-B74B-B00B-7E4879884867}"/>
              </a:ext>
            </a:extLst>
          </p:cNvPr>
          <p:cNvCxnSpPr>
            <a:cxnSpLocks/>
            <a:stCxn id="277" idx="6"/>
            <a:endCxn id="281" idx="2"/>
          </p:cNvCxnSpPr>
          <p:nvPr/>
        </p:nvCxnSpPr>
        <p:spPr>
          <a:xfrm>
            <a:off x="7843999" y="1050947"/>
            <a:ext cx="1837539" cy="112508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Connecteur en arc 262">
            <a:extLst>
              <a:ext uri="{FF2B5EF4-FFF2-40B4-BE49-F238E27FC236}">
                <a16:creationId xmlns:a16="http://schemas.microsoft.com/office/drawing/2014/main" id="{7B4E0C74-D1A0-9A41-A152-94E5C8ED7503}"/>
              </a:ext>
            </a:extLst>
          </p:cNvPr>
          <p:cNvCxnSpPr>
            <a:cxnSpLocks/>
            <a:stCxn id="285" idx="2"/>
            <a:endCxn id="281" idx="6"/>
          </p:cNvCxnSpPr>
          <p:nvPr/>
        </p:nvCxnSpPr>
        <p:spPr>
          <a:xfrm rot="10800000" flipV="1">
            <a:off x="10941539" y="1248905"/>
            <a:ext cx="671561" cy="927128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4" name="Connecteur en arc 263">
            <a:extLst>
              <a:ext uri="{FF2B5EF4-FFF2-40B4-BE49-F238E27FC236}">
                <a16:creationId xmlns:a16="http://schemas.microsoft.com/office/drawing/2014/main" id="{0DEAC11F-EDF3-5E41-B40D-47DCC6C3673D}"/>
              </a:ext>
            </a:extLst>
          </p:cNvPr>
          <p:cNvCxnSpPr>
            <a:cxnSpLocks/>
            <a:stCxn id="285" idx="6"/>
            <a:endCxn id="289" idx="0"/>
          </p:cNvCxnSpPr>
          <p:nvPr/>
        </p:nvCxnSpPr>
        <p:spPr>
          <a:xfrm flipH="1">
            <a:off x="12426208" y="1248905"/>
            <a:ext cx="446891" cy="1534393"/>
          </a:xfrm>
          <a:prstGeom prst="curvedConnector4">
            <a:avLst>
              <a:gd name="adj1" fmla="val -112302"/>
              <a:gd name="adj2" fmla="val 70529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5" name="Connecteur en arc 264">
            <a:extLst>
              <a:ext uri="{FF2B5EF4-FFF2-40B4-BE49-F238E27FC236}">
                <a16:creationId xmlns:a16="http://schemas.microsoft.com/office/drawing/2014/main" id="{8E1CC438-99F2-AE46-A314-89041E19076C}"/>
              </a:ext>
            </a:extLst>
          </p:cNvPr>
          <p:cNvCxnSpPr>
            <a:cxnSpLocks/>
            <a:stCxn id="289" idx="2"/>
            <a:endCxn id="293" idx="6"/>
          </p:cNvCxnSpPr>
          <p:nvPr/>
        </p:nvCxnSpPr>
        <p:spPr>
          <a:xfrm rot="10800000" flipV="1">
            <a:off x="10454504" y="3413297"/>
            <a:ext cx="1341704" cy="580973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6" name="Connecteur en arc 265">
            <a:extLst>
              <a:ext uri="{FF2B5EF4-FFF2-40B4-BE49-F238E27FC236}">
                <a16:creationId xmlns:a16="http://schemas.microsoft.com/office/drawing/2014/main" id="{80A0FDE0-93D8-6648-AB0E-6320C1118E15}"/>
              </a:ext>
            </a:extLst>
          </p:cNvPr>
          <p:cNvCxnSpPr>
            <a:cxnSpLocks/>
            <a:stCxn id="293" idx="2"/>
            <a:endCxn id="297" idx="6"/>
          </p:cNvCxnSpPr>
          <p:nvPr/>
        </p:nvCxnSpPr>
        <p:spPr>
          <a:xfrm rot="10800000">
            <a:off x="7936596" y="2832325"/>
            <a:ext cx="1257908" cy="116194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Connecteur en arc 266">
            <a:extLst>
              <a:ext uri="{FF2B5EF4-FFF2-40B4-BE49-F238E27FC236}">
                <a16:creationId xmlns:a16="http://schemas.microsoft.com/office/drawing/2014/main" id="{5F085FEE-3085-9D42-B360-F71D562092F6}"/>
              </a:ext>
            </a:extLst>
          </p:cNvPr>
          <p:cNvCxnSpPr>
            <a:cxnSpLocks/>
            <a:stCxn id="297" idx="2"/>
            <a:endCxn id="301" idx="6"/>
          </p:cNvCxnSpPr>
          <p:nvPr/>
        </p:nvCxnSpPr>
        <p:spPr>
          <a:xfrm rot="10800000" flipV="1">
            <a:off x="5900430" y="2832324"/>
            <a:ext cx="776167" cy="81190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8" name="Connecteur en arc 267">
            <a:extLst>
              <a:ext uri="{FF2B5EF4-FFF2-40B4-BE49-F238E27FC236}">
                <a16:creationId xmlns:a16="http://schemas.microsoft.com/office/drawing/2014/main" id="{17DCB729-B014-5841-9CC0-340F80098C8C}"/>
              </a:ext>
            </a:extLst>
          </p:cNvPr>
          <p:cNvCxnSpPr>
            <a:cxnSpLocks/>
            <a:stCxn id="301" idx="2"/>
            <a:endCxn id="305" idx="4"/>
          </p:cNvCxnSpPr>
          <p:nvPr/>
        </p:nvCxnSpPr>
        <p:spPr>
          <a:xfrm rot="10800000" flipV="1">
            <a:off x="2528789" y="3644224"/>
            <a:ext cx="2111641" cy="516558"/>
          </a:xfrm>
          <a:prstGeom prst="curvedConnector4">
            <a:avLst>
              <a:gd name="adj1" fmla="val 35083"/>
              <a:gd name="adj2" fmla="val 229291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9" name="Connecteur en arc 268">
            <a:extLst>
              <a:ext uri="{FF2B5EF4-FFF2-40B4-BE49-F238E27FC236}">
                <a16:creationId xmlns:a16="http://schemas.microsoft.com/office/drawing/2014/main" id="{E30BDE87-195C-FD4C-A599-ABAE9DA25653}"/>
              </a:ext>
            </a:extLst>
          </p:cNvPr>
          <p:cNvCxnSpPr>
            <a:cxnSpLocks/>
            <a:stCxn id="307" idx="1"/>
            <a:endCxn id="305" idx="2"/>
          </p:cNvCxnSpPr>
          <p:nvPr/>
        </p:nvCxnSpPr>
        <p:spPr>
          <a:xfrm rot="10800000" flipH="1">
            <a:off x="1688006" y="3530783"/>
            <a:ext cx="210782" cy="2239989"/>
          </a:xfrm>
          <a:prstGeom prst="curvedConnector3">
            <a:avLst>
              <a:gd name="adj1" fmla="val -397662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Connecteur en arc 269">
            <a:extLst>
              <a:ext uri="{FF2B5EF4-FFF2-40B4-BE49-F238E27FC236}">
                <a16:creationId xmlns:a16="http://schemas.microsoft.com/office/drawing/2014/main" id="{FF1A7C11-5C9F-3344-90D5-84E64286644F}"/>
              </a:ext>
            </a:extLst>
          </p:cNvPr>
          <p:cNvCxnSpPr>
            <a:cxnSpLocks/>
            <a:stCxn id="309" idx="6"/>
            <a:endCxn id="313" idx="2"/>
          </p:cNvCxnSpPr>
          <p:nvPr/>
        </p:nvCxnSpPr>
        <p:spPr>
          <a:xfrm flipV="1">
            <a:off x="2948006" y="5060538"/>
            <a:ext cx="1404880" cy="710233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Connecteur en arc 270">
            <a:extLst>
              <a:ext uri="{FF2B5EF4-FFF2-40B4-BE49-F238E27FC236}">
                <a16:creationId xmlns:a16="http://schemas.microsoft.com/office/drawing/2014/main" id="{3119219D-A4A5-D047-BEE3-1CFE017DD88B}"/>
              </a:ext>
            </a:extLst>
          </p:cNvPr>
          <p:cNvCxnSpPr>
            <a:cxnSpLocks/>
            <a:stCxn id="313" idx="6"/>
            <a:endCxn id="317" idx="4"/>
          </p:cNvCxnSpPr>
          <p:nvPr/>
        </p:nvCxnSpPr>
        <p:spPr>
          <a:xfrm>
            <a:off x="5612886" y="5060538"/>
            <a:ext cx="1693710" cy="497168"/>
          </a:xfrm>
          <a:prstGeom prst="curvedConnector4">
            <a:avLst>
              <a:gd name="adj1" fmla="val 31402"/>
              <a:gd name="adj2" fmla="val 2242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Connecteur en arc 271">
            <a:extLst>
              <a:ext uri="{FF2B5EF4-FFF2-40B4-BE49-F238E27FC236}">
                <a16:creationId xmlns:a16="http://schemas.microsoft.com/office/drawing/2014/main" id="{B27E8F68-49DB-5F42-B4B4-200D5BBB1E9E}"/>
              </a:ext>
            </a:extLst>
          </p:cNvPr>
          <p:cNvCxnSpPr>
            <a:cxnSpLocks/>
            <a:stCxn id="317" idx="6"/>
            <a:endCxn id="321" idx="2"/>
          </p:cNvCxnSpPr>
          <p:nvPr/>
        </p:nvCxnSpPr>
        <p:spPr>
          <a:xfrm>
            <a:off x="7936596" y="4927706"/>
            <a:ext cx="1494763" cy="76920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Connecteur en arc 272">
            <a:extLst>
              <a:ext uri="{FF2B5EF4-FFF2-40B4-BE49-F238E27FC236}">
                <a16:creationId xmlns:a16="http://schemas.microsoft.com/office/drawing/2014/main" id="{3B0DB650-DBE9-B24C-99D7-8EC698840012}"/>
              </a:ext>
            </a:extLst>
          </p:cNvPr>
          <p:cNvCxnSpPr>
            <a:cxnSpLocks/>
            <a:stCxn id="321" idx="6"/>
            <a:endCxn id="337" idx="2"/>
          </p:cNvCxnSpPr>
          <p:nvPr/>
        </p:nvCxnSpPr>
        <p:spPr>
          <a:xfrm flipV="1">
            <a:off x="10691359" y="4850446"/>
            <a:ext cx="1184046" cy="84646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4" name="Groupe 273">
            <a:extLst>
              <a:ext uri="{FF2B5EF4-FFF2-40B4-BE49-F238E27FC236}">
                <a16:creationId xmlns:a16="http://schemas.microsoft.com/office/drawing/2014/main" id="{C413E624-BEFB-6746-997F-B7122AFCAE05}"/>
              </a:ext>
            </a:extLst>
          </p:cNvPr>
          <p:cNvGrpSpPr/>
          <p:nvPr/>
        </p:nvGrpSpPr>
        <p:grpSpPr>
          <a:xfrm>
            <a:off x="6583999" y="420947"/>
            <a:ext cx="1260000" cy="1260000"/>
            <a:chOff x="4426609" y="420946"/>
            <a:chExt cx="1260000" cy="1260000"/>
          </a:xfrm>
        </p:grpSpPr>
        <p:pic>
          <p:nvPicPr>
            <p:cNvPr id="275" name="Image 274">
              <a:extLst>
                <a:ext uri="{FF2B5EF4-FFF2-40B4-BE49-F238E27FC236}">
                  <a16:creationId xmlns:a16="http://schemas.microsoft.com/office/drawing/2014/main" id="{4C782B11-B93C-7249-ACA1-76F45EEA497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26609" y="420946"/>
              <a:ext cx="1260000" cy="1260000"/>
            </a:xfrm>
            <a:prstGeom prst="rect">
              <a:avLst/>
            </a:prstGeom>
          </p:spPr>
        </p:pic>
        <p:sp>
          <p:nvSpPr>
            <p:cNvPr id="276" name="ZoneTexte 30">
              <a:extLst>
                <a:ext uri="{FF2B5EF4-FFF2-40B4-BE49-F238E27FC236}">
                  <a16:creationId xmlns:a16="http://schemas.microsoft.com/office/drawing/2014/main" id="{E90EA0A1-0542-C049-A87F-0FD0549A4D41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552609" y="54694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77" name="Ellipse 276">
              <a:extLst>
                <a:ext uri="{FF2B5EF4-FFF2-40B4-BE49-F238E27FC236}">
                  <a16:creationId xmlns:a16="http://schemas.microsoft.com/office/drawing/2014/main" id="{DF4E91C6-F41A-F545-9A25-6292D9E174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6609" y="420946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8" name="Groupe 277">
            <a:extLst>
              <a:ext uri="{FF2B5EF4-FFF2-40B4-BE49-F238E27FC236}">
                <a16:creationId xmlns:a16="http://schemas.microsoft.com/office/drawing/2014/main" id="{957E5D33-4E6B-4A48-A59C-E2154140F9CE}"/>
              </a:ext>
            </a:extLst>
          </p:cNvPr>
          <p:cNvGrpSpPr/>
          <p:nvPr/>
        </p:nvGrpSpPr>
        <p:grpSpPr>
          <a:xfrm>
            <a:off x="9681538" y="1546033"/>
            <a:ext cx="1260000" cy="1260000"/>
            <a:chOff x="6504184" y="1546032"/>
            <a:chExt cx="1260000" cy="1260000"/>
          </a:xfrm>
        </p:grpSpPr>
        <p:sp>
          <p:nvSpPr>
            <p:cNvPr id="279" name="ZoneTexte 30">
              <a:extLst>
                <a:ext uri="{FF2B5EF4-FFF2-40B4-BE49-F238E27FC236}">
                  <a16:creationId xmlns:a16="http://schemas.microsoft.com/office/drawing/2014/main" id="{FB3A20E4-E716-384C-BF2D-8CC72865021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630184" y="1672032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280" name="Image 279">
              <a:extLst>
                <a:ext uri="{FF2B5EF4-FFF2-40B4-BE49-F238E27FC236}">
                  <a16:creationId xmlns:a16="http://schemas.microsoft.com/office/drawing/2014/main" id="{DAC2E681-2A72-1745-B0EC-39E913FB324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4184" y="1546032"/>
              <a:ext cx="1260000" cy="1260000"/>
            </a:xfrm>
            <a:prstGeom prst="rect">
              <a:avLst/>
            </a:prstGeom>
          </p:spPr>
        </p:pic>
        <p:sp>
          <p:nvSpPr>
            <p:cNvPr id="281" name="Ellipse 280">
              <a:extLst>
                <a:ext uri="{FF2B5EF4-FFF2-40B4-BE49-F238E27FC236}">
                  <a16:creationId xmlns:a16="http://schemas.microsoft.com/office/drawing/2014/main" id="{7207D460-A88B-6345-80E6-CFA5E92A47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04184" y="1546032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82" name="Groupe 281">
            <a:extLst>
              <a:ext uri="{FF2B5EF4-FFF2-40B4-BE49-F238E27FC236}">
                <a16:creationId xmlns:a16="http://schemas.microsoft.com/office/drawing/2014/main" id="{FD7BD671-78B3-7748-83F8-EBA38FF7E721}"/>
              </a:ext>
            </a:extLst>
          </p:cNvPr>
          <p:cNvGrpSpPr/>
          <p:nvPr/>
        </p:nvGrpSpPr>
        <p:grpSpPr>
          <a:xfrm>
            <a:off x="11613099" y="618905"/>
            <a:ext cx="1260000" cy="1260000"/>
            <a:chOff x="7903540" y="361254"/>
            <a:chExt cx="1260000" cy="1260000"/>
          </a:xfrm>
        </p:grpSpPr>
        <p:pic>
          <p:nvPicPr>
            <p:cNvPr id="283" name="Image 282">
              <a:extLst>
                <a:ext uri="{FF2B5EF4-FFF2-40B4-BE49-F238E27FC236}">
                  <a16:creationId xmlns:a16="http://schemas.microsoft.com/office/drawing/2014/main" id="{2A63A521-95E6-414E-A92B-03D60218BF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3540" y="361254"/>
              <a:ext cx="1260000" cy="1260000"/>
            </a:xfrm>
            <a:prstGeom prst="rect">
              <a:avLst/>
            </a:prstGeom>
          </p:spPr>
        </p:pic>
        <p:sp>
          <p:nvSpPr>
            <p:cNvPr id="284" name="ZoneTexte 30">
              <a:extLst>
                <a:ext uri="{FF2B5EF4-FFF2-40B4-BE49-F238E27FC236}">
                  <a16:creationId xmlns:a16="http://schemas.microsoft.com/office/drawing/2014/main" id="{DBE5B006-9CDB-4B4D-B6F8-88BEA6B38BF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29540" y="48725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85" name="Ellipse 284">
              <a:extLst>
                <a:ext uri="{FF2B5EF4-FFF2-40B4-BE49-F238E27FC236}">
                  <a16:creationId xmlns:a16="http://schemas.microsoft.com/office/drawing/2014/main" id="{30D9A97A-80E9-D645-8BEF-8FFD2E4465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3540" y="361254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86" name="Groupe 285">
            <a:extLst>
              <a:ext uri="{FF2B5EF4-FFF2-40B4-BE49-F238E27FC236}">
                <a16:creationId xmlns:a16="http://schemas.microsoft.com/office/drawing/2014/main" id="{6855FF0A-FA7B-094E-9AC6-F9B945B84B64}"/>
              </a:ext>
            </a:extLst>
          </p:cNvPr>
          <p:cNvGrpSpPr/>
          <p:nvPr/>
        </p:nvGrpSpPr>
        <p:grpSpPr>
          <a:xfrm>
            <a:off x="11796208" y="2783298"/>
            <a:ext cx="1260000" cy="1260000"/>
            <a:chOff x="8212453" y="2716536"/>
            <a:chExt cx="1260000" cy="1260000"/>
          </a:xfrm>
        </p:grpSpPr>
        <p:pic>
          <p:nvPicPr>
            <p:cNvPr id="287" name="Image 286">
              <a:extLst>
                <a:ext uri="{FF2B5EF4-FFF2-40B4-BE49-F238E27FC236}">
                  <a16:creationId xmlns:a16="http://schemas.microsoft.com/office/drawing/2014/main" id="{8E8CD7D6-202D-7946-A729-41DF84ED9C0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12453" y="2716536"/>
              <a:ext cx="1260000" cy="1260000"/>
            </a:xfrm>
            <a:prstGeom prst="rect">
              <a:avLst/>
            </a:prstGeom>
          </p:spPr>
        </p:pic>
        <p:sp>
          <p:nvSpPr>
            <p:cNvPr id="288" name="ZoneTexte 30">
              <a:extLst>
                <a:ext uri="{FF2B5EF4-FFF2-40B4-BE49-F238E27FC236}">
                  <a16:creationId xmlns:a16="http://schemas.microsoft.com/office/drawing/2014/main" id="{030209BF-7959-1E40-B4E8-82CDB1FE1DD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338453" y="284253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89" name="Ellipse 288">
              <a:extLst>
                <a:ext uri="{FF2B5EF4-FFF2-40B4-BE49-F238E27FC236}">
                  <a16:creationId xmlns:a16="http://schemas.microsoft.com/office/drawing/2014/main" id="{B5E1F5E2-AD65-E747-9862-422890A1E3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12453" y="2716536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90" name="Groupe 289">
            <a:extLst>
              <a:ext uri="{FF2B5EF4-FFF2-40B4-BE49-F238E27FC236}">
                <a16:creationId xmlns:a16="http://schemas.microsoft.com/office/drawing/2014/main" id="{70109B22-482E-1545-9CDC-F4FCC1B2AAD8}"/>
              </a:ext>
            </a:extLst>
          </p:cNvPr>
          <p:cNvGrpSpPr/>
          <p:nvPr/>
        </p:nvGrpSpPr>
        <p:grpSpPr>
          <a:xfrm>
            <a:off x="9194504" y="3364271"/>
            <a:ext cx="1260000" cy="1260000"/>
            <a:chOff x="6153780" y="3364270"/>
            <a:chExt cx="1260000" cy="1260000"/>
          </a:xfrm>
        </p:grpSpPr>
        <p:pic>
          <p:nvPicPr>
            <p:cNvPr id="291" name="Image 290">
              <a:extLst>
                <a:ext uri="{FF2B5EF4-FFF2-40B4-BE49-F238E27FC236}">
                  <a16:creationId xmlns:a16="http://schemas.microsoft.com/office/drawing/2014/main" id="{97921D8B-2BF1-AC4C-B448-FAE0A0D0192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53780" y="3364270"/>
              <a:ext cx="1260000" cy="1260000"/>
            </a:xfrm>
            <a:prstGeom prst="rect">
              <a:avLst/>
            </a:prstGeom>
          </p:spPr>
        </p:pic>
        <p:sp>
          <p:nvSpPr>
            <p:cNvPr id="292" name="ZoneTexte 30">
              <a:extLst>
                <a:ext uri="{FF2B5EF4-FFF2-40B4-BE49-F238E27FC236}">
                  <a16:creationId xmlns:a16="http://schemas.microsoft.com/office/drawing/2014/main" id="{8D704485-14E4-5A4C-B010-789966A7DB5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279780" y="349027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93" name="Ellipse 292">
              <a:extLst>
                <a:ext uri="{FF2B5EF4-FFF2-40B4-BE49-F238E27FC236}">
                  <a16:creationId xmlns:a16="http://schemas.microsoft.com/office/drawing/2014/main" id="{D038D7A6-9AC5-AF42-9361-697E42E796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780" y="3364270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94" name="Groupe 293">
            <a:extLst>
              <a:ext uri="{FF2B5EF4-FFF2-40B4-BE49-F238E27FC236}">
                <a16:creationId xmlns:a16="http://schemas.microsoft.com/office/drawing/2014/main" id="{C3D08113-FB96-8C45-A0B8-1F2FE1A2797B}"/>
              </a:ext>
            </a:extLst>
          </p:cNvPr>
          <p:cNvGrpSpPr/>
          <p:nvPr/>
        </p:nvGrpSpPr>
        <p:grpSpPr>
          <a:xfrm>
            <a:off x="6676596" y="2202324"/>
            <a:ext cx="1260000" cy="1260000"/>
            <a:chOff x="4519206" y="2202323"/>
            <a:chExt cx="1260000" cy="1260000"/>
          </a:xfrm>
        </p:grpSpPr>
        <p:pic>
          <p:nvPicPr>
            <p:cNvPr id="295" name="Image 294">
              <a:extLst>
                <a:ext uri="{FF2B5EF4-FFF2-40B4-BE49-F238E27FC236}">
                  <a16:creationId xmlns:a16="http://schemas.microsoft.com/office/drawing/2014/main" id="{A7FEEB1E-18D1-9A4F-86E3-C3DCC39C6F1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2202323"/>
              <a:ext cx="1260000" cy="1260000"/>
            </a:xfrm>
            <a:prstGeom prst="rect">
              <a:avLst/>
            </a:prstGeom>
          </p:spPr>
        </p:pic>
        <p:sp>
          <p:nvSpPr>
            <p:cNvPr id="296" name="ZoneTexte 30">
              <a:extLst>
                <a:ext uri="{FF2B5EF4-FFF2-40B4-BE49-F238E27FC236}">
                  <a16:creationId xmlns:a16="http://schemas.microsoft.com/office/drawing/2014/main" id="{03ECC254-2B95-AE4B-B96D-DA0BA63BC89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232832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97" name="Ellipse 296">
              <a:extLst>
                <a:ext uri="{FF2B5EF4-FFF2-40B4-BE49-F238E27FC236}">
                  <a16:creationId xmlns:a16="http://schemas.microsoft.com/office/drawing/2014/main" id="{58CC696C-52A5-0548-9E8D-713DC8300F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2202323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98" name="Groupe 297">
            <a:extLst>
              <a:ext uri="{FF2B5EF4-FFF2-40B4-BE49-F238E27FC236}">
                <a16:creationId xmlns:a16="http://schemas.microsoft.com/office/drawing/2014/main" id="{D2353427-0A77-B041-88BD-76EF036AF26D}"/>
              </a:ext>
            </a:extLst>
          </p:cNvPr>
          <p:cNvGrpSpPr/>
          <p:nvPr/>
        </p:nvGrpSpPr>
        <p:grpSpPr>
          <a:xfrm>
            <a:off x="4640429" y="3014224"/>
            <a:ext cx="1260000" cy="1260000"/>
            <a:chOff x="2545827" y="3011543"/>
            <a:chExt cx="1260000" cy="1260000"/>
          </a:xfrm>
        </p:grpSpPr>
        <p:pic>
          <p:nvPicPr>
            <p:cNvPr id="299" name="Image 298">
              <a:extLst>
                <a:ext uri="{FF2B5EF4-FFF2-40B4-BE49-F238E27FC236}">
                  <a16:creationId xmlns:a16="http://schemas.microsoft.com/office/drawing/2014/main" id="{3F6E1ECB-EA65-0747-AC51-4AEB59487C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45827" y="3011543"/>
              <a:ext cx="1260000" cy="1260000"/>
            </a:xfrm>
            <a:prstGeom prst="rect">
              <a:avLst/>
            </a:prstGeom>
          </p:spPr>
        </p:pic>
        <p:sp>
          <p:nvSpPr>
            <p:cNvPr id="300" name="ZoneTexte 30">
              <a:extLst>
                <a:ext uri="{FF2B5EF4-FFF2-40B4-BE49-F238E27FC236}">
                  <a16:creationId xmlns:a16="http://schemas.microsoft.com/office/drawing/2014/main" id="{A6DEEF19-6D5A-3243-9588-365734A22EE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671827" y="313754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01" name="Ellipse 300">
              <a:extLst>
                <a:ext uri="{FF2B5EF4-FFF2-40B4-BE49-F238E27FC236}">
                  <a16:creationId xmlns:a16="http://schemas.microsoft.com/office/drawing/2014/main" id="{29BEAEE6-18EA-C14A-A25B-D40D6CEE5D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5827" y="3011543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02" name="Groupe 301">
            <a:extLst>
              <a:ext uri="{FF2B5EF4-FFF2-40B4-BE49-F238E27FC236}">
                <a16:creationId xmlns:a16="http://schemas.microsoft.com/office/drawing/2014/main" id="{B85EA1F7-3763-684B-A68C-C3DD18B0C008}"/>
              </a:ext>
            </a:extLst>
          </p:cNvPr>
          <p:cNvGrpSpPr/>
          <p:nvPr/>
        </p:nvGrpSpPr>
        <p:grpSpPr>
          <a:xfrm>
            <a:off x="1898788" y="2900782"/>
            <a:ext cx="1260000" cy="1260000"/>
            <a:chOff x="950218" y="2879761"/>
            <a:chExt cx="1260000" cy="1260000"/>
          </a:xfrm>
        </p:grpSpPr>
        <p:pic>
          <p:nvPicPr>
            <p:cNvPr id="303" name="Image 302">
              <a:extLst>
                <a:ext uri="{FF2B5EF4-FFF2-40B4-BE49-F238E27FC236}">
                  <a16:creationId xmlns:a16="http://schemas.microsoft.com/office/drawing/2014/main" id="{7B85F77A-2D29-8243-9AA9-547C8AC394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0218" y="2879761"/>
              <a:ext cx="1260000" cy="1260000"/>
            </a:xfrm>
            <a:prstGeom prst="rect">
              <a:avLst/>
            </a:prstGeom>
          </p:spPr>
        </p:pic>
        <p:sp>
          <p:nvSpPr>
            <p:cNvPr id="304" name="ZoneTexte 30">
              <a:extLst>
                <a:ext uri="{FF2B5EF4-FFF2-40B4-BE49-F238E27FC236}">
                  <a16:creationId xmlns:a16="http://schemas.microsoft.com/office/drawing/2014/main" id="{25B136C0-CB45-6B45-AFBE-A7A614C65580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1076218" y="3005761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05" name="Ellipse 304">
              <a:extLst>
                <a:ext uri="{FF2B5EF4-FFF2-40B4-BE49-F238E27FC236}">
                  <a16:creationId xmlns:a16="http://schemas.microsoft.com/office/drawing/2014/main" id="{CC6555F8-5723-A240-A953-10D9C79191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0218" y="2879761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06" name="Groupe 305">
            <a:extLst>
              <a:ext uri="{FF2B5EF4-FFF2-40B4-BE49-F238E27FC236}">
                <a16:creationId xmlns:a16="http://schemas.microsoft.com/office/drawing/2014/main" id="{9186AD70-29F1-B04E-9253-8E788C969040}"/>
              </a:ext>
            </a:extLst>
          </p:cNvPr>
          <p:cNvGrpSpPr/>
          <p:nvPr/>
        </p:nvGrpSpPr>
        <p:grpSpPr>
          <a:xfrm>
            <a:off x="1688006" y="5140771"/>
            <a:ext cx="1260000" cy="1260000"/>
            <a:chOff x="611632" y="5096679"/>
            <a:chExt cx="1260000" cy="1260000"/>
          </a:xfrm>
        </p:grpSpPr>
        <p:pic>
          <p:nvPicPr>
            <p:cNvPr id="307" name="Image 306">
              <a:extLst>
                <a:ext uri="{FF2B5EF4-FFF2-40B4-BE49-F238E27FC236}">
                  <a16:creationId xmlns:a16="http://schemas.microsoft.com/office/drawing/2014/main" id="{B8309FB2-B0E0-4345-B41E-97D17DD98B9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632" y="5096679"/>
              <a:ext cx="1260000" cy="1260000"/>
            </a:xfrm>
            <a:prstGeom prst="rect">
              <a:avLst/>
            </a:prstGeom>
          </p:spPr>
        </p:pic>
        <p:sp>
          <p:nvSpPr>
            <p:cNvPr id="308" name="ZoneTexte 30">
              <a:extLst>
                <a:ext uri="{FF2B5EF4-FFF2-40B4-BE49-F238E27FC236}">
                  <a16:creationId xmlns:a16="http://schemas.microsoft.com/office/drawing/2014/main" id="{ACBB86BD-2CA1-654B-9657-005EEAE19D1B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7632" y="522267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09" name="Ellipse 308">
              <a:extLst>
                <a:ext uri="{FF2B5EF4-FFF2-40B4-BE49-F238E27FC236}">
                  <a16:creationId xmlns:a16="http://schemas.microsoft.com/office/drawing/2014/main" id="{187806DF-DDF2-6846-AE14-D549611B20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632" y="5096679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0" name="Groupe 309">
            <a:extLst>
              <a:ext uri="{FF2B5EF4-FFF2-40B4-BE49-F238E27FC236}">
                <a16:creationId xmlns:a16="http://schemas.microsoft.com/office/drawing/2014/main" id="{4398B6F6-5384-D249-8E9C-162BEDA13E6D}"/>
              </a:ext>
            </a:extLst>
          </p:cNvPr>
          <p:cNvGrpSpPr/>
          <p:nvPr/>
        </p:nvGrpSpPr>
        <p:grpSpPr>
          <a:xfrm>
            <a:off x="4352886" y="4430538"/>
            <a:ext cx="1260000" cy="1260000"/>
            <a:chOff x="2636372" y="4505219"/>
            <a:chExt cx="1260000" cy="1260000"/>
          </a:xfrm>
        </p:grpSpPr>
        <p:pic>
          <p:nvPicPr>
            <p:cNvPr id="311" name="Image 310">
              <a:extLst>
                <a:ext uri="{FF2B5EF4-FFF2-40B4-BE49-F238E27FC236}">
                  <a16:creationId xmlns:a16="http://schemas.microsoft.com/office/drawing/2014/main" id="{AAA36106-514B-904F-BE06-6AC637A6A51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36372" y="4505219"/>
              <a:ext cx="1260000" cy="1260000"/>
            </a:xfrm>
            <a:prstGeom prst="rect">
              <a:avLst/>
            </a:prstGeom>
          </p:spPr>
        </p:pic>
        <p:sp>
          <p:nvSpPr>
            <p:cNvPr id="312" name="ZoneTexte 30">
              <a:extLst>
                <a:ext uri="{FF2B5EF4-FFF2-40B4-BE49-F238E27FC236}">
                  <a16:creationId xmlns:a16="http://schemas.microsoft.com/office/drawing/2014/main" id="{A8BB3E2F-4E33-2A45-9E5A-33DDD35528D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762372" y="463121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13" name="Ellipse 312">
              <a:extLst>
                <a:ext uri="{FF2B5EF4-FFF2-40B4-BE49-F238E27FC236}">
                  <a16:creationId xmlns:a16="http://schemas.microsoft.com/office/drawing/2014/main" id="{EC688B5C-DB9B-1D4B-AA65-8ADAB3EF20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6372" y="4505219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4" name="Groupe 313">
            <a:extLst>
              <a:ext uri="{FF2B5EF4-FFF2-40B4-BE49-F238E27FC236}">
                <a16:creationId xmlns:a16="http://schemas.microsoft.com/office/drawing/2014/main" id="{AA1EFDB3-1557-D84A-A9DF-BE1F596DA392}"/>
              </a:ext>
            </a:extLst>
          </p:cNvPr>
          <p:cNvGrpSpPr/>
          <p:nvPr/>
        </p:nvGrpSpPr>
        <p:grpSpPr>
          <a:xfrm>
            <a:off x="6676596" y="4297706"/>
            <a:ext cx="1260000" cy="1260000"/>
            <a:chOff x="4519206" y="4297705"/>
            <a:chExt cx="1260000" cy="1260000"/>
          </a:xfrm>
        </p:grpSpPr>
        <p:pic>
          <p:nvPicPr>
            <p:cNvPr id="315" name="Image 314">
              <a:extLst>
                <a:ext uri="{FF2B5EF4-FFF2-40B4-BE49-F238E27FC236}">
                  <a16:creationId xmlns:a16="http://schemas.microsoft.com/office/drawing/2014/main" id="{7C55C978-B92B-DC41-BFB4-7D1665AC3FAE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4297705"/>
              <a:ext cx="1260000" cy="1260000"/>
            </a:xfrm>
            <a:prstGeom prst="rect">
              <a:avLst/>
            </a:prstGeom>
          </p:spPr>
        </p:pic>
        <p:sp>
          <p:nvSpPr>
            <p:cNvPr id="316" name="ZoneTexte 30">
              <a:extLst>
                <a:ext uri="{FF2B5EF4-FFF2-40B4-BE49-F238E27FC236}">
                  <a16:creationId xmlns:a16="http://schemas.microsoft.com/office/drawing/2014/main" id="{9C82A154-3636-F141-B1AD-77AC0628071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442370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17" name="Ellipse 316">
              <a:extLst>
                <a:ext uri="{FF2B5EF4-FFF2-40B4-BE49-F238E27FC236}">
                  <a16:creationId xmlns:a16="http://schemas.microsoft.com/office/drawing/2014/main" id="{205AFE94-97DE-C84E-B7D5-FC3BFF3CE2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4297705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8" name="Groupe 317">
            <a:extLst>
              <a:ext uri="{FF2B5EF4-FFF2-40B4-BE49-F238E27FC236}">
                <a16:creationId xmlns:a16="http://schemas.microsoft.com/office/drawing/2014/main" id="{89764B61-4E5C-A548-8282-5A53C21238FD}"/>
              </a:ext>
            </a:extLst>
          </p:cNvPr>
          <p:cNvGrpSpPr/>
          <p:nvPr/>
        </p:nvGrpSpPr>
        <p:grpSpPr>
          <a:xfrm>
            <a:off x="9431359" y="5066915"/>
            <a:ext cx="1260000" cy="1260000"/>
            <a:chOff x="6443185" y="5066914"/>
            <a:chExt cx="1260000" cy="1260000"/>
          </a:xfrm>
        </p:grpSpPr>
        <p:pic>
          <p:nvPicPr>
            <p:cNvPr id="319" name="Image 318">
              <a:extLst>
                <a:ext uri="{FF2B5EF4-FFF2-40B4-BE49-F238E27FC236}">
                  <a16:creationId xmlns:a16="http://schemas.microsoft.com/office/drawing/2014/main" id="{34FAFADA-3D12-1B42-AD1D-B31313F0DF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3185" y="5066914"/>
              <a:ext cx="1260000" cy="1260000"/>
            </a:xfrm>
            <a:prstGeom prst="rect">
              <a:avLst/>
            </a:prstGeom>
          </p:spPr>
        </p:pic>
        <p:sp>
          <p:nvSpPr>
            <p:cNvPr id="320" name="ZoneTexte 30">
              <a:extLst>
                <a:ext uri="{FF2B5EF4-FFF2-40B4-BE49-F238E27FC236}">
                  <a16:creationId xmlns:a16="http://schemas.microsoft.com/office/drawing/2014/main" id="{A0EF9D8F-F352-BE4C-A583-96504CE8F4B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569185" y="519291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21" name="Ellipse 320">
              <a:extLst>
                <a:ext uri="{FF2B5EF4-FFF2-40B4-BE49-F238E27FC236}">
                  <a16:creationId xmlns:a16="http://schemas.microsoft.com/office/drawing/2014/main" id="{316D71BF-96F0-3249-8B2B-4CA7D60611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43185" y="5066914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2" name="Groupe 321">
            <a:extLst>
              <a:ext uri="{FF2B5EF4-FFF2-40B4-BE49-F238E27FC236}">
                <a16:creationId xmlns:a16="http://schemas.microsoft.com/office/drawing/2014/main" id="{A5B951CD-263C-F44E-8AFC-DB49FA630933}"/>
              </a:ext>
            </a:extLst>
          </p:cNvPr>
          <p:cNvGrpSpPr/>
          <p:nvPr/>
        </p:nvGrpSpPr>
        <p:grpSpPr>
          <a:xfrm>
            <a:off x="3734821" y="1644559"/>
            <a:ext cx="1260000" cy="1260000"/>
            <a:chOff x="2198140" y="1644558"/>
            <a:chExt cx="1260000" cy="1260000"/>
          </a:xfrm>
        </p:grpSpPr>
        <p:sp>
          <p:nvSpPr>
            <p:cNvPr id="323" name="ZoneTexte 30">
              <a:extLst>
                <a:ext uri="{FF2B5EF4-FFF2-40B4-BE49-F238E27FC236}">
                  <a16:creationId xmlns:a16="http://schemas.microsoft.com/office/drawing/2014/main" id="{439F5F40-57A0-A744-A903-290834BAE4C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324140" y="1770558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324" name="Image 323">
              <a:extLst>
                <a:ext uri="{FF2B5EF4-FFF2-40B4-BE49-F238E27FC236}">
                  <a16:creationId xmlns:a16="http://schemas.microsoft.com/office/drawing/2014/main" id="{33769243-F2C2-A140-B589-E03B7E57E65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98140" y="1644558"/>
              <a:ext cx="1260000" cy="1260000"/>
            </a:xfrm>
            <a:prstGeom prst="rect">
              <a:avLst/>
            </a:prstGeom>
          </p:spPr>
        </p:pic>
        <p:sp>
          <p:nvSpPr>
            <p:cNvPr id="325" name="Ellipse 324">
              <a:extLst>
                <a:ext uri="{FF2B5EF4-FFF2-40B4-BE49-F238E27FC236}">
                  <a16:creationId xmlns:a16="http://schemas.microsoft.com/office/drawing/2014/main" id="{64E5C17F-D257-DA4E-8BF8-62DC6C723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8140" y="1644558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6" name="Groupe 325">
            <a:extLst>
              <a:ext uri="{FF2B5EF4-FFF2-40B4-BE49-F238E27FC236}">
                <a16:creationId xmlns:a16="http://schemas.microsoft.com/office/drawing/2014/main" id="{BDF7F584-7322-FA4E-A752-CE0985A0CDE9}"/>
              </a:ext>
            </a:extLst>
          </p:cNvPr>
          <p:cNvGrpSpPr/>
          <p:nvPr/>
        </p:nvGrpSpPr>
        <p:grpSpPr>
          <a:xfrm>
            <a:off x="1445027" y="455507"/>
            <a:ext cx="1332000" cy="1332000"/>
            <a:chOff x="421613" y="460920"/>
            <a:chExt cx="1332000" cy="1332000"/>
          </a:xfrm>
        </p:grpSpPr>
        <p:pic>
          <p:nvPicPr>
            <p:cNvPr id="327" name="Image 326">
              <a:extLst>
                <a:ext uri="{FF2B5EF4-FFF2-40B4-BE49-F238E27FC236}">
                  <a16:creationId xmlns:a16="http://schemas.microsoft.com/office/drawing/2014/main" id="{0878040F-9DF6-7842-B8AD-3D9D0292409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613" y="496920"/>
              <a:ext cx="1260000" cy="126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328" name="ZoneTexte 30">
              <a:extLst>
                <a:ext uri="{FF2B5EF4-FFF2-40B4-BE49-F238E27FC236}">
                  <a16:creationId xmlns:a16="http://schemas.microsoft.com/office/drawing/2014/main" id="{BE748A94-BDAD-0C48-85AE-BA93FABFF7C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29" name="ZoneTexte 30">
              <a:extLst>
                <a:ext uri="{FF2B5EF4-FFF2-40B4-BE49-F238E27FC236}">
                  <a16:creationId xmlns:a16="http://schemas.microsoft.com/office/drawing/2014/main" id="{0E4B5EC4-BABD-9143-8774-C61BB1866D45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endParaRPr lang="fr-FR" sz="1050" b="1" kern="1000" spc="300" dirty="0">
                <a:solidFill>
                  <a:schemeClr val="accent1">
                    <a:lumMod val="9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30" name="Ellipse 329">
              <a:extLst>
                <a:ext uri="{FF2B5EF4-FFF2-40B4-BE49-F238E27FC236}">
                  <a16:creationId xmlns:a16="http://schemas.microsoft.com/office/drawing/2014/main" id="{06676475-2FC4-724C-9480-76CF5B10D7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7613" y="496920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1" name="Ellipse 330">
              <a:extLst>
                <a:ext uri="{FF2B5EF4-FFF2-40B4-BE49-F238E27FC236}">
                  <a16:creationId xmlns:a16="http://schemas.microsoft.com/office/drawing/2014/main" id="{E1110A45-712B-244A-B767-BF656773B3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1613" y="460920"/>
              <a:ext cx="1332000" cy="133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32" name="Groupe 331">
            <a:extLst>
              <a:ext uri="{FF2B5EF4-FFF2-40B4-BE49-F238E27FC236}">
                <a16:creationId xmlns:a16="http://schemas.microsoft.com/office/drawing/2014/main" id="{49AD8B95-1DFC-6644-9A90-33ACD7D21462}"/>
              </a:ext>
            </a:extLst>
          </p:cNvPr>
          <p:cNvGrpSpPr/>
          <p:nvPr/>
        </p:nvGrpSpPr>
        <p:grpSpPr>
          <a:xfrm>
            <a:off x="11875405" y="4184446"/>
            <a:ext cx="1332000" cy="1332000"/>
            <a:chOff x="8369291" y="4173935"/>
            <a:chExt cx="1332000" cy="1332000"/>
          </a:xfrm>
        </p:grpSpPr>
        <p:pic>
          <p:nvPicPr>
            <p:cNvPr id="333" name="Image 332">
              <a:extLst>
                <a:ext uri="{FF2B5EF4-FFF2-40B4-BE49-F238E27FC236}">
                  <a16:creationId xmlns:a16="http://schemas.microsoft.com/office/drawing/2014/main" id="{5CECB910-40F2-6A40-90E5-5BFC2682C52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5291" y="4209935"/>
              <a:ext cx="1260000" cy="1260000"/>
            </a:xfrm>
            <a:prstGeom prst="rect">
              <a:avLst/>
            </a:prstGeom>
          </p:spPr>
        </p:pic>
        <p:sp>
          <p:nvSpPr>
            <p:cNvPr id="334" name="ZoneTexte 30">
              <a:extLst>
                <a:ext uri="{FF2B5EF4-FFF2-40B4-BE49-F238E27FC236}">
                  <a16:creationId xmlns:a16="http://schemas.microsoft.com/office/drawing/2014/main" id="{0120A9AD-E345-604E-8736-13C09A2F533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335" name="ZoneTexte 30">
              <a:extLst>
                <a:ext uri="{FF2B5EF4-FFF2-40B4-BE49-F238E27FC236}">
                  <a16:creationId xmlns:a16="http://schemas.microsoft.com/office/drawing/2014/main" id="{6D01B14B-DCB1-6E4F-BB93-3E551044D460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336" name="Ellipse 335">
              <a:extLst>
                <a:ext uri="{FF2B5EF4-FFF2-40B4-BE49-F238E27FC236}">
                  <a16:creationId xmlns:a16="http://schemas.microsoft.com/office/drawing/2014/main" id="{3CD443E6-F931-6743-A004-03EF3B3C8C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05291" y="4209935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7" name="Ellipse 336">
              <a:extLst>
                <a:ext uri="{FF2B5EF4-FFF2-40B4-BE49-F238E27FC236}">
                  <a16:creationId xmlns:a16="http://schemas.microsoft.com/office/drawing/2014/main" id="{B448293A-4DAB-C541-AF66-1B35A11080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9291" y="4173935"/>
              <a:ext cx="1332000" cy="133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2182763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4791916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85">
            <a:extLst>
              <a:ext uri="{FF2B5EF4-FFF2-40B4-BE49-F238E27FC236}">
                <a16:creationId xmlns:a16="http://schemas.microsoft.com/office/drawing/2014/main" id="{8FA5BF88-C8EF-C64E-BBE4-6E8907A330B4}"/>
              </a:ext>
            </a:extLst>
          </p:cNvPr>
          <p:cNvSpPr/>
          <p:nvPr/>
        </p:nvSpPr>
        <p:spPr>
          <a:xfrm>
            <a:off x="1123833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Management 3.0.</a:t>
            </a:r>
          </a:p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www.management30.com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E7C4BE45-FF4C-5F48-9A87-6F894F8657F6}"/>
              </a:ext>
            </a:extLst>
          </p:cNvPr>
          <p:cNvSpPr/>
          <p:nvPr/>
        </p:nvSpPr>
        <p:spPr>
          <a:xfrm>
            <a:off x="4827600" y="106545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Delegation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board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87" name="Groupe 86">
            <a:extLst>
              <a:ext uri="{FF2B5EF4-FFF2-40B4-BE49-F238E27FC236}">
                <a16:creationId xmlns:a16="http://schemas.microsoft.com/office/drawing/2014/main" id="{A0411268-67A4-3647-A912-2874C140EE3B}"/>
              </a:ext>
            </a:extLst>
          </p:cNvPr>
          <p:cNvGrpSpPr/>
          <p:nvPr/>
        </p:nvGrpSpPr>
        <p:grpSpPr>
          <a:xfrm>
            <a:off x="2384073" y="1896432"/>
            <a:ext cx="11921204" cy="4739504"/>
            <a:chOff x="-2699677" y="243637"/>
            <a:chExt cx="12447385" cy="1080001"/>
          </a:xfrm>
        </p:grpSpPr>
        <p:sp>
          <p:nvSpPr>
            <p:cNvPr id="88" name="Rectangle à coins arrondis 34">
              <a:extLst>
                <a:ext uri="{FF2B5EF4-FFF2-40B4-BE49-F238E27FC236}">
                  <a16:creationId xmlns:a16="http://schemas.microsoft.com/office/drawing/2014/main" id="{213CF473-7BD3-DC4B-9344-BE892CE3EF2C}"/>
                </a:ext>
              </a:extLst>
            </p:cNvPr>
            <p:cNvSpPr/>
            <p:nvPr/>
          </p:nvSpPr>
          <p:spPr>
            <a:xfrm>
              <a:off x="2714016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89" name="Rectangle à coins arrondis 34">
              <a:extLst>
                <a:ext uri="{FF2B5EF4-FFF2-40B4-BE49-F238E27FC236}">
                  <a16:creationId xmlns:a16="http://schemas.microsoft.com/office/drawing/2014/main" id="{2CA56FED-4391-524B-9AA3-856A21D43A9A}"/>
                </a:ext>
              </a:extLst>
            </p:cNvPr>
            <p:cNvSpPr/>
            <p:nvPr/>
          </p:nvSpPr>
          <p:spPr>
            <a:xfrm>
              <a:off x="4518581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90" name="Rectangle à coins arrondis 34">
              <a:extLst>
                <a:ext uri="{FF2B5EF4-FFF2-40B4-BE49-F238E27FC236}">
                  <a16:creationId xmlns:a16="http://schemas.microsoft.com/office/drawing/2014/main" id="{FC61D31F-E5F6-6848-A969-C084EBBD4C4B}"/>
                </a:ext>
              </a:extLst>
            </p:cNvPr>
            <p:cNvSpPr/>
            <p:nvPr/>
          </p:nvSpPr>
          <p:spPr>
            <a:xfrm rot="10800000" flipV="1">
              <a:off x="6323144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91" name="Rectangle à coins arrondis 34">
              <a:extLst>
                <a:ext uri="{FF2B5EF4-FFF2-40B4-BE49-F238E27FC236}">
                  <a16:creationId xmlns:a16="http://schemas.microsoft.com/office/drawing/2014/main" id="{2C0DE868-C4EF-7744-ADA9-24D5F1DF2CF1}"/>
                </a:ext>
              </a:extLst>
            </p:cNvPr>
            <p:cNvSpPr/>
            <p:nvPr/>
          </p:nvSpPr>
          <p:spPr>
            <a:xfrm>
              <a:off x="8127708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92" name="Rectangle à coins arrondis 34">
              <a:extLst>
                <a:ext uri="{FF2B5EF4-FFF2-40B4-BE49-F238E27FC236}">
                  <a16:creationId xmlns:a16="http://schemas.microsoft.com/office/drawing/2014/main" id="{19F68A85-1D18-A945-9E95-E2B09F7B8388}"/>
                </a:ext>
              </a:extLst>
            </p:cNvPr>
            <p:cNvSpPr/>
            <p:nvPr/>
          </p:nvSpPr>
          <p:spPr>
            <a:xfrm>
              <a:off x="-2699677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93" name="Rectangle à coins arrondis 34">
              <a:extLst>
                <a:ext uri="{FF2B5EF4-FFF2-40B4-BE49-F238E27FC236}">
                  <a16:creationId xmlns:a16="http://schemas.microsoft.com/office/drawing/2014/main" id="{812E3752-4DD6-FD46-B6AE-A02DB67E2685}"/>
                </a:ext>
              </a:extLst>
            </p:cNvPr>
            <p:cNvSpPr/>
            <p:nvPr/>
          </p:nvSpPr>
          <p:spPr>
            <a:xfrm>
              <a:off x="-895112" y="243637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94" name="Rectangle à coins arrondis 34">
              <a:extLst>
                <a:ext uri="{FF2B5EF4-FFF2-40B4-BE49-F238E27FC236}">
                  <a16:creationId xmlns:a16="http://schemas.microsoft.com/office/drawing/2014/main" id="{EBB1920C-46C6-0C47-8A84-CF6465E8AC45}"/>
                </a:ext>
              </a:extLst>
            </p:cNvPr>
            <p:cNvSpPr/>
            <p:nvPr/>
          </p:nvSpPr>
          <p:spPr>
            <a:xfrm rot="10800000" flipV="1">
              <a:off x="909451" y="243638"/>
              <a:ext cx="1620000" cy="108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</p:grpSp>
      <p:sp>
        <p:nvSpPr>
          <p:cNvPr id="95" name="Rectangle à coins arrondis 34">
            <a:extLst>
              <a:ext uri="{FF2B5EF4-FFF2-40B4-BE49-F238E27FC236}">
                <a16:creationId xmlns:a16="http://schemas.microsoft.com/office/drawing/2014/main" id="{B55DD981-0920-8640-AB32-80DA828548B5}"/>
              </a:ext>
            </a:extLst>
          </p:cNvPr>
          <p:cNvSpPr/>
          <p:nvPr/>
        </p:nvSpPr>
        <p:spPr>
          <a:xfrm>
            <a:off x="200416" y="606250"/>
            <a:ext cx="2006893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96" name="Rectangle à coins arrondis 34">
            <a:extLst>
              <a:ext uri="{FF2B5EF4-FFF2-40B4-BE49-F238E27FC236}">
                <a16:creationId xmlns:a16="http://schemas.microsoft.com/office/drawing/2014/main" id="{DAB89E6A-8229-024D-9AC9-D7417700C012}"/>
              </a:ext>
            </a:extLst>
          </p:cNvPr>
          <p:cNvSpPr/>
          <p:nvPr/>
        </p:nvSpPr>
        <p:spPr>
          <a:xfrm>
            <a:off x="200416" y="1908958"/>
            <a:ext cx="2006893" cy="47280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5386B376-4B1E-2A4B-8AA5-EB133C5C80ED}"/>
              </a:ext>
            </a:extLst>
          </p:cNvPr>
          <p:cNvSpPr/>
          <p:nvPr/>
        </p:nvSpPr>
        <p:spPr>
          <a:xfrm>
            <a:off x="2384073" y="606251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BA5062BE-F19C-584E-BE19-DF884F821F4F}"/>
              </a:ext>
            </a:extLst>
          </p:cNvPr>
          <p:cNvSpPr/>
          <p:nvPr/>
        </p:nvSpPr>
        <p:spPr>
          <a:xfrm>
            <a:off x="2384071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Tell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2DF4AF7-9D86-3044-8682-5CE7B80D4E3A}"/>
              </a:ext>
            </a:extLst>
          </p:cNvPr>
          <p:cNvSpPr/>
          <p:nvPr/>
        </p:nvSpPr>
        <p:spPr>
          <a:xfrm>
            <a:off x="2384069" y="1229953"/>
            <a:ext cx="1551518" cy="251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tell them</a:t>
            </a:r>
          </a:p>
        </p:txBody>
      </p:sp>
      <p:sp>
        <p:nvSpPr>
          <p:cNvPr id="100" name="Rectangle à coins arrondis 34">
            <a:extLst>
              <a:ext uri="{FF2B5EF4-FFF2-40B4-BE49-F238E27FC236}">
                <a16:creationId xmlns:a16="http://schemas.microsoft.com/office/drawing/2014/main" id="{BC0A8945-C3CC-2E4F-87CE-83BB4E0A1B73}"/>
              </a:ext>
            </a:extLst>
          </p:cNvPr>
          <p:cNvSpPr/>
          <p:nvPr/>
        </p:nvSpPr>
        <p:spPr>
          <a:xfrm>
            <a:off x="4112356" y="606251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8A063F61-6704-9145-AA01-1AC45E4E7456}"/>
              </a:ext>
            </a:extLst>
          </p:cNvPr>
          <p:cNvSpPr/>
          <p:nvPr/>
        </p:nvSpPr>
        <p:spPr>
          <a:xfrm>
            <a:off x="4112354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Sell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02281E5E-53F1-C346-B687-E94828E8448F}"/>
              </a:ext>
            </a:extLst>
          </p:cNvPr>
          <p:cNvSpPr/>
          <p:nvPr/>
        </p:nvSpPr>
        <p:spPr>
          <a:xfrm>
            <a:off x="4112353" y="1146597"/>
            <a:ext cx="1551518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try and sell it to them</a:t>
            </a:r>
          </a:p>
        </p:txBody>
      </p:sp>
      <p:sp>
        <p:nvSpPr>
          <p:cNvPr id="103" name="Rectangle à coins arrondis 34">
            <a:extLst>
              <a:ext uri="{FF2B5EF4-FFF2-40B4-BE49-F238E27FC236}">
                <a16:creationId xmlns:a16="http://schemas.microsoft.com/office/drawing/2014/main" id="{F0901D98-4E32-E241-82C5-EE78F0AC3FE6}"/>
              </a:ext>
            </a:extLst>
          </p:cNvPr>
          <p:cNvSpPr/>
          <p:nvPr/>
        </p:nvSpPr>
        <p:spPr>
          <a:xfrm rot="10800000" flipV="1">
            <a:off x="5840635" y="606252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36B8442C-EE75-6A44-AF3A-85315C770AEE}"/>
              </a:ext>
            </a:extLst>
          </p:cNvPr>
          <p:cNvSpPr/>
          <p:nvPr/>
        </p:nvSpPr>
        <p:spPr>
          <a:xfrm>
            <a:off x="5840635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Consult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70501A60-BEC5-4747-8FEF-CBE9ED6B6F38}"/>
              </a:ext>
            </a:extLst>
          </p:cNvPr>
          <p:cNvSpPr/>
          <p:nvPr/>
        </p:nvSpPr>
        <p:spPr>
          <a:xfrm>
            <a:off x="5840633" y="1146597"/>
            <a:ext cx="1551518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consult and then decide</a:t>
            </a:r>
          </a:p>
        </p:txBody>
      </p:sp>
      <p:sp>
        <p:nvSpPr>
          <p:cNvPr id="106" name="Rectangle à coins arrondis 34">
            <a:extLst>
              <a:ext uri="{FF2B5EF4-FFF2-40B4-BE49-F238E27FC236}">
                <a16:creationId xmlns:a16="http://schemas.microsoft.com/office/drawing/2014/main" id="{E4E3CAA3-B695-6544-AFD3-1C10079313B6}"/>
              </a:ext>
            </a:extLst>
          </p:cNvPr>
          <p:cNvSpPr/>
          <p:nvPr/>
        </p:nvSpPr>
        <p:spPr>
          <a:xfrm rot="10800000" flipV="1">
            <a:off x="7555244" y="618153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B266EE4-A94E-004C-B31D-2CC623E97559}"/>
              </a:ext>
            </a:extLst>
          </p:cNvPr>
          <p:cNvSpPr/>
          <p:nvPr/>
        </p:nvSpPr>
        <p:spPr>
          <a:xfrm>
            <a:off x="7555244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Agree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2D3FE2F2-18BE-EF44-BA23-66B112ECCF2F}"/>
              </a:ext>
            </a:extLst>
          </p:cNvPr>
          <p:cNvSpPr/>
          <p:nvPr/>
        </p:nvSpPr>
        <p:spPr>
          <a:xfrm>
            <a:off x="7555242" y="1229953"/>
            <a:ext cx="1551518" cy="251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 will agree together</a:t>
            </a:r>
          </a:p>
        </p:txBody>
      </p:sp>
      <p:sp>
        <p:nvSpPr>
          <p:cNvPr id="109" name="Rectangle à coins arrondis 34">
            <a:extLst>
              <a:ext uri="{FF2B5EF4-FFF2-40B4-BE49-F238E27FC236}">
                <a16:creationId xmlns:a16="http://schemas.microsoft.com/office/drawing/2014/main" id="{FED3C571-96D0-E142-8C37-9CDC92BA4FBB}"/>
              </a:ext>
            </a:extLst>
          </p:cNvPr>
          <p:cNvSpPr/>
          <p:nvPr/>
        </p:nvSpPr>
        <p:spPr>
          <a:xfrm rot="10800000" flipV="1">
            <a:off x="9295833" y="618153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5AC954E0-9985-B84D-AC38-0687D367C46D}"/>
              </a:ext>
            </a:extLst>
          </p:cNvPr>
          <p:cNvSpPr/>
          <p:nvPr/>
        </p:nvSpPr>
        <p:spPr>
          <a:xfrm>
            <a:off x="9295833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Advise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32C5DDDD-0A3C-254F-8790-A8B40DB8E1A2}"/>
              </a:ext>
            </a:extLst>
          </p:cNvPr>
          <p:cNvSpPr/>
          <p:nvPr/>
        </p:nvSpPr>
        <p:spPr>
          <a:xfrm>
            <a:off x="9295831" y="1146597"/>
            <a:ext cx="1551518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advise but they decide</a:t>
            </a:r>
          </a:p>
        </p:txBody>
      </p:sp>
      <p:sp>
        <p:nvSpPr>
          <p:cNvPr id="112" name="Rectangle à coins arrondis 34">
            <a:extLst>
              <a:ext uri="{FF2B5EF4-FFF2-40B4-BE49-F238E27FC236}">
                <a16:creationId xmlns:a16="http://schemas.microsoft.com/office/drawing/2014/main" id="{EFAFD5DB-4AF0-7246-8821-DAC07B4F9D7C}"/>
              </a:ext>
            </a:extLst>
          </p:cNvPr>
          <p:cNvSpPr/>
          <p:nvPr/>
        </p:nvSpPr>
        <p:spPr>
          <a:xfrm rot="10800000" flipV="1">
            <a:off x="11010442" y="618153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accent5"/>
              </a:solidFill>
            </a:endParaRP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02CEF0A0-D9FA-FB4D-8A7A-2C9C83E2C8C2}"/>
              </a:ext>
            </a:extLst>
          </p:cNvPr>
          <p:cNvSpPr/>
          <p:nvPr/>
        </p:nvSpPr>
        <p:spPr>
          <a:xfrm>
            <a:off x="11010442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Inquire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53E38B57-2F18-AD43-927D-4D79A383986A}"/>
              </a:ext>
            </a:extLst>
          </p:cNvPr>
          <p:cNvSpPr/>
          <p:nvPr/>
        </p:nvSpPr>
        <p:spPr>
          <a:xfrm>
            <a:off x="11010440" y="1146597"/>
            <a:ext cx="1551518" cy="4187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inquire after they decide</a:t>
            </a:r>
          </a:p>
        </p:txBody>
      </p:sp>
      <p:sp>
        <p:nvSpPr>
          <p:cNvPr id="115" name="Rectangle à coins arrondis 34">
            <a:extLst>
              <a:ext uri="{FF2B5EF4-FFF2-40B4-BE49-F238E27FC236}">
                <a16:creationId xmlns:a16="http://schemas.microsoft.com/office/drawing/2014/main" id="{267947C2-5FD8-414C-96BF-335C298CB805}"/>
              </a:ext>
            </a:extLst>
          </p:cNvPr>
          <p:cNvSpPr/>
          <p:nvPr/>
        </p:nvSpPr>
        <p:spPr>
          <a:xfrm rot="10800000" flipV="1">
            <a:off x="12753759" y="618153"/>
            <a:ext cx="1551518" cy="117180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8CF9C226-2AFB-1443-B8CF-48F8B17BC3C4}"/>
              </a:ext>
            </a:extLst>
          </p:cNvPr>
          <p:cNvSpPr/>
          <p:nvPr/>
        </p:nvSpPr>
        <p:spPr>
          <a:xfrm>
            <a:off x="12753759" y="700121"/>
            <a:ext cx="155151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Delegate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16A51340-0710-E14A-B908-3146302A8B79}"/>
              </a:ext>
            </a:extLst>
          </p:cNvPr>
          <p:cNvSpPr/>
          <p:nvPr/>
        </p:nvSpPr>
        <p:spPr>
          <a:xfrm>
            <a:off x="12753757" y="1229953"/>
            <a:ext cx="1551518" cy="251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 will fully delegate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B1B8527E-522E-C145-90FC-7704722EE13F}"/>
              </a:ext>
            </a:extLst>
          </p:cNvPr>
          <p:cNvSpPr/>
          <p:nvPr/>
        </p:nvSpPr>
        <p:spPr>
          <a:xfrm>
            <a:off x="200412" y="1053652"/>
            <a:ext cx="20055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decision area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B3333C86-46CF-C245-A190-AE33DA354BC1}"/>
              </a:ext>
            </a:extLst>
          </p:cNvPr>
          <p:cNvSpPr/>
          <p:nvPr/>
        </p:nvSpPr>
        <p:spPr>
          <a:xfrm>
            <a:off x="3003782" y="4026755"/>
            <a:ext cx="312091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E8B98F76-5EAC-A948-8AC5-440316BED9DD}"/>
              </a:ext>
            </a:extLst>
          </p:cNvPr>
          <p:cNvSpPr/>
          <p:nvPr/>
        </p:nvSpPr>
        <p:spPr>
          <a:xfrm>
            <a:off x="4666682" y="4026755"/>
            <a:ext cx="44285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968EA5E9-65C6-B24A-822C-AF1E516A7334}"/>
              </a:ext>
            </a:extLst>
          </p:cNvPr>
          <p:cNvSpPr/>
          <p:nvPr/>
        </p:nvSpPr>
        <p:spPr>
          <a:xfrm>
            <a:off x="6394962" y="4026755"/>
            <a:ext cx="442857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E6D71258-D15A-1F45-9F42-066E19570B50}"/>
              </a:ext>
            </a:extLst>
          </p:cNvPr>
          <p:cNvSpPr/>
          <p:nvPr/>
        </p:nvSpPr>
        <p:spPr>
          <a:xfrm>
            <a:off x="8109571" y="4026755"/>
            <a:ext cx="44285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00D809A4-BD4A-4F4C-BC42-EB33E7D613F2}"/>
              </a:ext>
            </a:extLst>
          </p:cNvPr>
          <p:cNvSpPr/>
          <p:nvPr/>
        </p:nvSpPr>
        <p:spPr>
          <a:xfrm>
            <a:off x="9850160" y="4026755"/>
            <a:ext cx="44285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62500189-189F-A04F-8AF4-ECECAB27D91B}"/>
              </a:ext>
            </a:extLst>
          </p:cNvPr>
          <p:cNvSpPr/>
          <p:nvPr/>
        </p:nvSpPr>
        <p:spPr>
          <a:xfrm>
            <a:off x="11564769" y="4026755"/>
            <a:ext cx="44285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1CFA9F4-A9C9-9E44-B4FA-721351DA09C1}"/>
              </a:ext>
            </a:extLst>
          </p:cNvPr>
          <p:cNvSpPr/>
          <p:nvPr/>
        </p:nvSpPr>
        <p:spPr>
          <a:xfrm>
            <a:off x="13308086" y="4026755"/>
            <a:ext cx="442859" cy="49244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34070022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405178"/>
              </p:ext>
            </p:extLst>
          </p:nvPr>
        </p:nvGraphicFramePr>
        <p:xfrm>
          <a:off x="1113344" y="186665"/>
          <a:ext cx="13152672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84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42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842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9"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Ideas</a:t>
                      </a:r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Box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1" name="Connecteur droit avec flèche 18"/>
          <p:cNvCxnSpPr>
            <a:stCxn id="12" idx="0"/>
            <a:endCxn id="13" idx="2"/>
          </p:cNvCxnSpPr>
          <p:nvPr/>
        </p:nvCxnSpPr>
        <p:spPr>
          <a:xfrm flipV="1">
            <a:off x="576775" y="1006168"/>
            <a:ext cx="1" cy="5302450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225146" y="6308619"/>
            <a:ext cx="703257" cy="34121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3" name="Rectangle 12"/>
          <p:cNvSpPr/>
          <p:nvPr/>
        </p:nvSpPr>
        <p:spPr>
          <a:xfrm>
            <a:off x="225147" y="664950"/>
            <a:ext cx="703257" cy="34121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19" name="Image 18" descr="icon-light_bulb.png"/>
          <p:cNvPicPr>
            <a:picLocks noChangeAspect="1"/>
          </p:cNvPicPr>
          <p:nvPr/>
        </p:nvPicPr>
        <p:blipFill>
          <a:blip r:embed="rId3" cstate="email">
            <a:alphaModFix amt="5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14251" y="3285600"/>
            <a:ext cx="725707" cy="725667"/>
          </a:xfrm>
          <a:prstGeom prst="rect">
            <a:avLst/>
          </a:prstGeom>
        </p:spPr>
      </p:pic>
      <p:pic>
        <p:nvPicPr>
          <p:cNvPr id="20" name="Image 19" descr="ok.png"/>
          <p:cNvPicPr>
            <a:picLocks noChangeAspect="1"/>
          </p:cNvPicPr>
          <p:nvPr/>
        </p:nvPicPr>
        <p:blipFill>
          <a:blip r:embed="rId4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3833" y="3314625"/>
            <a:ext cx="616851" cy="616817"/>
          </a:xfrm>
          <a:prstGeom prst="rect">
            <a:avLst/>
          </a:prstGeom>
        </p:spPr>
      </p:pic>
      <p:pic>
        <p:nvPicPr>
          <p:cNvPr id="21" name="Image 20" descr="ko.png"/>
          <p:cNvPicPr>
            <a:picLocks noChangeAspect="1"/>
          </p:cNvPicPr>
          <p:nvPr/>
        </p:nvPicPr>
        <p:blipFill>
          <a:blip r:embed="rId5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1254" y="3505125"/>
            <a:ext cx="616851" cy="616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43440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895320"/>
              </p:ext>
            </p:extLst>
          </p:nvPr>
        </p:nvGraphicFramePr>
        <p:xfrm>
          <a:off x="1113344" y="186665"/>
          <a:ext cx="13152672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84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42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842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9"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Next</a:t>
                      </a:r>
                      <a:r>
                        <a:rPr lang="fr-FR" sz="1600" b="0" kern="120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lang="fr-FR" sz="16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Steps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8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9" name="Connecteur droit avec flèche 18"/>
          <p:cNvCxnSpPr>
            <a:stCxn id="14" idx="0"/>
            <a:endCxn id="15" idx="2"/>
          </p:cNvCxnSpPr>
          <p:nvPr/>
        </p:nvCxnSpPr>
        <p:spPr>
          <a:xfrm flipV="1">
            <a:off x="576775" y="1097602"/>
            <a:ext cx="1" cy="5211016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225146" y="6308619"/>
            <a:ext cx="703257" cy="34121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25147" y="756384"/>
            <a:ext cx="703257" cy="341219"/>
          </a:xfrm>
          <a:prstGeom prst="rect">
            <a:avLst/>
          </a:prstGeom>
        </p:spPr>
        <p:txBody>
          <a:bodyPr vert="horz" wrap="none" lIns="92162" tIns="46081" rIns="92162" bIns="46081">
            <a:spAutoFit/>
          </a:bodyPr>
          <a:lstStyle/>
          <a:p>
            <a:pPr algn="ctr"/>
            <a:r>
              <a:rPr lang="en-US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23" name="Image 22" descr="icon-signs__.png"/>
          <p:cNvPicPr>
            <a:picLocks noChangeAspect="1"/>
          </p:cNvPicPr>
          <p:nvPr/>
        </p:nvPicPr>
        <p:blipFill>
          <a:blip r:embed="rId3" cstate="email">
            <a:alphaModFix amt="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8679" y="3340025"/>
            <a:ext cx="616851" cy="616817"/>
          </a:xfrm>
          <a:prstGeom prst="rect">
            <a:avLst/>
          </a:prstGeom>
        </p:spPr>
      </p:pic>
      <p:pic>
        <p:nvPicPr>
          <p:cNvPr id="11" name="Image 10" descr="ok.png"/>
          <p:cNvPicPr>
            <a:picLocks noChangeAspect="1"/>
          </p:cNvPicPr>
          <p:nvPr/>
        </p:nvPicPr>
        <p:blipFill>
          <a:blip r:embed="rId4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3833" y="3314625"/>
            <a:ext cx="616851" cy="616817"/>
          </a:xfrm>
          <a:prstGeom prst="rect">
            <a:avLst/>
          </a:prstGeom>
        </p:spPr>
      </p:pic>
      <p:pic>
        <p:nvPicPr>
          <p:cNvPr id="12" name="Image 11" descr="ko.png"/>
          <p:cNvPicPr>
            <a:picLocks noChangeAspect="1"/>
          </p:cNvPicPr>
          <p:nvPr/>
        </p:nvPicPr>
        <p:blipFill>
          <a:blip r:embed="rId5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1254" y="3505125"/>
            <a:ext cx="616851" cy="616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5705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27229" y="180000"/>
            <a:ext cx="468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ZoneTexte 31"/>
          <p:cNvSpPr txBox="1"/>
          <p:nvPr/>
        </p:nvSpPr>
        <p:spPr>
          <a:xfrm>
            <a:off x="260605" y="186389"/>
            <a:ext cx="11304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for</a:t>
            </a:r>
            <a:endParaRPr lang="fr-FR" sz="12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2172008" y="180000"/>
            <a:ext cx="216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2193914" y="186389"/>
            <a:ext cx="7404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Version</a:t>
            </a:r>
          </a:p>
        </p:txBody>
      </p:sp>
      <p:sp>
        <p:nvSpPr>
          <p:cNvPr id="9" name="Rectangle à coins arrondis 34"/>
          <p:cNvSpPr/>
          <p:nvPr/>
        </p:nvSpPr>
        <p:spPr>
          <a:xfrm>
            <a:off x="149629" y="1016000"/>
            <a:ext cx="14182379" cy="562942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" name="Forme libre 9"/>
          <p:cNvSpPr/>
          <p:nvPr/>
        </p:nvSpPr>
        <p:spPr>
          <a:xfrm>
            <a:off x="257843" y="1155339"/>
            <a:ext cx="13908407" cy="531795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7346384 w 7346384"/>
              <a:gd name="connsiteY0" fmla="*/ 2980709 h 2980709"/>
              <a:gd name="connsiteX1" fmla="*/ 0 w 7346384"/>
              <a:gd name="connsiteY1" fmla="*/ 0 h 2980709"/>
              <a:gd name="connsiteX0" fmla="*/ 14250544 w 14250544"/>
              <a:gd name="connsiteY0" fmla="*/ 5595410 h 5595410"/>
              <a:gd name="connsiteX1" fmla="*/ 0 w 14250544"/>
              <a:gd name="connsiteY1" fmla="*/ 0 h 5595410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296620" h="5466401">
                <a:moveTo>
                  <a:pt x="14296620" y="5466401"/>
                </a:moveTo>
                <a:cubicBezTo>
                  <a:pt x="9528009" y="3653482"/>
                  <a:pt x="6676103" y="272519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 12"/>
          <p:cNvSpPr/>
          <p:nvPr/>
        </p:nvSpPr>
        <p:spPr>
          <a:xfrm rot="8345848">
            <a:off x="180209" y="1305611"/>
            <a:ext cx="14150529" cy="5053768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45501" h="5194843">
                <a:moveTo>
                  <a:pt x="14545501" y="5194843"/>
                </a:moveTo>
                <a:cubicBezTo>
                  <a:pt x="13217528" y="4694510"/>
                  <a:pt x="4717864" y="1494522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Forme libre 14"/>
          <p:cNvSpPr/>
          <p:nvPr/>
        </p:nvSpPr>
        <p:spPr>
          <a:xfrm rot="9615302">
            <a:off x="7495154" y="2572467"/>
            <a:ext cx="6559737" cy="2374815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Rectangle à coins arrondis 34"/>
          <p:cNvSpPr/>
          <p:nvPr/>
        </p:nvSpPr>
        <p:spPr>
          <a:xfrm rot="10800000">
            <a:off x="227229" y="1006064"/>
            <a:ext cx="14035970" cy="291212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62 w 3145378"/>
              <a:gd name="connsiteY0" fmla="*/ 2292547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0" fmla="*/ 62 w 3290767"/>
              <a:gd name="connsiteY0" fmla="*/ 2292547 h 2586511"/>
              <a:gd name="connsiteX1" fmla="*/ 35343 w 3290767"/>
              <a:gd name="connsiteY1" fmla="*/ 0 h 2586511"/>
              <a:gd name="connsiteX2" fmla="*/ 3028692 w 3290767"/>
              <a:gd name="connsiteY2" fmla="*/ 0 h 2586511"/>
              <a:gd name="connsiteX3" fmla="*/ 3138084 w 3290767"/>
              <a:gd name="connsiteY3" fmla="*/ 2249940 h 2586511"/>
              <a:gd name="connsiteX4" fmla="*/ 3028692 w 3290767"/>
              <a:gd name="connsiteY4" fmla="*/ 2574753 h 2586511"/>
              <a:gd name="connsiteX5" fmla="*/ 23584 w 3290767"/>
              <a:gd name="connsiteY5" fmla="*/ 2586511 h 2586511"/>
              <a:gd name="connsiteX6" fmla="*/ 62 w 3290767"/>
              <a:gd name="connsiteY6" fmla="*/ 2292547 h 2586511"/>
              <a:gd name="connsiteX0" fmla="*/ 62 w 3138084"/>
              <a:gd name="connsiteY0" fmla="*/ 2292547 h 2586511"/>
              <a:gd name="connsiteX1" fmla="*/ 35343 w 3138084"/>
              <a:gd name="connsiteY1" fmla="*/ 0 h 2586511"/>
              <a:gd name="connsiteX2" fmla="*/ 3138084 w 3138084"/>
              <a:gd name="connsiteY2" fmla="*/ 2249940 h 2586511"/>
              <a:gd name="connsiteX3" fmla="*/ 3028692 w 3138084"/>
              <a:gd name="connsiteY3" fmla="*/ 2574753 h 2586511"/>
              <a:gd name="connsiteX4" fmla="*/ 23584 w 3138084"/>
              <a:gd name="connsiteY4" fmla="*/ 2586511 h 2586511"/>
              <a:gd name="connsiteX5" fmla="*/ 62 w 3138084"/>
              <a:gd name="connsiteY5" fmla="*/ 2292547 h 2586511"/>
              <a:gd name="connsiteX0" fmla="*/ 62 w 3138084"/>
              <a:gd name="connsiteY0" fmla="*/ 2181024 h 2474988"/>
              <a:gd name="connsiteX1" fmla="*/ 1583840 w 3138084"/>
              <a:gd name="connsiteY1" fmla="*/ 0 h 2474988"/>
              <a:gd name="connsiteX2" fmla="*/ 3138084 w 3138084"/>
              <a:gd name="connsiteY2" fmla="*/ 2138417 h 2474988"/>
              <a:gd name="connsiteX3" fmla="*/ 3028692 w 3138084"/>
              <a:gd name="connsiteY3" fmla="*/ 2463230 h 2474988"/>
              <a:gd name="connsiteX4" fmla="*/ 23584 w 3138084"/>
              <a:gd name="connsiteY4" fmla="*/ 2474988 h 2474988"/>
              <a:gd name="connsiteX5" fmla="*/ 62 w 3138084"/>
              <a:gd name="connsiteY5" fmla="*/ 2181024 h 2474988"/>
              <a:gd name="connsiteX0" fmla="*/ 62 w 3138084"/>
              <a:gd name="connsiteY0" fmla="*/ 2170886 h 2464850"/>
              <a:gd name="connsiteX1" fmla="*/ 1564096 w 3138084"/>
              <a:gd name="connsiteY1" fmla="*/ 0 h 2464850"/>
              <a:gd name="connsiteX2" fmla="*/ 3138084 w 3138084"/>
              <a:gd name="connsiteY2" fmla="*/ 2128279 h 2464850"/>
              <a:gd name="connsiteX3" fmla="*/ 3028692 w 3138084"/>
              <a:gd name="connsiteY3" fmla="*/ 2453092 h 2464850"/>
              <a:gd name="connsiteX4" fmla="*/ 23584 w 3138084"/>
              <a:gd name="connsiteY4" fmla="*/ 2464850 h 2464850"/>
              <a:gd name="connsiteX5" fmla="*/ 62 w 3138084"/>
              <a:gd name="connsiteY5" fmla="*/ 2170886 h 2464850"/>
              <a:gd name="connsiteX0" fmla="*/ 62 w 3138084"/>
              <a:gd name="connsiteY0" fmla="*/ 2160748 h 2454712"/>
              <a:gd name="connsiteX1" fmla="*/ 1583840 w 3138084"/>
              <a:gd name="connsiteY1" fmla="*/ 0 h 2454712"/>
              <a:gd name="connsiteX2" fmla="*/ 3138084 w 3138084"/>
              <a:gd name="connsiteY2" fmla="*/ 2118141 h 2454712"/>
              <a:gd name="connsiteX3" fmla="*/ 3028692 w 3138084"/>
              <a:gd name="connsiteY3" fmla="*/ 2442954 h 2454712"/>
              <a:gd name="connsiteX4" fmla="*/ 23584 w 3138084"/>
              <a:gd name="connsiteY4" fmla="*/ 2454712 h 2454712"/>
              <a:gd name="connsiteX5" fmla="*/ 62 w 3138084"/>
              <a:gd name="connsiteY5" fmla="*/ 2160748 h 2454712"/>
              <a:gd name="connsiteX0" fmla="*/ 2403 w 3131680"/>
              <a:gd name="connsiteY0" fmla="*/ 2398250 h 2454712"/>
              <a:gd name="connsiteX1" fmla="*/ 1577436 w 3131680"/>
              <a:gd name="connsiteY1" fmla="*/ 0 h 2454712"/>
              <a:gd name="connsiteX2" fmla="*/ 3131680 w 3131680"/>
              <a:gd name="connsiteY2" fmla="*/ 2118141 h 2454712"/>
              <a:gd name="connsiteX3" fmla="*/ 3022288 w 3131680"/>
              <a:gd name="connsiteY3" fmla="*/ 2442954 h 2454712"/>
              <a:gd name="connsiteX4" fmla="*/ 17180 w 3131680"/>
              <a:gd name="connsiteY4" fmla="*/ 2454712 h 2454712"/>
              <a:gd name="connsiteX5" fmla="*/ 2403 w 3131680"/>
              <a:gd name="connsiteY5" fmla="*/ 2398250 h 2454712"/>
              <a:gd name="connsiteX0" fmla="*/ 2403 w 3124878"/>
              <a:gd name="connsiteY0" fmla="*/ 2398250 h 2487788"/>
              <a:gd name="connsiteX1" fmla="*/ 1577436 w 3124878"/>
              <a:gd name="connsiteY1" fmla="*/ 0 h 2487788"/>
              <a:gd name="connsiteX2" fmla="*/ 3124878 w 3124878"/>
              <a:gd name="connsiteY2" fmla="*/ 2359136 h 2487788"/>
              <a:gd name="connsiteX3" fmla="*/ 3022288 w 3124878"/>
              <a:gd name="connsiteY3" fmla="*/ 2442954 h 2487788"/>
              <a:gd name="connsiteX4" fmla="*/ 17180 w 3124878"/>
              <a:gd name="connsiteY4" fmla="*/ 2454712 h 2487788"/>
              <a:gd name="connsiteX5" fmla="*/ 2403 w 3124878"/>
              <a:gd name="connsiteY5" fmla="*/ 2398250 h 2487788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41608"/>
              <a:gd name="connsiteY0" fmla="*/ 2398250 h 2454712"/>
              <a:gd name="connsiteX1" fmla="*/ 1577436 w 3141608"/>
              <a:gd name="connsiteY1" fmla="*/ 0 h 2454712"/>
              <a:gd name="connsiteX2" fmla="*/ 3124878 w 3141608"/>
              <a:gd name="connsiteY2" fmla="*/ 2359136 h 2454712"/>
              <a:gd name="connsiteX3" fmla="*/ 3088362 w 3141608"/>
              <a:gd name="connsiteY3" fmla="*/ 2446446 h 2454712"/>
              <a:gd name="connsiteX4" fmla="*/ 17180 w 3141608"/>
              <a:gd name="connsiteY4" fmla="*/ 2454712 h 2454712"/>
              <a:gd name="connsiteX5" fmla="*/ 2403 w 314160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34720"/>
              <a:gd name="connsiteY0" fmla="*/ 2398250 h 2483744"/>
              <a:gd name="connsiteX1" fmla="*/ 1577436 w 3134720"/>
              <a:gd name="connsiteY1" fmla="*/ 0 h 2483744"/>
              <a:gd name="connsiteX2" fmla="*/ 3124878 w 3134720"/>
              <a:gd name="connsiteY2" fmla="*/ 2359136 h 2483744"/>
              <a:gd name="connsiteX3" fmla="*/ 3116527 w 3134720"/>
              <a:gd name="connsiteY3" fmla="*/ 2483744 h 2483744"/>
              <a:gd name="connsiteX4" fmla="*/ 17180 w 3134720"/>
              <a:gd name="connsiteY4" fmla="*/ 2454712 h 2483744"/>
              <a:gd name="connsiteX5" fmla="*/ 2403 w 3134720"/>
              <a:gd name="connsiteY5" fmla="*/ 2398250 h 2483744"/>
              <a:gd name="connsiteX0" fmla="*/ 2403 w 3137906"/>
              <a:gd name="connsiteY0" fmla="*/ 2398250 h 2478415"/>
              <a:gd name="connsiteX1" fmla="*/ 1577436 w 3137906"/>
              <a:gd name="connsiteY1" fmla="*/ 0 h 2478415"/>
              <a:gd name="connsiteX2" fmla="*/ 3124878 w 3137906"/>
              <a:gd name="connsiteY2" fmla="*/ 2359136 h 2478415"/>
              <a:gd name="connsiteX3" fmla="*/ 3120974 w 3137906"/>
              <a:gd name="connsiteY3" fmla="*/ 2478415 h 2478415"/>
              <a:gd name="connsiteX4" fmla="*/ 17180 w 3137906"/>
              <a:gd name="connsiteY4" fmla="*/ 2454712 h 2478415"/>
              <a:gd name="connsiteX5" fmla="*/ 2403 w 3137906"/>
              <a:gd name="connsiteY5" fmla="*/ 2398250 h 2478415"/>
              <a:gd name="connsiteX0" fmla="*/ 2403 w 3141256"/>
              <a:gd name="connsiteY0" fmla="*/ 2398250 h 2467758"/>
              <a:gd name="connsiteX1" fmla="*/ 1577436 w 3141256"/>
              <a:gd name="connsiteY1" fmla="*/ 0 h 2467758"/>
              <a:gd name="connsiteX2" fmla="*/ 3124878 w 3141256"/>
              <a:gd name="connsiteY2" fmla="*/ 2359136 h 2467758"/>
              <a:gd name="connsiteX3" fmla="*/ 3125421 w 3141256"/>
              <a:gd name="connsiteY3" fmla="*/ 2467758 h 2467758"/>
              <a:gd name="connsiteX4" fmla="*/ 17180 w 3141256"/>
              <a:gd name="connsiteY4" fmla="*/ 2454712 h 2467758"/>
              <a:gd name="connsiteX5" fmla="*/ 2403 w 3141256"/>
              <a:gd name="connsiteY5" fmla="*/ 2398250 h 2467758"/>
              <a:gd name="connsiteX0" fmla="*/ 2403 w 3134049"/>
              <a:gd name="connsiteY0" fmla="*/ 2398250 h 2467884"/>
              <a:gd name="connsiteX1" fmla="*/ 1577436 w 3134049"/>
              <a:gd name="connsiteY1" fmla="*/ 0 h 2467884"/>
              <a:gd name="connsiteX2" fmla="*/ 3124878 w 3134049"/>
              <a:gd name="connsiteY2" fmla="*/ 2359136 h 2467884"/>
              <a:gd name="connsiteX3" fmla="*/ 3125421 w 3134049"/>
              <a:gd name="connsiteY3" fmla="*/ 2467758 h 2467884"/>
              <a:gd name="connsiteX4" fmla="*/ 17180 w 3134049"/>
              <a:gd name="connsiteY4" fmla="*/ 2454712 h 2467884"/>
              <a:gd name="connsiteX5" fmla="*/ 2403 w 3134049"/>
              <a:gd name="connsiteY5" fmla="*/ 2398250 h 2467884"/>
              <a:gd name="connsiteX0" fmla="*/ 2403 w 3139020"/>
              <a:gd name="connsiteY0" fmla="*/ 2398250 h 2467895"/>
              <a:gd name="connsiteX1" fmla="*/ 1577436 w 3139020"/>
              <a:gd name="connsiteY1" fmla="*/ 0 h 2467895"/>
              <a:gd name="connsiteX2" fmla="*/ 3124878 w 3139020"/>
              <a:gd name="connsiteY2" fmla="*/ 2359136 h 2467895"/>
              <a:gd name="connsiteX3" fmla="*/ 3125421 w 3139020"/>
              <a:gd name="connsiteY3" fmla="*/ 2467758 h 2467895"/>
              <a:gd name="connsiteX4" fmla="*/ 17180 w 3139020"/>
              <a:gd name="connsiteY4" fmla="*/ 2454712 h 2467895"/>
              <a:gd name="connsiteX5" fmla="*/ 2403 w 3139020"/>
              <a:gd name="connsiteY5" fmla="*/ 2398250 h 2467895"/>
              <a:gd name="connsiteX0" fmla="*/ 2403 w 3139020"/>
              <a:gd name="connsiteY0" fmla="*/ 2326684 h 2396329"/>
              <a:gd name="connsiteX1" fmla="*/ 1575431 w 3139020"/>
              <a:gd name="connsiteY1" fmla="*/ 0 h 2396329"/>
              <a:gd name="connsiteX2" fmla="*/ 3124878 w 3139020"/>
              <a:gd name="connsiteY2" fmla="*/ 2287570 h 2396329"/>
              <a:gd name="connsiteX3" fmla="*/ 3125421 w 3139020"/>
              <a:gd name="connsiteY3" fmla="*/ 2396192 h 2396329"/>
              <a:gd name="connsiteX4" fmla="*/ 17180 w 3139020"/>
              <a:gd name="connsiteY4" fmla="*/ 2383146 h 2396329"/>
              <a:gd name="connsiteX5" fmla="*/ 2403 w 3139020"/>
              <a:gd name="connsiteY5" fmla="*/ 2326684 h 2396329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39020" h="2324763">
                <a:moveTo>
                  <a:pt x="2403" y="2255118"/>
                </a:moveTo>
                <a:lnTo>
                  <a:pt x="1553377" y="0"/>
                </a:lnTo>
                <a:cubicBezTo>
                  <a:pt x="2133347" y="774451"/>
                  <a:pt x="2544908" y="1362831"/>
                  <a:pt x="3124878" y="2216004"/>
                </a:cubicBezTo>
                <a:cubicBezTo>
                  <a:pt x="3139705" y="2273106"/>
                  <a:pt x="3147155" y="2327873"/>
                  <a:pt x="3125421" y="2324626"/>
                </a:cubicBezTo>
                <a:lnTo>
                  <a:pt x="17180" y="2311580"/>
                </a:lnTo>
                <a:cubicBezTo>
                  <a:pt x="-8800" y="2311580"/>
                  <a:pt x="2403" y="2281098"/>
                  <a:pt x="2403" y="2255118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Forme libre 55"/>
          <p:cNvSpPr/>
          <p:nvPr/>
        </p:nvSpPr>
        <p:spPr>
          <a:xfrm rot="4097001">
            <a:off x="6418883" y="1603541"/>
            <a:ext cx="1702402" cy="65096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r 4"/>
          <p:cNvGrpSpPr/>
          <p:nvPr/>
        </p:nvGrpSpPr>
        <p:grpSpPr>
          <a:xfrm>
            <a:off x="5151307" y="1686813"/>
            <a:ext cx="4255199" cy="3950156"/>
            <a:chOff x="5275132" y="1768093"/>
            <a:chExt cx="4255199" cy="3902372"/>
          </a:xfrm>
        </p:grpSpPr>
        <p:sp>
          <p:nvSpPr>
            <p:cNvPr id="2" name="Ellipse 1"/>
            <p:cNvSpPr/>
            <p:nvPr/>
          </p:nvSpPr>
          <p:spPr>
            <a:xfrm>
              <a:off x="5537143" y="1768093"/>
              <a:ext cx="3993188" cy="3902372"/>
            </a:xfrm>
            <a:custGeom>
              <a:avLst/>
              <a:gdLst>
                <a:gd name="connsiteX0" fmla="*/ 0 w 4206030"/>
                <a:gd name="connsiteY0" fmla="*/ 2103015 h 4206030"/>
                <a:gd name="connsiteX1" fmla="*/ 2103015 w 4206030"/>
                <a:gd name="connsiteY1" fmla="*/ 0 h 4206030"/>
                <a:gd name="connsiteX2" fmla="*/ 4206030 w 4206030"/>
                <a:gd name="connsiteY2" fmla="*/ 2103015 h 4206030"/>
                <a:gd name="connsiteX3" fmla="*/ 2103015 w 4206030"/>
                <a:gd name="connsiteY3" fmla="*/ 4206030 h 4206030"/>
                <a:gd name="connsiteX4" fmla="*/ 0 w 4206030"/>
                <a:gd name="connsiteY4" fmla="*/ 2103015 h 4206030"/>
                <a:gd name="connsiteX0" fmla="*/ 0 w 4446582"/>
                <a:gd name="connsiteY0" fmla="*/ 2103015 h 4208145"/>
                <a:gd name="connsiteX1" fmla="*/ 2103015 w 4446582"/>
                <a:gd name="connsiteY1" fmla="*/ 0 h 4208145"/>
                <a:gd name="connsiteX2" fmla="*/ 4206030 w 4446582"/>
                <a:gd name="connsiteY2" fmla="*/ 2103015 h 4208145"/>
                <a:gd name="connsiteX3" fmla="*/ 4164264 w 4446582"/>
                <a:gd name="connsiteY3" fmla="*/ 2490114 h 4208145"/>
                <a:gd name="connsiteX4" fmla="*/ 2103015 w 4446582"/>
                <a:gd name="connsiteY4" fmla="*/ 4206030 h 4208145"/>
                <a:gd name="connsiteX5" fmla="*/ 0 w 4446582"/>
                <a:gd name="connsiteY5" fmla="*/ 2103015 h 4208145"/>
                <a:gd name="connsiteX0" fmla="*/ 0 w 4352929"/>
                <a:gd name="connsiteY0" fmla="*/ 2103015 h 4209451"/>
                <a:gd name="connsiteX1" fmla="*/ 2103015 w 4352929"/>
                <a:gd name="connsiteY1" fmla="*/ 0 h 4209451"/>
                <a:gd name="connsiteX2" fmla="*/ 4206030 w 4352929"/>
                <a:gd name="connsiteY2" fmla="*/ 2103015 h 4209451"/>
                <a:gd name="connsiteX3" fmla="*/ 4164264 w 4352929"/>
                <a:gd name="connsiteY3" fmla="*/ 2490114 h 4209451"/>
                <a:gd name="connsiteX4" fmla="*/ 3514408 w 4352929"/>
                <a:gd name="connsiteY4" fmla="*/ 2593631 h 4209451"/>
                <a:gd name="connsiteX5" fmla="*/ 2103015 w 4352929"/>
                <a:gd name="connsiteY5" fmla="*/ 4206030 h 4209451"/>
                <a:gd name="connsiteX6" fmla="*/ 0 w 4352929"/>
                <a:gd name="connsiteY6" fmla="*/ 2103015 h 4209451"/>
                <a:gd name="connsiteX0" fmla="*/ 0 w 4352929"/>
                <a:gd name="connsiteY0" fmla="*/ 2103015 h 4217795"/>
                <a:gd name="connsiteX1" fmla="*/ 2103015 w 4352929"/>
                <a:gd name="connsiteY1" fmla="*/ 0 h 4217795"/>
                <a:gd name="connsiteX2" fmla="*/ 4206030 w 4352929"/>
                <a:gd name="connsiteY2" fmla="*/ 2103015 h 4217795"/>
                <a:gd name="connsiteX3" fmla="*/ 4164264 w 4352929"/>
                <a:gd name="connsiteY3" fmla="*/ 2490114 h 4217795"/>
                <a:gd name="connsiteX4" fmla="*/ 3514408 w 4352929"/>
                <a:gd name="connsiteY4" fmla="*/ 2593631 h 4217795"/>
                <a:gd name="connsiteX5" fmla="*/ 4089503 w 4352929"/>
                <a:gd name="connsiteY5" fmla="*/ 2938688 h 4217795"/>
                <a:gd name="connsiteX6" fmla="*/ 2103015 w 4352929"/>
                <a:gd name="connsiteY6" fmla="*/ 4206030 h 4217795"/>
                <a:gd name="connsiteX7" fmla="*/ 0 w 4352929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06111"/>
                <a:gd name="connsiteX1" fmla="*/ 2103015 w 4348311"/>
                <a:gd name="connsiteY1" fmla="*/ 0 h 4206111"/>
                <a:gd name="connsiteX2" fmla="*/ 4206030 w 4348311"/>
                <a:gd name="connsiteY2" fmla="*/ 2103015 h 4206111"/>
                <a:gd name="connsiteX3" fmla="*/ 4164264 w 4348311"/>
                <a:gd name="connsiteY3" fmla="*/ 2490114 h 4206111"/>
                <a:gd name="connsiteX4" fmla="*/ 3514408 w 4348311"/>
                <a:gd name="connsiteY4" fmla="*/ 2593631 h 4206111"/>
                <a:gd name="connsiteX5" fmla="*/ 4089503 w 4348311"/>
                <a:gd name="connsiteY5" fmla="*/ 2938688 h 4206111"/>
                <a:gd name="connsiteX6" fmla="*/ 2103015 w 4348311"/>
                <a:gd name="connsiteY6" fmla="*/ 4206030 h 4206111"/>
                <a:gd name="connsiteX7" fmla="*/ 0 w 4348311"/>
                <a:gd name="connsiteY7" fmla="*/ 2103015 h 4206111"/>
                <a:gd name="connsiteX0" fmla="*/ 71 w 4348382"/>
                <a:gd name="connsiteY0" fmla="*/ 2103015 h 4217587"/>
                <a:gd name="connsiteX1" fmla="*/ 2103086 w 4348382"/>
                <a:gd name="connsiteY1" fmla="*/ 0 h 4217587"/>
                <a:gd name="connsiteX2" fmla="*/ 4206101 w 4348382"/>
                <a:gd name="connsiteY2" fmla="*/ 2103015 h 4217587"/>
                <a:gd name="connsiteX3" fmla="*/ 4164335 w 4348382"/>
                <a:gd name="connsiteY3" fmla="*/ 2490114 h 4217587"/>
                <a:gd name="connsiteX4" fmla="*/ 3514479 w 4348382"/>
                <a:gd name="connsiteY4" fmla="*/ 2593631 h 4217587"/>
                <a:gd name="connsiteX5" fmla="*/ 4089574 w 4348382"/>
                <a:gd name="connsiteY5" fmla="*/ 2938688 h 4217587"/>
                <a:gd name="connsiteX6" fmla="*/ 2160595 w 4348382"/>
                <a:gd name="connsiteY6" fmla="*/ 4217532 h 4217587"/>
                <a:gd name="connsiteX7" fmla="*/ 71 w 4348382"/>
                <a:gd name="connsiteY7" fmla="*/ 2103015 h 4217587"/>
                <a:gd name="connsiteX0" fmla="*/ 41 w 4348352"/>
                <a:gd name="connsiteY0" fmla="*/ 2103015 h 4217611"/>
                <a:gd name="connsiteX1" fmla="*/ 2103056 w 4348352"/>
                <a:gd name="connsiteY1" fmla="*/ 0 h 4217611"/>
                <a:gd name="connsiteX2" fmla="*/ 4206071 w 4348352"/>
                <a:gd name="connsiteY2" fmla="*/ 2103015 h 4217611"/>
                <a:gd name="connsiteX3" fmla="*/ 4164305 w 4348352"/>
                <a:gd name="connsiteY3" fmla="*/ 2490114 h 4217611"/>
                <a:gd name="connsiteX4" fmla="*/ 3514449 w 4348352"/>
                <a:gd name="connsiteY4" fmla="*/ 2593631 h 4217611"/>
                <a:gd name="connsiteX5" fmla="*/ 4089544 w 4348352"/>
                <a:gd name="connsiteY5" fmla="*/ 2938688 h 4217611"/>
                <a:gd name="connsiteX6" fmla="*/ 2160565 w 4348352"/>
                <a:gd name="connsiteY6" fmla="*/ 4217532 h 4217611"/>
                <a:gd name="connsiteX7" fmla="*/ 41 w 4348352"/>
                <a:gd name="connsiteY7" fmla="*/ 2103015 h 4217611"/>
                <a:gd name="connsiteX0" fmla="*/ 41 w 4315809"/>
                <a:gd name="connsiteY0" fmla="*/ 2103274 h 4217870"/>
                <a:gd name="connsiteX1" fmla="*/ 2103056 w 4315809"/>
                <a:gd name="connsiteY1" fmla="*/ 259 h 4217870"/>
                <a:gd name="connsiteX2" fmla="*/ 4163209 w 4315809"/>
                <a:gd name="connsiteY2" fmla="*/ 1996118 h 4217870"/>
                <a:gd name="connsiteX3" fmla="*/ 4164305 w 4315809"/>
                <a:gd name="connsiteY3" fmla="*/ 2490373 h 4217870"/>
                <a:gd name="connsiteX4" fmla="*/ 3514449 w 4315809"/>
                <a:gd name="connsiteY4" fmla="*/ 2593890 h 4217870"/>
                <a:gd name="connsiteX5" fmla="*/ 4089544 w 4315809"/>
                <a:gd name="connsiteY5" fmla="*/ 2938947 h 4217870"/>
                <a:gd name="connsiteX6" fmla="*/ 2160565 w 4315809"/>
                <a:gd name="connsiteY6" fmla="*/ 4217791 h 4217870"/>
                <a:gd name="connsiteX7" fmla="*/ 41 w 4315809"/>
                <a:gd name="connsiteY7" fmla="*/ 2103274 h 4217870"/>
                <a:gd name="connsiteX0" fmla="*/ 41 w 4366608"/>
                <a:gd name="connsiteY0" fmla="*/ 2103274 h 4217870"/>
                <a:gd name="connsiteX1" fmla="*/ 2103056 w 4366608"/>
                <a:gd name="connsiteY1" fmla="*/ 259 h 4217870"/>
                <a:gd name="connsiteX2" fmla="*/ 4163209 w 4366608"/>
                <a:gd name="connsiteY2" fmla="*/ 1996118 h 4217870"/>
                <a:gd name="connsiteX3" fmla="*/ 4164305 w 4366608"/>
                <a:gd name="connsiteY3" fmla="*/ 2490373 h 4217870"/>
                <a:gd name="connsiteX4" fmla="*/ 3514449 w 4366608"/>
                <a:gd name="connsiteY4" fmla="*/ 2593890 h 4217870"/>
                <a:gd name="connsiteX5" fmla="*/ 4089544 w 4366608"/>
                <a:gd name="connsiteY5" fmla="*/ 2938947 h 4217870"/>
                <a:gd name="connsiteX6" fmla="*/ 2160565 w 4366608"/>
                <a:gd name="connsiteY6" fmla="*/ 4217791 h 4217870"/>
                <a:gd name="connsiteX7" fmla="*/ 41 w 4366608"/>
                <a:gd name="connsiteY7" fmla="*/ 2103274 h 4217870"/>
                <a:gd name="connsiteX0" fmla="*/ 41 w 4366608"/>
                <a:gd name="connsiteY0" fmla="*/ 2103369 h 4217965"/>
                <a:gd name="connsiteX1" fmla="*/ 2103056 w 4366608"/>
                <a:gd name="connsiteY1" fmla="*/ 354 h 4217965"/>
                <a:gd name="connsiteX2" fmla="*/ 4163209 w 4366608"/>
                <a:gd name="connsiteY2" fmla="*/ 1996213 h 4217965"/>
                <a:gd name="connsiteX3" fmla="*/ 4164305 w 4366608"/>
                <a:gd name="connsiteY3" fmla="*/ 2490468 h 4217965"/>
                <a:gd name="connsiteX4" fmla="*/ 3514449 w 4366608"/>
                <a:gd name="connsiteY4" fmla="*/ 2593985 h 4217965"/>
                <a:gd name="connsiteX5" fmla="*/ 4089544 w 4366608"/>
                <a:gd name="connsiteY5" fmla="*/ 2939042 h 4217965"/>
                <a:gd name="connsiteX6" fmla="*/ 2160565 w 4366608"/>
                <a:gd name="connsiteY6" fmla="*/ 4217886 h 4217965"/>
                <a:gd name="connsiteX7" fmla="*/ 41 w 4366608"/>
                <a:gd name="connsiteY7" fmla="*/ 2103369 h 4217965"/>
                <a:gd name="connsiteX0" fmla="*/ 41 w 4366608"/>
                <a:gd name="connsiteY0" fmla="*/ 2103146 h 4217742"/>
                <a:gd name="connsiteX1" fmla="*/ 2103056 w 4366608"/>
                <a:gd name="connsiteY1" fmla="*/ 131 h 4217742"/>
                <a:gd name="connsiteX2" fmla="*/ 4163209 w 4366608"/>
                <a:gd name="connsiteY2" fmla="*/ 1995990 h 4217742"/>
                <a:gd name="connsiteX3" fmla="*/ 4164305 w 4366608"/>
                <a:gd name="connsiteY3" fmla="*/ 2490245 h 4217742"/>
                <a:gd name="connsiteX4" fmla="*/ 3514449 w 4366608"/>
                <a:gd name="connsiteY4" fmla="*/ 2593762 h 4217742"/>
                <a:gd name="connsiteX5" fmla="*/ 4089544 w 4366608"/>
                <a:gd name="connsiteY5" fmla="*/ 2938819 h 4217742"/>
                <a:gd name="connsiteX6" fmla="*/ 2160565 w 4366608"/>
                <a:gd name="connsiteY6" fmla="*/ 4217663 h 4217742"/>
                <a:gd name="connsiteX7" fmla="*/ 41 w 4366608"/>
                <a:gd name="connsiteY7" fmla="*/ 2103146 h 4217742"/>
                <a:gd name="connsiteX0" fmla="*/ 51 w 4366618"/>
                <a:gd name="connsiteY0" fmla="*/ 2103146 h 4217670"/>
                <a:gd name="connsiteX1" fmla="*/ 2103066 w 4366618"/>
                <a:gd name="connsiteY1" fmla="*/ 131 h 4217670"/>
                <a:gd name="connsiteX2" fmla="*/ 4163219 w 4366618"/>
                <a:gd name="connsiteY2" fmla="*/ 1995990 h 4217670"/>
                <a:gd name="connsiteX3" fmla="*/ 4164315 w 4366618"/>
                <a:gd name="connsiteY3" fmla="*/ 2490245 h 4217670"/>
                <a:gd name="connsiteX4" fmla="*/ 3514459 w 4366618"/>
                <a:gd name="connsiteY4" fmla="*/ 2593762 h 4217670"/>
                <a:gd name="connsiteX5" fmla="*/ 4089554 w 4366618"/>
                <a:gd name="connsiteY5" fmla="*/ 2938819 h 4217670"/>
                <a:gd name="connsiteX6" fmla="*/ 2160575 w 4366618"/>
                <a:gd name="connsiteY6" fmla="*/ 4217663 h 4217670"/>
                <a:gd name="connsiteX7" fmla="*/ 51 w 4366618"/>
                <a:gd name="connsiteY7" fmla="*/ 2103146 h 4217670"/>
                <a:gd name="connsiteX0" fmla="*/ 51 w 4366618"/>
                <a:gd name="connsiteY0" fmla="*/ 2103115 h 4217639"/>
                <a:gd name="connsiteX1" fmla="*/ 2103066 w 4366618"/>
                <a:gd name="connsiteY1" fmla="*/ 100 h 4217639"/>
                <a:gd name="connsiteX2" fmla="*/ 4163219 w 4366618"/>
                <a:gd name="connsiteY2" fmla="*/ 1995959 h 4217639"/>
                <a:gd name="connsiteX3" fmla="*/ 4164315 w 4366618"/>
                <a:gd name="connsiteY3" fmla="*/ 2490214 h 4217639"/>
                <a:gd name="connsiteX4" fmla="*/ 3514459 w 4366618"/>
                <a:gd name="connsiteY4" fmla="*/ 2593731 h 4217639"/>
                <a:gd name="connsiteX5" fmla="*/ 4089554 w 4366618"/>
                <a:gd name="connsiteY5" fmla="*/ 2938788 h 4217639"/>
                <a:gd name="connsiteX6" fmla="*/ 2160575 w 4366618"/>
                <a:gd name="connsiteY6" fmla="*/ 4217632 h 4217639"/>
                <a:gd name="connsiteX7" fmla="*/ 51 w 4366618"/>
                <a:gd name="connsiteY7" fmla="*/ 2103115 h 4217639"/>
                <a:gd name="connsiteX0" fmla="*/ 65 w 4366632"/>
                <a:gd name="connsiteY0" fmla="*/ 2103115 h 4050369"/>
                <a:gd name="connsiteX1" fmla="*/ 2103080 w 4366632"/>
                <a:gd name="connsiteY1" fmla="*/ 100 h 4050369"/>
                <a:gd name="connsiteX2" fmla="*/ 4163233 w 4366632"/>
                <a:gd name="connsiteY2" fmla="*/ 1995959 h 4050369"/>
                <a:gd name="connsiteX3" fmla="*/ 4164329 w 4366632"/>
                <a:gd name="connsiteY3" fmla="*/ 2490214 h 4050369"/>
                <a:gd name="connsiteX4" fmla="*/ 3514473 w 4366632"/>
                <a:gd name="connsiteY4" fmla="*/ 2593731 h 4050369"/>
                <a:gd name="connsiteX5" fmla="*/ 4089568 w 4366632"/>
                <a:gd name="connsiteY5" fmla="*/ 2938788 h 4050369"/>
                <a:gd name="connsiteX6" fmla="*/ 2160589 w 4366632"/>
                <a:gd name="connsiteY6" fmla="*/ 4050364 h 4050369"/>
                <a:gd name="connsiteX7" fmla="*/ 65 w 4366632"/>
                <a:gd name="connsiteY7" fmla="*/ 2103115 h 4050369"/>
                <a:gd name="connsiteX0" fmla="*/ 65 w 4366632"/>
                <a:gd name="connsiteY0" fmla="*/ 2103115 h 4050373"/>
                <a:gd name="connsiteX1" fmla="*/ 2103080 w 4366632"/>
                <a:gd name="connsiteY1" fmla="*/ 100 h 4050373"/>
                <a:gd name="connsiteX2" fmla="*/ 4163233 w 4366632"/>
                <a:gd name="connsiteY2" fmla="*/ 1995959 h 4050373"/>
                <a:gd name="connsiteX3" fmla="*/ 4164329 w 4366632"/>
                <a:gd name="connsiteY3" fmla="*/ 2490214 h 4050373"/>
                <a:gd name="connsiteX4" fmla="*/ 3514473 w 4366632"/>
                <a:gd name="connsiteY4" fmla="*/ 2593731 h 4050373"/>
                <a:gd name="connsiteX5" fmla="*/ 4089568 w 4366632"/>
                <a:gd name="connsiteY5" fmla="*/ 2938788 h 4050373"/>
                <a:gd name="connsiteX6" fmla="*/ 2160589 w 4366632"/>
                <a:gd name="connsiteY6" fmla="*/ 4050364 h 4050373"/>
                <a:gd name="connsiteX7" fmla="*/ 65 w 4366632"/>
                <a:gd name="connsiteY7" fmla="*/ 2103115 h 4050373"/>
                <a:gd name="connsiteX0" fmla="*/ 65 w 4366632"/>
                <a:gd name="connsiteY0" fmla="*/ 2103115 h 4050372"/>
                <a:gd name="connsiteX1" fmla="*/ 2103080 w 4366632"/>
                <a:gd name="connsiteY1" fmla="*/ 100 h 4050372"/>
                <a:gd name="connsiteX2" fmla="*/ 4163233 w 4366632"/>
                <a:gd name="connsiteY2" fmla="*/ 1995959 h 4050372"/>
                <a:gd name="connsiteX3" fmla="*/ 4164329 w 4366632"/>
                <a:gd name="connsiteY3" fmla="*/ 2490214 h 4050372"/>
                <a:gd name="connsiteX4" fmla="*/ 3514473 w 4366632"/>
                <a:gd name="connsiteY4" fmla="*/ 2593731 h 4050372"/>
                <a:gd name="connsiteX5" fmla="*/ 4089568 w 4366632"/>
                <a:gd name="connsiteY5" fmla="*/ 2938788 h 4050372"/>
                <a:gd name="connsiteX6" fmla="*/ 2160589 w 4366632"/>
                <a:gd name="connsiteY6" fmla="*/ 4050364 h 4050372"/>
                <a:gd name="connsiteX7" fmla="*/ 65 w 4366632"/>
                <a:gd name="connsiteY7" fmla="*/ 2103115 h 4050372"/>
                <a:gd name="connsiteX0" fmla="*/ 78 w 4366645"/>
                <a:gd name="connsiteY0" fmla="*/ 2103016 h 4050273"/>
                <a:gd name="connsiteX1" fmla="*/ 2103093 w 4366645"/>
                <a:gd name="connsiteY1" fmla="*/ 1 h 4050273"/>
                <a:gd name="connsiteX2" fmla="*/ 4163246 w 4366645"/>
                <a:gd name="connsiteY2" fmla="*/ 1995860 h 4050273"/>
                <a:gd name="connsiteX3" fmla="*/ 4164342 w 4366645"/>
                <a:gd name="connsiteY3" fmla="*/ 2490115 h 4050273"/>
                <a:gd name="connsiteX4" fmla="*/ 3514486 w 4366645"/>
                <a:gd name="connsiteY4" fmla="*/ 2593632 h 4050273"/>
                <a:gd name="connsiteX5" fmla="*/ 4089581 w 4366645"/>
                <a:gd name="connsiteY5" fmla="*/ 2938689 h 4050273"/>
                <a:gd name="connsiteX6" fmla="*/ 2160602 w 4366645"/>
                <a:gd name="connsiteY6" fmla="*/ 4050265 h 4050273"/>
                <a:gd name="connsiteX7" fmla="*/ 78 w 4366645"/>
                <a:gd name="connsiteY7" fmla="*/ 2103016 h 40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6645" h="4050273">
                  <a:moveTo>
                    <a:pt x="78" y="2103016"/>
                  </a:moveTo>
                  <a:cubicBezTo>
                    <a:pt x="-9507" y="970772"/>
                    <a:pt x="863345" y="-435"/>
                    <a:pt x="2103093" y="1"/>
                  </a:cubicBezTo>
                  <a:cubicBezTo>
                    <a:pt x="3342841" y="437"/>
                    <a:pt x="4131544" y="846908"/>
                    <a:pt x="4163246" y="1995860"/>
                  </a:cubicBezTo>
                  <a:cubicBezTo>
                    <a:pt x="4622046" y="2448948"/>
                    <a:pt x="4160759" y="2252112"/>
                    <a:pt x="4164342" y="2490115"/>
                  </a:cubicBezTo>
                  <a:cubicBezTo>
                    <a:pt x="4144921" y="2567092"/>
                    <a:pt x="3636214" y="2562002"/>
                    <a:pt x="3514486" y="2593632"/>
                  </a:cubicBezTo>
                  <a:cubicBezTo>
                    <a:pt x="3392758" y="2625262"/>
                    <a:pt x="4324813" y="2669956"/>
                    <a:pt x="4089581" y="2938689"/>
                  </a:cubicBezTo>
                  <a:cubicBezTo>
                    <a:pt x="3854349" y="3207422"/>
                    <a:pt x="3481888" y="4047163"/>
                    <a:pt x="2160602" y="4050265"/>
                  </a:cubicBezTo>
                  <a:cubicBezTo>
                    <a:pt x="839316" y="4053367"/>
                    <a:pt x="9663" y="3235260"/>
                    <a:pt x="78" y="210301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" name="Ellipse 2"/>
            <p:cNvSpPr/>
            <p:nvPr/>
          </p:nvSpPr>
          <p:spPr>
            <a:xfrm>
              <a:off x="9077301" y="3342572"/>
              <a:ext cx="120760" cy="337820"/>
            </a:xfrm>
            <a:custGeom>
              <a:avLst/>
              <a:gdLst>
                <a:gd name="connsiteX0" fmla="*/ 0 w 126008"/>
                <a:gd name="connsiteY0" fmla="*/ 238646 h 477291"/>
                <a:gd name="connsiteX1" fmla="*/ 63004 w 126008"/>
                <a:gd name="connsiteY1" fmla="*/ 0 h 477291"/>
                <a:gd name="connsiteX2" fmla="*/ 126008 w 126008"/>
                <a:gd name="connsiteY2" fmla="*/ 238646 h 477291"/>
                <a:gd name="connsiteX3" fmla="*/ 63004 w 126008"/>
                <a:gd name="connsiteY3" fmla="*/ 477292 h 477291"/>
                <a:gd name="connsiteX4" fmla="*/ 0 w 126008"/>
                <a:gd name="connsiteY4" fmla="*/ 238646 h 477291"/>
                <a:gd name="connsiteX0" fmla="*/ 0 w 151408"/>
                <a:gd name="connsiteY0" fmla="*/ 238647 h 477295"/>
                <a:gd name="connsiteX1" fmla="*/ 63004 w 151408"/>
                <a:gd name="connsiteY1" fmla="*/ 1 h 477295"/>
                <a:gd name="connsiteX2" fmla="*/ 151408 w 151408"/>
                <a:gd name="connsiteY2" fmla="*/ 241822 h 477295"/>
                <a:gd name="connsiteX3" fmla="*/ 63004 w 151408"/>
                <a:gd name="connsiteY3" fmla="*/ 477293 h 477295"/>
                <a:gd name="connsiteX4" fmla="*/ 0 w 151408"/>
                <a:gd name="connsiteY4" fmla="*/ 238647 h 477295"/>
                <a:gd name="connsiteX0" fmla="*/ 0 w 151408"/>
                <a:gd name="connsiteY0" fmla="*/ 238647 h 477298"/>
                <a:gd name="connsiteX1" fmla="*/ 63004 w 151408"/>
                <a:gd name="connsiteY1" fmla="*/ 1 h 477298"/>
                <a:gd name="connsiteX2" fmla="*/ 151408 w 151408"/>
                <a:gd name="connsiteY2" fmla="*/ 241822 h 477298"/>
                <a:gd name="connsiteX3" fmla="*/ 63004 w 151408"/>
                <a:gd name="connsiteY3" fmla="*/ 477293 h 477298"/>
                <a:gd name="connsiteX4" fmla="*/ 0 w 151408"/>
                <a:gd name="connsiteY4" fmla="*/ 238647 h 477298"/>
                <a:gd name="connsiteX0" fmla="*/ 0 w 148233"/>
                <a:gd name="connsiteY0" fmla="*/ 264134 h 477496"/>
                <a:gd name="connsiteX1" fmla="*/ 59829 w 148233"/>
                <a:gd name="connsiteY1" fmla="*/ 88 h 477496"/>
                <a:gd name="connsiteX2" fmla="*/ 148233 w 148233"/>
                <a:gd name="connsiteY2" fmla="*/ 241909 h 477496"/>
                <a:gd name="connsiteX3" fmla="*/ 59829 w 148233"/>
                <a:gd name="connsiteY3" fmla="*/ 477380 h 477496"/>
                <a:gd name="connsiteX4" fmla="*/ 0 w 148233"/>
                <a:gd name="connsiteY4" fmla="*/ 264134 h 477496"/>
                <a:gd name="connsiteX0" fmla="*/ 0 w 148233"/>
                <a:gd name="connsiteY0" fmla="*/ 264335 h 477697"/>
                <a:gd name="connsiteX1" fmla="*/ 59829 w 148233"/>
                <a:gd name="connsiteY1" fmla="*/ 289 h 477697"/>
                <a:gd name="connsiteX2" fmla="*/ 148233 w 148233"/>
                <a:gd name="connsiteY2" fmla="*/ 242110 h 477697"/>
                <a:gd name="connsiteX3" fmla="*/ 59829 w 148233"/>
                <a:gd name="connsiteY3" fmla="*/ 477581 h 477697"/>
                <a:gd name="connsiteX4" fmla="*/ 0 w 148233"/>
                <a:gd name="connsiteY4" fmla="*/ 264335 h 477697"/>
                <a:gd name="connsiteX0" fmla="*/ 0 w 148233"/>
                <a:gd name="connsiteY0" fmla="*/ 264335 h 477583"/>
                <a:gd name="connsiteX1" fmla="*/ 59829 w 148233"/>
                <a:gd name="connsiteY1" fmla="*/ 289 h 477583"/>
                <a:gd name="connsiteX2" fmla="*/ 148233 w 148233"/>
                <a:gd name="connsiteY2" fmla="*/ 242110 h 477583"/>
                <a:gd name="connsiteX3" fmla="*/ 59829 w 148233"/>
                <a:gd name="connsiteY3" fmla="*/ 477581 h 477583"/>
                <a:gd name="connsiteX4" fmla="*/ 0 w 148233"/>
                <a:gd name="connsiteY4" fmla="*/ 264335 h 477583"/>
                <a:gd name="connsiteX0" fmla="*/ 0 w 156990"/>
                <a:gd name="connsiteY0" fmla="*/ 264135 h 477497"/>
                <a:gd name="connsiteX1" fmla="*/ 68586 w 156990"/>
                <a:gd name="connsiteY1" fmla="*/ 89 h 477497"/>
                <a:gd name="connsiteX2" fmla="*/ 156990 w 156990"/>
                <a:gd name="connsiteY2" fmla="*/ 241910 h 477497"/>
                <a:gd name="connsiteX3" fmla="*/ 68586 w 156990"/>
                <a:gd name="connsiteY3" fmla="*/ 477381 h 477497"/>
                <a:gd name="connsiteX4" fmla="*/ 0 w 156990"/>
                <a:gd name="connsiteY4" fmla="*/ 264135 h 477497"/>
                <a:gd name="connsiteX0" fmla="*/ 0 w 156990"/>
                <a:gd name="connsiteY0" fmla="*/ 264335 h 477697"/>
                <a:gd name="connsiteX1" fmla="*/ 68586 w 156990"/>
                <a:gd name="connsiteY1" fmla="*/ 289 h 477697"/>
                <a:gd name="connsiteX2" fmla="*/ 156990 w 156990"/>
                <a:gd name="connsiteY2" fmla="*/ 242110 h 477697"/>
                <a:gd name="connsiteX3" fmla="*/ 68586 w 156990"/>
                <a:gd name="connsiteY3" fmla="*/ 477581 h 477697"/>
                <a:gd name="connsiteX4" fmla="*/ 0 w 156990"/>
                <a:gd name="connsiteY4" fmla="*/ 264335 h 47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990" h="477697">
                  <a:moveTo>
                    <a:pt x="0" y="264335"/>
                  </a:moveTo>
                  <a:cubicBezTo>
                    <a:pt x="0" y="132534"/>
                    <a:pt x="27826" y="7168"/>
                    <a:pt x="68586" y="289"/>
                  </a:cubicBezTo>
                  <a:cubicBezTo>
                    <a:pt x="109346" y="-6590"/>
                    <a:pt x="156990" y="110309"/>
                    <a:pt x="156990" y="242110"/>
                  </a:cubicBezTo>
                  <a:cubicBezTo>
                    <a:pt x="150640" y="440586"/>
                    <a:pt x="94751" y="473877"/>
                    <a:pt x="68586" y="477581"/>
                  </a:cubicBezTo>
                  <a:cubicBezTo>
                    <a:pt x="42421" y="481285"/>
                    <a:pt x="0" y="396136"/>
                    <a:pt x="0" y="264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" name="Forme libre 3"/>
            <p:cNvSpPr/>
            <p:nvPr/>
          </p:nvSpPr>
          <p:spPr>
            <a:xfrm>
              <a:off x="5275132" y="3311273"/>
              <a:ext cx="529111" cy="782055"/>
            </a:xfrm>
            <a:custGeom>
              <a:avLst/>
              <a:gdLst>
                <a:gd name="connsiteX0" fmla="*/ 946567 w 998522"/>
                <a:gd name="connsiteY0" fmla="*/ 353822 h 1363378"/>
                <a:gd name="connsiteX1" fmla="*/ 645231 w 998522"/>
                <a:gd name="connsiteY1" fmla="*/ 146004 h 1363378"/>
                <a:gd name="connsiteX2" fmla="*/ 994 w 998522"/>
                <a:gd name="connsiteY2" fmla="*/ 83659 h 1363378"/>
                <a:gd name="connsiteX3" fmla="*/ 510149 w 998522"/>
                <a:gd name="connsiteY3" fmla="*/ 1351350 h 1363378"/>
                <a:gd name="connsiteX4" fmla="*/ 998522 w 998522"/>
                <a:gd name="connsiteY4" fmla="*/ 717504 h 1363378"/>
                <a:gd name="connsiteX0" fmla="*/ 958251 w 1010206"/>
                <a:gd name="connsiteY0" fmla="*/ 339320 h 1156549"/>
                <a:gd name="connsiteX1" fmla="*/ 656915 w 1010206"/>
                <a:gd name="connsiteY1" fmla="*/ 131502 h 1156549"/>
                <a:gd name="connsiteX2" fmla="*/ 12678 w 1010206"/>
                <a:gd name="connsiteY2" fmla="*/ 69157 h 1156549"/>
                <a:gd name="connsiteX3" fmla="*/ 289444 w 1010206"/>
                <a:gd name="connsiteY3" fmla="*/ 1139823 h 1156549"/>
                <a:gd name="connsiteX4" fmla="*/ 1010206 w 1010206"/>
                <a:gd name="connsiteY4" fmla="*/ 703002 h 1156549"/>
                <a:gd name="connsiteX0" fmla="*/ 996776 w 1048731"/>
                <a:gd name="connsiteY0" fmla="*/ 339320 h 1225854"/>
                <a:gd name="connsiteX1" fmla="*/ 695440 w 1048731"/>
                <a:gd name="connsiteY1" fmla="*/ 131502 h 1225854"/>
                <a:gd name="connsiteX2" fmla="*/ 51203 w 1048731"/>
                <a:gd name="connsiteY2" fmla="*/ 69157 h 1225854"/>
                <a:gd name="connsiteX3" fmla="*/ 327969 w 1048731"/>
                <a:gd name="connsiteY3" fmla="*/ 1139823 h 1225854"/>
                <a:gd name="connsiteX4" fmla="*/ 1048731 w 1048731"/>
                <a:gd name="connsiteY4" fmla="*/ 703002 h 1225854"/>
                <a:gd name="connsiteX0" fmla="*/ 859767 w 911722"/>
                <a:gd name="connsiteY0" fmla="*/ 274016 h 1087662"/>
                <a:gd name="connsiteX1" fmla="*/ 558431 w 911722"/>
                <a:gd name="connsiteY1" fmla="*/ 66198 h 1087662"/>
                <a:gd name="connsiteX2" fmla="*/ 20285 w 911722"/>
                <a:gd name="connsiteY2" fmla="*/ 89736 h 1087662"/>
                <a:gd name="connsiteX3" fmla="*/ 190960 w 911722"/>
                <a:gd name="connsiteY3" fmla="*/ 1074519 h 1087662"/>
                <a:gd name="connsiteX4" fmla="*/ 911722 w 911722"/>
                <a:gd name="connsiteY4" fmla="*/ 637698 h 1087662"/>
                <a:gd name="connsiteX0" fmla="*/ 929122 w 981077"/>
                <a:gd name="connsiteY0" fmla="*/ 322521 h 1136167"/>
                <a:gd name="connsiteX1" fmla="*/ 627786 w 981077"/>
                <a:gd name="connsiteY1" fmla="*/ 114703 h 1136167"/>
                <a:gd name="connsiteX2" fmla="*/ 89640 w 981077"/>
                <a:gd name="connsiteY2" fmla="*/ 138241 h 1136167"/>
                <a:gd name="connsiteX3" fmla="*/ 260315 w 981077"/>
                <a:gd name="connsiteY3" fmla="*/ 1123024 h 1136167"/>
                <a:gd name="connsiteX4" fmla="*/ 981077 w 981077"/>
                <a:gd name="connsiteY4" fmla="*/ 686203 h 1136167"/>
                <a:gd name="connsiteX0" fmla="*/ 929122 w 981077"/>
                <a:gd name="connsiteY0" fmla="*/ 220114 h 1033760"/>
                <a:gd name="connsiteX1" fmla="*/ 89640 w 981077"/>
                <a:gd name="connsiteY1" fmla="*/ 35834 h 1033760"/>
                <a:gd name="connsiteX2" fmla="*/ 260315 w 981077"/>
                <a:gd name="connsiteY2" fmla="*/ 1020617 h 1033760"/>
                <a:gd name="connsiteX3" fmla="*/ 981077 w 981077"/>
                <a:gd name="connsiteY3" fmla="*/ 583796 h 1033760"/>
                <a:gd name="connsiteX0" fmla="*/ 815856 w 928434"/>
                <a:gd name="connsiteY0" fmla="*/ 113704 h 1063752"/>
                <a:gd name="connsiteX1" fmla="*/ 36997 w 928434"/>
                <a:gd name="connsiteY1" fmla="*/ 65826 h 1063752"/>
                <a:gd name="connsiteX2" fmla="*/ 207672 w 928434"/>
                <a:gd name="connsiteY2" fmla="*/ 1050609 h 1063752"/>
                <a:gd name="connsiteX3" fmla="*/ 928434 w 928434"/>
                <a:gd name="connsiteY3" fmla="*/ 613788 h 1063752"/>
                <a:gd name="connsiteX0" fmla="*/ 815856 w 928434"/>
                <a:gd name="connsiteY0" fmla="*/ 159980 h 1110028"/>
                <a:gd name="connsiteX1" fmla="*/ 36997 w 928434"/>
                <a:gd name="connsiteY1" fmla="*/ 112102 h 1110028"/>
                <a:gd name="connsiteX2" fmla="*/ 207672 w 928434"/>
                <a:gd name="connsiteY2" fmla="*/ 1096885 h 1110028"/>
                <a:gd name="connsiteX3" fmla="*/ 928434 w 928434"/>
                <a:gd name="connsiteY3" fmla="*/ 660064 h 1110028"/>
                <a:gd name="connsiteX0" fmla="*/ 815856 w 928434"/>
                <a:gd name="connsiteY0" fmla="*/ 159980 h 1138077"/>
                <a:gd name="connsiteX1" fmla="*/ 36997 w 928434"/>
                <a:gd name="connsiteY1" fmla="*/ 112102 h 1138077"/>
                <a:gd name="connsiteX2" fmla="*/ 207672 w 928434"/>
                <a:gd name="connsiteY2" fmla="*/ 1096885 h 1138077"/>
                <a:gd name="connsiteX3" fmla="*/ 928434 w 928434"/>
                <a:gd name="connsiteY3" fmla="*/ 660064 h 1138077"/>
                <a:gd name="connsiteX0" fmla="*/ 881667 w 994245"/>
                <a:gd name="connsiteY0" fmla="*/ 231781 h 1209878"/>
                <a:gd name="connsiteX1" fmla="*/ 102808 w 994245"/>
                <a:gd name="connsiteY1" fmla="*/ 183903 h 1209878"/>
                <a:gd name="connsiteX2" fmla="*/ 273483 w 994245"/>
                <a:gd name="connsiteY2" fmla="*/ 1168686 h 1209878"/>
                <a:gd name="connsiteX3" fmla="*/ 994245 w 994245"/>
                <a:gd name="connsiteY3" fmla="*/ 731865 h 1209878"/>
                <a:gd name="connsiteX0" fmla="*/ 897999 w 1010577"/>
                <a:gd name="connsiteY0" fmla="*/ 231781 h 1207691"/>
                <a:gd name="connsiteX1" fmla="*/ 119140 w 1010577"/>
                <a:gd name="connsiteY1" fmla="*/ 183903 h 1207691"/>
                <a:gd name="connsiteX2" fmla="*/ 289815 w 1010577"/>
                <a:gd name="connsiteY2" fmla="*/ 1168686 h 1207691"/>
                <a:gd name="connsiteX3" fmla="*/ 1010577 w 1010577"/>
                <a:gd name="connsiteY3" fmla="*/ 731865 h 1207691"/>
                <a:gd name="connsiteX0" fmla="*/ 876260 w 876260"/>
                <a:gd name="connsiteY0" fmla="*/ 231781 h 1358302"/>
                <a:gd name="connsiteX1" fmla="*/ 97401 w 876260"/>
                <a:gd name="connsiteY1" fmla="*/ 183903 h 1358302"/>
                <a:gd name="connsiteX2" fmla="*/ 268076 w 876260"/>
                <a:gd name="connsiteY2" fmla="*/ 1168686 h 1358302"/>
                <a:gd name="connsiteX3" fmla="*/ 802775 w 876260"/>
                <a:gd name="connsiteY3" fmla="*/ 1057475 h 1358302"/>
                <a:gd name="connsiteX0" fmla="*/ 875047 w 875047"/>
                <a:gd name="connsiteY0" fmla="*/ 157521 h 1268816"/>
                <a:gd name="connsiteX1" fmla="*/ 96188 w 875047"/>
                <a:gd name="connsiteY1" fmla="*/ 109643 h 1268816"/>
                <a:gd name="connsiteX2" fmla="*/ 90103 w 875047"/>
                <a:gd name="connsiteY2" fmla="*/ 1057214 h 1268816"/>
                <a:gd name="connsiteX3" fmla="*/ 801562 w 875047"/>
                <a:gd name="connsiteY3" fmla="*/ 983215 h 1268816"/>
                <a:gd name="connsiteX0" fmla="*/ 875047 w 875047"/>
                <a:gd name="connsiteY0" fmla="*/ 157521 h 1170852"/>
                <a:gd name="connsiteX1" fmla="*/ 96188 w 875047"/>
                <a:gd name="connsiteY1" fmla="*/ 109643 h 1170852"/>
                <a:gd name="connsiteX2" fmla="*/ 90103 w 875047"/>
                <a:gd name="connsiteY2" fmla="*/ 1057214 h 1170852"/>
                <a:gd name="connsiteX3" fmla="*/ 801562 w 875047"/>
                <a:gd name="connsiteY3" fmla="*/ 983215 h 1170852"/>
                <a:gd name="connsiteX0" fmla="*/ 965717 w 965717"/>
                <a:gd name="connsiteY0" fmla="*/ 157521 h 1224267"/>
                <a:gd name="connsiteX1" fmla="*/ 186858 w 965717"/>
                <a:gd name="connsiteY1" fmla="*/ 109643 h 1224267"/>
                <a:gd name="connsiteX2" fmla="*/ 180773 w 965717"/>
                <a:gd name="connsiteY2" fmla="*/ 1057214 h 1224267"/>
                <a:gd name="connsiteX3" fmla="*/ 892232 w 965717"/>
                <a:gd name="connsiteY3" fmla="*/ 983215 h 1224267"/>
                <a:gd name="connsiteX0" fmla="*/ 874468 w 874468"/>
                <a:gd name="connsiteY0" fmla="*/ 157521 h 1211530"/>
                <a:gd name="connsiteX1" fmla="*/ 95609 w 874468"/>
                <a:gd name="connsiteY1" fmla="*/ 109643 h 1211530"/>
                <a:gd name="connsiteX2" fmla="*/ 89524 w 874468"/>
                <a:gd name="connsiteY2" fmla="*/ 1057214 h 1211530"/>
                <a:gd name="connsiteX3" fmla="*/ 791680 w 874468"/>
                <a:gd name="connsiteY3" fmla="*/ 1052989 h 1211530"/>
                <a:gd name="connsiteX0" fmla="*/ 874468 w 874468"/>
                <a:gd name="connsiteY0" fmla="*/ 157521 h 1178362"/>
                <a:gd name="connsiteX1" fmla="*/ 95609 w 874468"/>
                <a:gd name="connsiteY1" fmla="*/ 109643 h 1178362"/>
                <a:gd name="connsiteX2" fmla="*/ 89524 w 874468"/>
                <a:gd name="connsiteY2" fmla="*/ 1057214 h 1178362"/>
                <a:gd name="connsiteX3" fmla="*/ 791680 w 874468"/>
                <a:gd name="connsiteY3" fmla="*/ 1052989 h 1178362"/>
                <a:gd name="connsiteX0" fmla="*/ 939030 w 939030"/>
                <a:gd name="connsiteY0" fmla="*/ 157521 h 1220625"/>
                <a:gd name="connsiteX1" fmla="*/ 160171 w 939030"/>
                <a:gd name="connsiteY1" fmla="*/ 109643 h 1220625"/>
                <a:gd name="connsiteX2" fmla="*/ 154086 w 939030"/>
                <a:gd name="connsiteY2" fmla="*/ 1057214 h 1220625"/>
                <a:gd name="connsiteX3" fmla="*/ 856242 w 939030"/>
                <a:gd name="connsiteY3" fmla="*/ 1052989 h 1220625"/>
                <a:gd name="connsiteX0" fmla="*/ 986146 w 986146"/>
                <a:gd name="connsiteY0" fmla="*/ 182040 h 1245144"/>
                <a:gd name="connsiteX1" fmla="*/ 207287 w 986146"/>
                <a:gd name="connsiteY1" fmla="*/ 134162 h 1245144"/>
                <a:gd name="connsiteX2" fmla="*/ 201202 w 986146"/>
                <a:gd name="connsiteY2" fmla="*/ 1081733 h 1245144"/>
                <a:gd name="connsiteX3" fmla="*/ 903358 w 986146"/>
                <a:gd name="connsiteY3" fmla="*/ 1077508 h 124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146" h="1245144">
                  <a:moveTo>
                    <a:pt x="986146" y="182040"/>
                  </a:moveTo>
                  <a:cubicBezTo>
                    <a:pt x="856722" y="-23065"/>
                    <a:pt x="477658" y="-76257"/>
                    <a:pt x="207287" y="134162"/>
                  </a:cubicBezTo>
                  <a:cubicBezTo>
                    <a:pt x="-63084" y="344581"/>
                    <a:pt x="-72964" y="817523"/>
                    <a:pt x="201202" y="1081733"/>
                  </a:cubicBezTo>
                  <a:cubicBezTo>
                    <a:pt x="475368" y="1345943"/>
                    <a:pt x="777819" y="1248958"/>
                    <a:pt x="903358" y="1077508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0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9870415" y="183603"/>
            <a:ext cx="216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9913588" y="189992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5048822" y="181849"/>
            <a:ext cx="468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5092078" y="188238"/>
            <a:ext cx="11063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by</a:t>
            </a:r>
          </a:p>
        </p:txBody>
      </p:sp>
      <p:sp>
        <p:nvSpPr>
          <p:cNvPr id="29" name="Forme libre 28"/>
          <p:cNvSpPr/>
          <p:nvPr/>
        </p:nvSpPr>
        <p:spPr>
          <a:xfrm rot="4097001">
            <a:off x="6436624" y="3428737"/>
            <a:ext cx="1730601" cy="695770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 rot="20341623">
            <a:off x="5995479" y="4209104"/>
            <a:ext cx="2718866" cy="1021779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ZoneTexte 35"/>
          <p:cNvSpPr txBox="1"/>
          <p:nvPr/>
        </p:nvSpPr>
        <p:spPr>
          <a:xfrm>
            <a:off x="3444399" y="1162721"/>
            <a:ext cx="2706045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1. WHO are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we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empathizing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with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?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3444399" y="1421508"/>
            <a:ext cx="2431932" cy="462394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person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understand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situation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in?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role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situation?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8815557" y="1162721"/>
            <a:ext cx="235017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2.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need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to DO?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8815556" y="1421048"/>
            <a:ext cx="2638719" cy="585505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differently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job(s)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or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get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decision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(s)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make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were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successful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6902010" y="1131943"/>
            <a:ext cx="729543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400" b="1" spc="50" dirty="0">
                <a:solidFill>
                  <a:schemeClr val="tx1">
                    <a:alpha val="50000"/>
                  </a:schemeClr>
                </a:solidFill>
              </a:rPr>
              <a:t>GOAL</a:t>
            </a:r>
          </a:p>
        </p:txBody>
      </p:sp>
      <p:sp>
        <p:nvSpPr>
          <p:cNvPr id="41" name="ZoneTexte 40"/>
          <p:cNvSpPr txBox="1"/>
          <p:nvPr/>
        </p:nvSpPr>
        <p:spPr>
          <a:xfrm>
            <a:off x="10260597" y="2750970"/>
            <a:ext cx="1827599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SEE?</a:t>
            </a:r>
          </a:p>
        </p:txBody>
      </p:sp>
      <p:sp>
        <p:nvSpPr>
          <p:cNvPr id="42" name="ZoneTexte 41"/>
          <p:cNvSpPr txBox="1"/>
          <p:nvPr/>
        </p:nvSpPr>
        <p:spPr>
          <a:xfrm>
            <a:off x="10260597" y="3001680"/>
            <a:ext cx="2906763" cy="606967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marketplace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immediate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environment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watching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reading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10259341" y="4039297"/>
            <a:ext cx="181618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SAY?</a:t>
            </a:r>
          </a:p>
        </p:txBody>
      </p:sp>
      <p:sp>
        <p:nvSpPr>
          <p:cNvPr id="44" name="ZoneTexte 43"/>
          <p:cNvSpPr txBox="1"/>
          <p:nvPr/>
        </p:nvSpPr>
        <p:spPr>
          <a:xfrm>
            <a:off x="10259341" y="4298342"/>
            <a:ext cx="2029577" cy="339283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5" name="ZoneTexte 44"/>
          <p:cNvSpPr txBox="1"/>
          <p:nvPr/>
        </p:nvSpPr>
        <p:spPr>
          <a:xfrm>
            <a:off x="6479248" y="5760335"/>
            <a:ext cx="174424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5.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DO?</a:t>
            </a:r>
          </a:p>
        </p:txBody>
      </p:sp>
      <p:sp>
        <p:nvSpPr>
          <p:cNvPr id="46" name="ZoneTexte 45"/>
          <p:cNvSpPr txBox="1"/>
          <p:nvPr/>
        </p:nvSpPr>
        <p:spPr>
          <a:xfrm>
            <a:off x="6479248" y="6024500"/>
            <a:ext cx="1994192" cy="462394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today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observed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7" name="ZoneTexte 46"/>
          <p:cNvSpPr txBox="1"/>
          <p:nvPr/>
        </p:nvSpPr>
        <p:spPr>
          <a:xfrm>
            <a:off x="2058446" y="3425643"/>
            <a:ext cx="195263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6.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HEAR?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2058446" y="3685216"/>
            <a:ext cx="2242777" cy="585505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friends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colleagues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second-hand?</a:t>
            </a:r>
          </a:p>
        </p:txBody>
      </p:sp>
      <p:sp>
        <p:nvSpPr>
          <p:cNvPr id="49" name="ZoneTexte 48"/>
          <p:cNvSpPr txBox="1"/>
          <p:nvPr/>
        </p:nvSpPr>
        <p:spPr>
          <a:xfrm>
            <a:off x="5879070" y="2458627"/>
            <a:ext cx="277542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/>
              <a:t>7. </a:t>
            </a:r>
            <a:r>
              <a:rPr lang="fr-FR" spc="50" dirty="0" err="1"/>
              <a:t>What</a:t>
            </a:r>
            <a:r>
              <a:rPr lang="fr-FR" spc="50" dirty="0"/>
              <a:t> do </a:t>
            </a:r>
            <a:r>
              <a:rPr lang="fr-FR" spc="50" dirty="0" err="1"/>
              <a:t>they</a:t>
            </a:r>
            <a:r>
              <a:rPr lang="fr-FR" spc="50" dirty="0"/>
              <a:t> THINK and FEEL?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5711800" y="2987243"/>
            <a:ext cx="1561761" cy="339283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fears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frustrations and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anxieties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1" name="ZoneTexte 50"/>
          <p:cNvSpPr txBox="1"/>
          <p:nvPr/>
        </p:nvSpPr>
        <p:spPr>
          <a:xfrm>
            <a:off x="7413714" y="2977611"/>
            <a:ext cx="1555692" cy="339283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wants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needs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hopes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dreams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2" name="ZoneTexte 51"/>
          <p:cNvSpPr txBox="1"/>
          <p:nvPr/>
        </p:nvSpPr>
        <p:spPr>
          <a:xfrm>
            <a:off x="5735004" y="2769256"/>
            <a:ext cx="601302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spc="50" dirty="0"/>
              <a:t>PAINS</a:t>
            </a:r>
          </a:p>
        </p:txBody>
      </p:sp>
      <p:sp>
        <p:nvSpPr>
          <p:cNvPr id="53" name="ZoneTexte 52"/>
          <p:cNvSpPr txBox="1"/>
          <p:nvPr/>
        </p:nvSpPr>
        <p:spPr>
          <a:xfrm>
            <a:off x="7401521" y="2769256"/>
            <a:ext cx="615729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spc="50"/>
              <a:t>GAINS</a:t>
            </a:r>
            <a:endParaRPr lang="fr-FR" sz="1000" spc="50" dirty="0"/>
          </a:p>
        </p:txBody>
      </p:sp>
      <p:sp>
        <p:nvSpPr>
          <p:cNvPr id="54" name="ZoneTexte 53"/>
          <p:cNvSpPr txBox="1"/>
          <p:nvPr/>
        </p:nvSpPr>
        <p:spPr>
          <a:xfrm>
            <a:off x="6349163" y="4793391"/>
            <a:ext cx="1915765" cy="339283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other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thoughts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and feelings</a:t>
            </a:r>
          </a:p>
          <a:p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might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motivate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8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5" name="Rectangle 54"/>
          <p:cNvSpPr/>
          <p:nvPr/>
        </p:nvSpPr>
        <p:spPr>
          <a:xfrm>
            <a:off x="1123833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Dave Gray, XPLANE</a:t>
            </a: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www.xplane.com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5306978" y="3407671"/>
            <a:ext cx="324932" cy="474066"/>
          </a:xfrm>
          <a:custGeom>
            <a:avLst/>
            <a:gdLst>
              <a:gd name="connsiteX0" fmla="*/ 946567 w 998522"/>
              <a:gd name="connsiteY0" fmla="*/ 353822 h 1363378"/>
              <a:gd name="connsiteX1" fmla="*/ 645231 w 998522"/>
              <a:gd name="connsiteY1" fmla="*/ 146004 h 1363378"/>
              <a:gd name="connsiteX2" fmla="*/ 994 w 998522"/>
              <a:gd name="connsiteY2" fmla="*/ 83659 h 1363378"/>
              <a:gd name="connsiteX3" fmla="*/ 510149 w 998522"/>
              <a:gd name="connsiteY3" fmla="*/ 1351350 h 1363378"/>
              <a:gd name="connsiteX4" fmla="*/ 998522 w 998522"/>
              <a:gd name="connsiteY4" fmla="*/ 717504 h 1363378"/>
              <a:gd name="connsiteX0" fmla="*/ 958251 w 1010206"/>
              <a:gd name="connsiteY0" fmla="*/ 339320 h 1156549"/>
              <a:gd name="connsiteX1" fmla="*/ 656915 w 1010206"/>
              <a:gd name="connsiteY1" fmla="*/ 131502 h 1156549"/>
              <a:gd name="connsiteX2" fmla="*/ 12678 w 1010206"/>
              <a:gd name="connsiteY2" fmla="*/ 69157 h 1156549"/>
              <a:gd name="connsiteX3" fmla="*/ 289444 w 1010206"/>
              <a:gd name="connsiteY3" fmla="*/ 1139823 h 1156549"/>
              <a:gd name="connsiteX4" fmla="*/ 1010206 w 1010206"/>
              <a:gd name="connsiteY4" fmla="*/ 703002 h 1156549"/>
              <a:gd name="connsiteX0" fmla="*/ 996776 w 1048731"/>
              <a:gd name="connsiteY0" fmla="*/ 339320 h 1225854"/>
              <a:gd name="connsiteX1" fmla="*/ 695440 w 1048731"/>
              <a:gd name="connsiteY1" fmla="*/ 131502 h 1225854"/>
              <a:gd name="connsiteX2" fmla="*/ 51203 w 1048731"/>
              <a:gd name="connsiteY2" fmla="*/ 69157 h 1225854"/>
              <a:gd name="connsiteX3" fmla="*/ 327969 w 1048731"/>
              <a:gd name="connsiteY3" fmla="*/ 1139823 h 1225854"/>
              <a:gd name="connsiteX4" fmla="*/ 1048731 w 1048731"/>
              <a:gd name="connsiteY4" fmla="*/ 703002 h 1225854"/>
              <a:gd name="connsiteX0" fmla="*/ 859767 w 911722"/>
              <a:gd name="connsiteY0" fmla="*/ 274016 h 1087662"/>
              <a:gd name="connsiteX1" fmla="*/ 558431 w 911722"/>
              <a:gd name="connsiteY1" fmla="*/ 66198 h 1087662"/>
              <a:gd name="connsiteX2" fmla="*/ 20285 w 911722"/>
              <a:gd name="connsiteY2" fmla="*/ 89736 h 1087662"/>
              <a:gd name="connsiteX3" fmla="*/ 190960 w 911722"/>
              <a:gd name="connsiteY3" fmla="*/ 1074519 h 1087662"/>
              <a:gd name="connsiteX4" fmla="*/ 911722 w 911722"/>
              <a:gd name="connsiteY4" fmla="*/ 637698 h 1087662"/>
              <a:gd name="connsiteX0" fmla="*/ 929122 w 981077"/>
              <a:gd name="connsiteY0" fmla="*/ 322521 h 1136167"/>
              <a:gd name="connsiteX1" fmla="*/ 627786 w 981077"/>
              <a:gd name="connsiteY1" fmla="*/ 114703 h 1136167"/>
              <a:gd name="connsiteX2" fmla="*/ 89640 w 981077"/>
              <a:gd name="connsiteY2" fmla="*/ 138241 h 1136167"/>
              <a:gd name="connsiteX3" fmla="*/ 260315 w 981077"/>
              <a:gd name="connsiteY3" fmla="*/ 1123024 h 1136167"/>
              <a:gd name="connsiteX4" fmla="*/ 981077 w 981077"/>
              <a:gd name="connsiteY4" fmla="*/ 686203 h 1136167"/>
              <a:gd name="connsiteX0" fmla="*/ 929122 w 981077"/>
              <a:gd name="connsiteY0" fmla="*/ 220114 h 1033760"/>
              <a:gd name="connsiteX1" fmla="*/ 89640 w 981077"/>
              <a:gd name="connsiteY1" fmla="*/ 35834 h 1033760"/>
              <a:gd name="connsiteX2" fmla="*/ 260315 w 981077"/>
              <a:gd name="connsiteY2" fmla="*/ 1020617 h 1033760"/>
              <a:gd name="connsiteX3" fmla="*/ 981077 w 981077"/>
              <a:gd name="connsiteY3" fmla="*/ 583796 h 1033760"/>
              <a:gd name="connsiteX0" fmla="*/ 815856 w 928434"/>
              <a:gd name="connsiteY0" fmla="*/ 113704 h 1063752"/>
              <a:gd name="connsiteX1" fmla="*/ 36997 w 928434"/>
              <a:gd name="connsiteY1" fmla="*/ 65826 h 1063752"/>
              <a:gd name="connsiteX2" fmla="*/ 207672 w 928434"/>
              <a:gd name="connsiteY2" fmla="*/ 1050609 h 1063752"/>
              <a:gd name="connsiteX3" fmla="*/ 928434 w 928434"/>
              <a:gd name="connsiteY3" fmla="*/ 613788 h 1063752"/>
              <a:gd name="connsiteX0" fmla="*/ 815856 w 928434"/>
              <a:gd name="connsiteY0" fmla="*/ 159980 h 1110028"/>
              <a:gd name="connsiteX1" fmla="*/ 36997 w 928434"/>
              <a:gd name="connsiteY1" fmla="*/ 112102 h 1110028"/>
              <a:gd name="connsiteX2" fmla="*/ 207672 w 928434"/>
              <a:gd name="connsiteY2" fmla="*/ 1096885 h 1110028"/>
              <a:gd name="connsiteX3" fmla="*/ 928434 w 928434"/>
              <a:gd name="connsiteY3" fmla="*/ 660064 h 1110028"/>
              <a:gd name="connsiteX0" fmla="*/ 815856 w 928434"/>
              <a:gd name="connsiteY0" fmla="*/ 159980 h 1138077"/>
              <a:gd name="connsiteX1" fmla="*/ 36997 w 928434"/>
              <a:gd name="connsiteY1" fmla="*/ 112102 h 1138077"/>
              <a:gd name="connsiteX2" fmla="*/ 207672 w 928434"/>
              <a:gd name="connsiteY2" fmla="*/ 1096885 h 1138077"/>
              <a:gd name="connsiteX3" fmla="*/ 928434 w 928434"/>
              <a:gd name="connsiteY3" fmla="*/ 660064 h 1138077"/>
              <a:gd name="connsiteX0" fmla="*/ 881667 w 994245"/>
              <a:gd name="connsiteY0" fmla="*/ 231781 h 1209878"/>
              <a:gd name="connsiteX1" fmla="*/ 102808 w 994245"/>
              <a:gd name="connsiteY1" fmla="*/ 183903 h 1209878"/>
              <a:gd name="connsiteX2" fmla="*/ 273483 w 994245"/>
              <a:gd name="connsiteY2" fmla="*/ 1168686 h 1209878"/>
              <a:gd name="connsiteX3" fmla="*/ 994245 w 994245"/>
              <a:gd name="connsiteY3" fmla="*/ 731865 h 1209878"/>
              <a:gd name="connsiteX0" fmla="*/ 897999 w 1010577"/>
              <a:gd name="connsiteY0" fmla="*/ 231781 h 1207691"/>
              <a:gd name="connsiteX1" fmla="*/ 119140 w 1010577"/>
              <a:gd name="connsiteY1" fmla="*/ 183903 h 1207691"/>
              <a:gd name="connsiteX2" fmla="*/ 289815 w 1010577"/>
              <a:gd name="connsiteY2" fmla="*/ 1168686 h 1207691"/>
              <a:gd name="connsiteX3" fmla="*/ 1010577 w 1010577"/>
              <a:gd name="connsiteY3" fmla="*/ 731865 h 1207691"/>
              <a:gd name="connsiteX0" fmla="*/ 875696 w 875695"/>
              <a:gd name="connsiteY0" fmla="*/ 231781 h 1351396"/>
              <a:gd name="connsiteX1" fmla="*/ 96837 w 875695"/>
              <a:gd name="connsiteY1" fmla="*/ 183903 h 1351396"/>
              <a:gd name="connsiteX2" fmla="*/ 267512 w 875695"/>
              <a:gd name="connsiteY2" fmla="*/ 1168686 h 1351396"/>
              <a:gd name="connsiteX3" fmla="*/ 781856 w 875695"/>
              <a:gd name="connsiteY3" fmla="*/ 1046407 h 1351396"/>
              <a:gd name="connsiteX0" fmla="*/ 875694 w 875695"/>
              <a:gd name="connsiteY0" fmla="*/ 231781 h 1258665"/>
              <a:gd name="connsiteX1" fmla="*/ 96835 w 875695"/>
              <a:gd name="connsiteY1" fmla="*/ 183903 h 1258665"/>
              <a:gd name="connsiteX2" fmla="*/ 267510 w 875695"/>
              <a:gd name="connsiteY2" fmla="*/ 1168686 h 1258665"/>
              <a:gd name="connsiteX3" fmla="*/ 781854 w 875695"/>
              <a:gd name="connsiteY3" fmla="*/ 1046407 h 1258665"/>
              <a:gd name="connsiteX0" fmla="*/ 837981 w 837980"/>
              <a:gd name="connsiteY0" fmla="*/ 158678 h 1173398"/>
              <a:gd name="connsiteX1" fmla="*/ 59122 w 837980"/>
              <a:gd name="connsiteY1" fmla="*/ 110800 h 1173398"/>
              <a:gd name="connsiteX2" fmla="*/ 131504 w 837980"/>
              <a:gd name="connsiteY2" fmla="*/ 1075924 h 1173398"/>
              <a:gd name="connsiteX3" fmla="*/ 744141 w 837980"/>
              <a:gd name="connsiteY3" fmla="*/ 973304 h 1173398"/>
              <a:gd name="connsiteX0" fmla="*/ 911667 w 911668"/>
              <a:gd name="connsiteY0" fmla="*/ 158678 h 1232286"/>
              <a:gd name="connsiteX1" fmla="*/ 132808 w 911668"/>
              <a:gd name="connsiteY1" fmla="*/ 110800 h 1232286"/>
              <a:gd name="connsiteX2" fmla="*/ 205190 w 911668"/>
              <a:gd name="connsiteY2" fmla="*/ 1075924 h 1232286"/>
              <a:gd name="connsiteX3" fmla="*/ 817827 w 911668"/>
              <a:gd name="connsiteY3" fmla="*/ 973304 h 1232286"/>
              <a:gd name="connsiteX0" fmla="*/ 911669 w 911668"/>
              <a:gd name="connsiteY0" fmla="*/ 158678 h 1196680"/>
              <a:gd name="connsiteX1" fmla="*/ 132810 w 911668"/>
              <a:gd name="connsiteY1" fmla="*/ 110800 h 1196680"/>
              <a:gd name="connsiteX2" fmla="*/ 205192 w 911668"/>
              <a:gd name="connsiteY2" fmla="*/ 1075924 h 1196680"/>
              <a:gd name="connsiteX3" fmla="*/ 817829 w 911668"/>
              <a:gd name="connsiteY3" fmla="*/ 973304 h 1196680"/>
              <a:gd name="connsiteX0" fmla="*/ 947748 w 947748"/>
              <a:gd name="connsiteY0" fmla="*/ 186715 h 1224717"/>
              <a:gd name="connsiteX1" fmla="*/ 168889 w 947748"/>
              <a:gd name="connsiteY1" fmla="*/ 138837 h 1224717"/>
              <a:gd name="connsiteX2" fmla="*/ 241271 w 947748"/>
              <a:gd name="connsiteY2" fmla="*/ 1103961 h 1224717"/>
              <a:gd name="connsiteX3" fmla="*/ 853908 w 947748"/>
              <a:gd name="connsiteY3" fmla="*/ 1001341 h 1224717"/>
              <a:gd name="connsiteX0" fmla="*/ 920476 w 920476"/>
              <a:gd name="connsiteY0" fmla="*/ 186715 h 1172517"/>
              <a:gd name="connsiteX1" fmla="*/ 141617 w 920476"/>
              <a:gd name="connsiteY1" fmla="*/ 138837 h 1172517"/>
              <a:gd name="connsiteX2" fmla="*/ 213999 w 920476"/>
              <a:gd name="connsiteY2" fmla="*/ 1103961 h 1172517"/>
              <a:gd name="connsiteX3" fmla="*/ 826636 w 920476"/>
              <a:gd name="connsiteY3" fmla="*/ 1001341 h 1172517"/>
              <a:gd name="connsiteX0" fmla="*/ 881592 w 881592"/>
              <a:gd name="connsiteY0" fmla="*/ 186715 h 1183668"/>
              <a:gd name="connsiteX1" fmla="*/ 102733 w 881592"/>
              <a:gd name="connsiteY1" fmla="*/ 138837 h 1183668"/>
              <a:gd name="connsiteX2" fmla="*/ 175115 w 881592"/>
              <a:gd name="connsiteY2" fmla="*/ 1103961 h 1183668"/>
              <a:gd name="connsiteX3" fmla="*/ 787752 w 881592"/>
              <a:gd name="connsiteY3" fmla="*/ 1060316 h 1183668"/>
              <a:gd name="connsiteX0" fmla="*/ 927012 w 927012"/>
              <a:gd name="connsiteY0" fmla="*/ 186715 h 1179351"/>
              <a:gd name="connsiteX1" fmla="*/ 148153 w 927012"/>
              <a:gd name="connsiteY1" fmla="*/ 138837 h 1179351"/>
              <a:gd name="connsiteX2" fmla="*/ 220535 w 927012"/>
              <a:gd name="connsiteY2" fmla="*/ 1103961 h 1179351"/>
              <a:gd name="connsiteX3" fmla="*/ 833172 w 927012"/>
              <a:gd name="connsiteY3" fmla="*/ 1060316 h 1179351"/>
              <a:gd name="connsiteX0" fmla="*/ 927012 w 927012"/>
              <a:gd name="connsiteY0" fmla="*/ 186715 h 1177728"/>
              <a:gd name="connsiteX1" fmla="*/ 148153 w 927012"/>
              <a:gd name="connsiteY1" fmla="*/ 138837 h 1177728"/>
              <a:gd name="connsiteX2" fmla="*/ 220535 w 927012"/>
              <a:gd name="connsiteY2" fmla="*/ 1103961 h 1177728"/>
              <a:gd name="connsiteX3" fmla="*/ 833172 w 927012"/>
              <a:gd name="connsiteY3" fmla="*/ 1060316 h 1177728"/>
              <a:gd name="connsiteX0" fmla="*/ 953781 w 953781"/>
              <a:gd name="connsiteY0" fmla="*/ 186715 h 1177728"/>
              <a:gd name="connsiteX1" fmla="*/ 174922 w 953781"/>
              <a:gd name="connsiteY1" fmla="*/ 138837 h 1177728"/>
              <a:gd name="connsiteX2" fmla="*/ 247304 w 953781"/>
              <a:gd name="connsiteY2" fmla="*/ 1103961 h 1177728"/>
              <a:gd name="connsiteX3" fmla="*/ 859941 w 953781"/>
              <a:gd name="connsiteY3" fmla="*/ 1060316 h 1177728"/>
              <a:gd name="connsiteX0" fmla="*/ 964638 w 964638"/>
              <a:gd name="connsiteY0" fmla="*/ 196701 h 1187714"/>
              <a:gd name="connsiteX1" fmla="*/ 185779 w 964638"/>
              <a:gd name="connsiteY1" fmla="*/ 148823 h 1187714"/>
              <a:gd name="connsiteX2" fmla="*/ 258161 w 964638"/>
              <a:gd name="connsiteY2" fmla="*/ 1113947 h 1187714"/>
              <a:gd name="connsiteX3" fmla="*/ 870798 w 964638"/>
              <a:gd name="connsiteY3" fmla="*/ 1070302 h 118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4638" h="1187714">
                <a:moveTo>
                  <a:pt x="964638" y="196701"/>
                </a:moveTo>
                <a:cubicBezTo>
                  <a:pt x="835214" y="-8404"/>
                  <a:pt x="430095" y="-96720"/>
                  <a:pt x="185779" y="148823"/>
                </a:cubicBezTo>
                <a:cubicBezTo>
                  <a:pt x="-58537" y="394366"/>
                  <a:pt x="-88685" y="914515"/>
                  <a:pt x="258161" y="1113947"/>
                </a:cubicBezTo>
                <a:cubicBezTo>
                  <a:pt x="529602" y="1257698"/>
                  <a:pt x="764401" y="1162831"/>
                  <a:pt x="870798" y="1070302"/>
                </a:cubicBezTo>
              </a:path>
            </a:pathLst>
          </a:cu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38439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ZoneTexte 33"/>
          <p:cNvSpPr txBox="1"/>
          <p:nvPr/>
        </p:nvSpPr>
        <p:spPr>
          <a:xfrm rot="21432294">
            <a:off x="1288732" y="1668809"/>
            <a:ext cx="562590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Photo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3993409" y="783918"/>
            <a:ext cx="567437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Name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4063690" y="1628515"/>
            <a:ext cx="426871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Age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6540840" y="783918"/>
            <a:ext cx="617524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Family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6391387" y="1628515"/>
            <a:ext cx="916430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Description</a:t>
            </a:r>
          </a:p>
        </p:txBody>
      </p:sp>
      <p:sp>
        <p:nvSpPr>
          <p:cNvPr id="57" name="ZoneTexte 56"/>
          <p:cNvSpPr txBox="1"/>
          <p:nvPr/>
        </p:nvSpPr>
        <p:spPr>
          <a:xfrm>
            <a:off x="10877758" y="1032077"/>
            <a:ext cx="682152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Motto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4" name="Rectangle à coins arrondis 34"/>
          <p:cNvSpPr/>
          <p:nvPr/>
        </p:nvSpPr>
        <p:spPr>
          <a:xfrm flipV="1">
            <a:off x="9714558" y="2228673"/>
            <a:ext cx="4548095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 flipV="1">
            <a:off x="9714558" y="4562576"/>
            <a:ext cx="4548095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/>
          <p:cNvSpPr/>
          <p:nvPr/>
        </p:nvSpPr>
        <p:spPr>
          <a:xfrm>
            <a:off x="270915" y="2228673"/>
            <a:ext cx="4548095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/>
          <p:cNvSpPr/>
          <p:nvPr/>
        </p:nvSpPr>
        <p:spPr>
          <a:xfrm>
            <a:off x="4999042" y="2228673"/>
            <a:ext cx="4548095" cy="21973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/>
          <p:cNvSpPr/>
          <p:nvPr/>
        </p:nvSpPr>
        <p:spPr>
          <a:xfrm>
            <a:off x="276305" y="4553490"/>
            <a:ext cx="4537316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>
            <a:off x="5054290" y="4571661"/>
            <a:ext cx="4437598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1517277" y="2337120"/>
            <a:ext cx="20553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responsabilities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6380056" y="2346206"/>
            <a:ext cx="17860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 and challenges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817451" y="2346206"/>
            <a:ext cx="23423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helping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1974935" y="4712369"/>
            <a:ext cx="11400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Expectations</a:t>
            </a:r>
          </a:p>
        </p:txBody>
      </p:sp>
      <p:sp>
        <p:nvSpPr>
          <p:cNvPr id="32" name="ZoneTexte 31"/>
          <p:cNvSpPr txBox="1"/>
          <p:nvPr/>
        </p:nvSpPr>
        <p:spPr>
          <a:xfrm>
            <a:off x="6363224" y="4721455"/>
            <a:ext cx="18197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Fears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frustrations</a:t>
            </a:r>
          </a:p>
        </p:txBody>
      </p:sp>
      <p:sp>
        <p:nvSpPr>
          <p:cNvPr id="33" name="ZoneTexte 32"/>
          <p:cNvSpPr txBox="1"/>
          <p:nvPr/>
        </p:nvSpPr>
        <p:spPr>
          <a:xfrm>
            <a:off x="10508072" y="4721455"/>
            <a:ext cx="29610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from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can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attract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pic>
        <p:nvPicPr>
          <p:cNvPr id="39" name="Image 38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2995" y="1205382"/>
            <a:ext cx="253214" cy="348352"/>
          </a:xfrm>
          <a:prstGeom prst="rect">
            <a:avLst/>
          </a:prstGeom>
        </p:spPr>
      </p:pic>
      <p:pic>
        <p:nvPicPr>
          <p:cNvPr id="40" name="Image 39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4683" y="364073"/>
            <a:ext cx="389838" cy="376746"/>
          </a:xfrm>
          <a:prstGeom prst="rect">
            <a:avLst/>
          </a:prstGeom>
        </p:spPr>
      </p:pic>
      <p:pic>
        <p:nvPicPr>
          <p:cNvPr id="41" name="Image 40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9074" y="499691"/>
            <a:ext cx="336352" cy="241129"/>
          </a:xfrm>
          <a:prstGeom prst="rect">
            <a:avLst/>
          </a:prstGeom>
        </p:spPr>
      </p:pic>
      <p:pic>
        <p:nvPicPr>
          <p:cNvPr id="42" name="Image 4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1681" y="446122"/>
            <a:ext cx="1189580" cy="1203798"/>
          </a:xfrm>
          <a:prstGeom prst="rect">
            <a:avLst/>
          </a:prstGeom>
        </p:spPr>
      </p:pic>
      <p:pic>
        <p:nvPicPr>
          <p:cNvPr id="43" name="Image 42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1657" y="1217452"/>
            <a:ext cx="271186" cy="324212"/>
          </a:xfrm>
          <a:prstGeom prst="rect">
            <a:avLst/>
          </a:prstGeom>
        </p:spPr>
      </p:pic>
      <p:pic>
        <p:nvPicPr>
          <p:cNvPr id="44" name="Image 43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0680" y="246533"/>
            <a:ext cx="514040" cy="480181"/>
          </a:xfrm>
          <a:prstGeom prst="rect">
            <a:avLst/>
          </a:prstGeom>
        </p:spPr>
      </p:pic>
      <p:pic>
        <p:nvPicPr>
          <p:cNvPr id="45" name="Image 44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2976942" y="1553734"/>
            <a:ext cx="514040" cy="4801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35771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à coins arrondis 34"/>
          <p:cNvSpPr/>
          <p:nvPr/>
        </p:nvSpPr>
        <p:spPr>
          <a:xfrm>
            <a:off x="3192409" y="2192421"/>
            <a:ext cx="11139599" cy="453428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5" name="Rectangle à coins arrondis 34"/>
          <p:cNvSpPr/>
          <p:nvPr/>
        </p:nvSpPr>
        <p:spPr>
          <a:xfrm flipV="1">
            <a:off x="169555" y="168709"/>
            <a:ext cx="2902827" cy="655799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/>
          <p:cNvSpPr/>
          <p:nvPr/>
        </p:nvSpPr>
        <p:spPr>
          <a:xfrm>
            <a:off x="3192407" y="168709"/>
            <a:ext cx="11139600" cy="194051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997312" y="273224"/>
            <a:ext cx="1247312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objective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3288356" y="273223"/>
            <a:ext cx="72473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Activity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3288355" y="1741557"/>
            <a:ext cx="61092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Steps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3323901" y="2236951"/>
            <a:ext cx="1034376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pPr algn="l"/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High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priority</a:t>
            </a:r>
            <a:endParaRPr lang="fr-FR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3339251" y="6397374"/>
            <a:ext cx="1003679" cy="2481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Low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priority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1056925" y="571404"/>
            <a:ext cx="1128087" cy="40325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Who? /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What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?</a:t>
            </a:r>
          </a:p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How? /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Why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?</a:t>
            </a:r>
          </a:p>
        </p:txBody>
      </p:sp>
      <p:pic>
        <p:nvPicPr>
          <p:cNvPr id="16" name="Imag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3408" y="888254"/>
            <a:ext cx="10321003" cy="501425"/>
          </a:xfrm>
          <a:prstGeom prst="rect">
            <a:avLst/>
          </a:prstGeom>
        </p:spPr>
      </p:pic>
      <p:grpSp>
        <p:nvGrpSpPr>
          <p:cNvPr id="17" name="Grouper 16"/>
          <p:cNvGrpSpPr/>
          <p:nvPr/>
        </p:nvGrpSpPr>
        <p:grpSpPr>
          <a:xfrm rot="21426587">
            <a:off x="1250355" y="1421138"/>
            <a:ext cx="717305" cy="890632"/>
            <a:chOff x="768311" y="2528586"/>
            <a:chExt cx="717305" cy="890632"/>
          </a:xfrm>
        </p:grpSpPr>
        <p:pic>
          <p:nvPicPr>
            <p:cNvPr id="18" name="Image 17"/>
            <p:cNvPicPr>
              <a:picLocks noChangeAspect="1"/>
            </p:cNvPicPr>
            <p:nvPr/>
          </p:nvPicPr>
          <p:blipFill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8311" y="2528586"/>
              <a:ext cx="717305" cy="890632"/>
            </a:xfrm>
            <a:prstGeom prst="rect">
              <a:avLst/>
            </a:prstGeom>
          </p:spPr>
        </p:pic>
        <p:sp>
          <p:nvSpPr>
            <p:cNvPr id="19" name="ZoneTexte 18"/>
            <p:cNvSpPr txBox="1"/>
            <p:nvPr/>
          </p:nvSpPr>
          <p:spPr>
            <a:xfrm>
              <a:off x="806931" y="2816873"/>
              <a:ext cx="62869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Persona</a:t>
              </a:r>
            </a:p>
            <a:p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board</a:t>
              </a:r>
              <a:endParaRPr lang="fr-FR" sz="8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  <a:p>
              <a:r>
                <a:rPr lang="fr-FR" sz="16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here</a:t>
              </a:r>
              <a:endPara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</p:txBody>
        </p:sp>
      </p:grpSp>
      <p:pic>
        <p:nvPicPr>
          <p:cNvPr id="20" name="Image 19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3276" y="2471525"/>
            <a:ext cx="145199" cy="3857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7585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5731999"/>
              </p:ext>
            </p:extLst>
          </p:nvPr>
        </p:nvGraphicFramePr>
        <p:xfrm>
          <a:off x="267550" y="186664"/>
          <a:ext cx="13998471" cy="65409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661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61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66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974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Customer Voice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D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Critical</a:t>
                      </a:r>
                      <a:r>
                        <a:rPr lang="fr-FR" sz="1400" b="0" kern="120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Requirements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Answers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6401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ACE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0" name="Image 9" descr="icon-balloon-blue.png"/>
          <p:cNvPicPr>
            <a:picLocks/>
          </p:cNvPicPr>
          <p:nvPr/>
        </p:nvPicPr>
        <p:blipFill>
          <a:blip r:embed="rId3" cstate="email">
            <a:alphaModFix amt="4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4041" y="3392589"/>
            <a:ext cx="616851" cy="616817"/>
          </a:xfrm>
          <a:prstGeom prst="rect">
            <a:avLst/>
          </a:prstGeom>
        </p:spPr>
      </p:pic>
      <p:pic>
        <p:nvPicPr>
          <p:cNvPr id="11" name="Image 10" descr="user.png"/>
          <p:cNvPicPr>
            <a:picLocks/>
          </p:cNvPicPr>
          <p:nvPr/>
        </p:nvPicPr>
        <p:blipFill>
          <a:blip r:embed="rId4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679" y="3392589"/>
            <a:ext cx="616851" cy="616817"/>
          </a:xfrm>
          <a:prstGeom prst="rect">
            <a:avLst/>
          </a:prstGeom>
        </p:spPr>
      </p:pic>
      <p:pic>
        <p:nvPicPr>
          <p:cNvPr id="12" name="Image 11" descr="user2.png"/>
          <p:cNvPicPr>
            <a:picLocks/>
          </p:cNvPicPr>
          <p:nvPr/>
        </p:nvPicPr>
        <p:blipFill>
          <a:blip r:embed="rId5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9790" y="3392589"/>
            <a:ext cx="616851" cy="6168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877225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2879060"/>
              </p:ext>
            </p:extLst>
          </p:nvPr>
        </p:nvGraphicFramePr>
        <p:xfrm>
          <a:off x="284945" y="155387"/>
          <a:ext cx="4491231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 Give me exactly what I want » 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3844297"/>
              </p:ext>
            </p:extLst>
          </p:nvPr>
        </p:nvGraphicFramePr>
        <p:xfrm>
          <a:off x="5002020" y="155387"/>
          <a:ext cx="4491231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Where I want it » </a:t>
                      </a:r>
                      <a:endParaRPr lang="fr-FR" sz="14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C0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1295114"/>
              </p:ext>
            </p:extLst>
          </p:nvPr>
        </p:nvGraphicFramePr>
        <p:xfrm>
          <a:off x="9738243" y="155387"/>
          <a:ext cx="4491231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When I want it » </a:t>
                      </a:r>
                      <a:endParaRPr lang="fr-FR" sz="14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3260221"/>
              </p:ext>
            </p:extLst>
          </p:nvPr>
        </p:nvGraphicFramePr>
        <p:xfrm>
          <a:off x="9755145" y="2695776"/>
          <a:ext cx="4491231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nb-NO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Be reliable »</a:t>
                      </a:r>
                      <a:endParaRPr lang="fr-FR" sz="14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6455760"/>
              </p:ext>
            </p:extLst>
          </p:nvPr>
        </p:nvGraphicFramePr>
        <p:xfrm>
          <a:off x="284941" y="5220124"/>
          <a:ext cx="13961429" cy="1524823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139614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6877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7946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8" name="Rectangle 27"/>
          <p:cNvSpPr/>
          <p:nvPr/>
        </p:nvSpPr>
        <p:spPr>
          <a:xfrm>
            <a:off x="5004269" y="2695778"/>
            <a:ext cx="3379371" cy="2383714"/>
          </a:xfrm>
          <a:prstGeom prst="rect">
            <a:avLst/>
          </a:prstGeom>
          <a:solidFill>
            <a:srgbClr val="FFFFFF"/>
          </a:solidFill>
          <a:ln>
            <a:solidFill>
              <a:srgbClr val="BFBFBF"/>
            </a:solidFill>
          </a:ln>
          <a:effectLst>
            <a:outerShdw blurRad="25400" dist="12700" dir="5400000" algn="t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z="2800" dirty="0">
              <a:latin typeface="Arial"/>
              <a:cs typeface="Arial"/>
            </a:endParaRPr>
          </a:p>
        </p:txBody>
      </p:sp>
      <p:sp>
        <p:nvSpPr>
          <p:cNvPr id="29" name="Triangle rectangle 28"/>
          <p:cNvSpPr/>
          <p:nvPr/>
        </p:nvSpPr>
        <p:spPr>
          <a:xfrm rot="16200000" flipV="1">
            <a:off x="8284129" y="3306491"/>
            <a:ext cx="459036" cy="260014"/>
          </a:xfrm>
          <a:prstGeom prst="rtTriangle">
            <a:avLst/>
          </a:prstGeom>
          <a:solidFill>
            <a:srgbClr val="FFFFFF"/>
          </a:solidFill>
          <a:ln>
            <a:solidFill>
              <a:schemeClr val="bg1">
                <a:lumMod val="75000"/>
              </a:schemeClr>
            </a:solidFill>
          </a:ln>
          <a:effectLst>
            <a:outerShdw blurRad="25400" dist="12700" dir="5400000" algn="t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z="2800" dirty="0">
              <a:latin typeface="Arial"/>
              <a:cs typeface="Arial"/>
            </a:endParaRPr>
          </a:p>
        </p:txBody>
      </p:sp>
      <p:sp>
        <p:nvSpPr>
          <p:cNvPr id="27" name="Triangle rectangle 26"/>
          <p:cNvSpPr/>
          <p:nvPr/>
        </p:nvSpPr>
        <p:spPr>
          <a:xfrm rot="5400000" flipH="1">
            <a:off x="8198696" y="3319226"/>
            <a:ext cx="506481" cy="178982"/>
          </a:xfrm>
          <a:prstGeom prst="rtTriangl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z="2800" dirty="0">
              <a:latin typeface="Arial"/>
              <a:cs typeface="Arial"/>
            </a:endParaRPr>
          </a:p>
        </p:txBody>
      </p:sp>
      <p:graphicFrame>
        <p:nvGraphicFramePr>
          <p:cNvPr id="3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8192328"/>
              </p:ext>
            </p:extLst>
          </p:nvPr>
        </p:nvGraphicFramePr>
        <p:xfrm>
          <a:off x="284945" y="2695776"/>
          <a:ext cx="4491231" cy="23837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12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s-ES_tradnl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</a:t>
                      </a:r>
                      <a:r>
                        <a:rPr lang="es-ES_tradnl" sz="14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Don’t</a:t>
                      </a:r>
                      <a:r>
                        <a:rPr lang="es-ES_tradnl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s-ES_tradnl" sz="14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make</a:t>
                      </a:r>
                      <a:r>
                        <a:rPr lang="es-ES_tradnl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me lose </a:t>
                      </a:r>
                      <a:r>
                        <a:rPr lang="es-ES_tradnl" sz="14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my</a:t>
                      </a:r>
                      <a:r>
                        <a:rPr lang="es-ES_tradnl" sz="14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time »</a:t>
                      </a:r>
                      <a:endParaRPr lang="fr-FR" sz="14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2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0" name="ZoneTexte 39"/>
          <p:cNvSpPr txBox="1"/>
          <p:nvPr/>
        </p:nvSpPr>
        <p:spPr>
          <a:xfrm>
            <a:off x="5071312" y="2745680"/>
            <a:ext cx="2180273" cy="3722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>
            <a:defPPr>
              <a:defRPr lang="fr-FR"/>
            </a:defPPr>
          </a:lstStyle>
          <a:p>
            <a:r>
              <a:rPr lang="fr-FR" dirty="0" err="1">
                <a:latin typeface="Arial"/>
                <a:cs typeface="Arial"/>
              </a:rPr>
              <a:t>What</a:t>
            </a:r>
            <a:r>
              <a:rPr lang="fr-FR" dirty="0">
                <a:latin typeface="Arial"/>
                <a:cs typeface="Arial"/>
              </a:rPr>
              <a:t> I do...</a:t>
            </a:r>
          </a:p>
        </p:txBody>
      </p:sp>
      <p:pic>
        <p:nvPicPr>
          <p:cNvPr id="19" name="Image 18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2785" y="5895879"/>
            <a:ext cx="507994" cy="507966"/>
          </a:xfrm>
          <a:prstGeom prst="rect">
            <a:avLst/>
          </a:prstGeom>
        </p:spPr>
      </p:pic>
      <p:pic>
        <p:nvPicPr>
          <p:cNvPr id="20" name="Image 19" descr="usezr3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5209" y="3506663"/>
            <a:ext cx="761991" cy="7619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5904542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e 13">
            <a:extLst>
              <a:ext uri="{FF2B5EF4-FFF2-40B4-BE49-F238E27FC236}">
                <a16:creationId xmlns:a16="http://schemas.microsoft.com/office/drawing/2014/main" id="{E95080D4-5091-A24B-A4E5-B0F5C5CB796D}"/>
              </a:ext>
            </a:extLst>
          </p:cNvPr>
          <p:cNvGrpSpPr/>
          <p:nvPr/>
        </p:nvGrpSpPr>
        <p:grpSpPr>
          <a:xfrm>
            <a:off x="220169" y="180000"/>
            <a:ext cx="14122848" cy="696733"/>
            <a:chOff x="119961" y="180000"/>
            <a:chExt cx="9550132" cy="720000"/>
          </a:xfrm>
        </p:grpSpPr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FA8C8D0B-FFC7-6F4C-91B0-9D1508BF3CF4}"/>
                </a:ext>
              </a:extLst>
            </p:cNvPr>
            <p:cNvSpPr/>
            <p:nvPr/>
          </p:nvSpPr>
          <p:spPr>
            <a:xfrm flipV="1">
              <a:off x="119961" y="180000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7" name="ZoneTexte 16">
              <a:extLst>
                <a:ext uri="{FF2B5EF4-FFF2-40B4-BE49-F238E27FC236}">
                  <a16:creationId xmlns:a16="http://schemas.microsoft.com/office/drawing/2014/main" id="{40DF96A3-E1DB-5041-BE85-B2152D40573D}"/>
                </a:ext>
              </a:extLst>
            </p:cNvPr>
            <p:cNvSpPr txBox="1"/>
            <p:nvPr/>
          </p:nvSpPr>
          <p:spPr>
            <a:xfrm>
              <a:off x="153337" y="186389"/>
              <a:ext cx="473916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Stages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4E148E37-EA22-DE46-83FA-96C48B36FD03}"/>
              </a:ext>
            </a:extLst>
          </p:cNvPr>
          <p:cNvGrpSpPr/>
          <p:nvPr/>
        </p:nvGrpSpPr>
        <p:grpSpPr>
          <a:xfrm>
            <a:off x="213238" y="1049108"/>
            <a:ext cx="14122848" cy="1500363"/>
            <a:chOff x="113030" y="1080000"/>
            <a:chExt cx="9550132" cy="1550466"/>
          </a:xfrm>
        </p:grpSpPr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3973C1B8-1C1C-B940-8D43-38B7F8E9B8BC}"/>
                </a:ext>
              </a:extLst>
            </p:cNvPr>
            <p:cNvSpPr/>
            <p:nvPr/>
          </p:nvSpPr>
          <p:spPr>
            <a:xfrm flipV="1">
              <a:off x="113030" y="1080000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D7BEE70B-7A0D-EF4C-B026-9F9FC5DD7CA1}"/>
                </a:ext>
              </a:extLst>
            </p:cNvPr>
            <p:cNvSpPr txBox="1"/>
            <p:nvPr/>
          </p:nvSpPr>
          <p:spPr>
            <a:xfrm>
              <a:off x="146406" y="1086389"/>
              <a:ext cx="641934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Pictures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Actions</a:t>
              </a:r>
            </a:p>
          </p:txBody>
        </p:sp>
      </p:grp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2AA6BF0A-59A7-3943-9591-D6A79755E535}"/>
              </a:ext>
            </a:extLst>
          </p:cNvPr>
          <p:cNvGrpSpPr/>
          <p:nvPr/>
        </p:nvGrpSpPr>
        <p:grpSpPr>
          <a:xfrm>
            <a:off x="220169" y="2721846"/>
            <a:ext cx="14122848" cy="696733"/>
            <a:chOff x="119961" y="2747836"/>
            <a:chExt cx="9550132" cy="720000"/>
          </a:xfrm>
        </p:grpSpPr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887AF30D-70DD-944C-B727-CC2BA30890D5}"/>
                </a:ext>
              </a:extLst>
            </p:cNvPr>
            <p:cNvSpPr/>
            <p:nvPr/>
          </p:nvSpPr>
          <p:spPr>
            <a:xfrm flipV="1">
              <a:off x="119961" y="2747836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25" name="ZoneTexte 24">
              <a:extLst>
                <a:ext uri="{FF2B5EF4-FFF2-40B4-BE49-F238E27FC236}">
                  <a16:creationId xmlns:a16="http://schemas.microsoft.com/office/drawing/2014/main" id="{1CCD1BC4-D0F3-2942-9E03-A05A201B90C5}"/>
                </a:ext>
              </a:extLst>
            </p:cNvPr>
            <p:cNvSpPr txBox="1"/>
            <p:nvPr/>
          </p:nvSpPr>
          <p:spPr>
            <a:xfrm>
              <a:off x="153337" y="2754225"/>
              <a:ext cx="699384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Thoughts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feelings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1C08E08A-2ABF-4B4F-B32D-594E514E8871}"/>
              </a:ext>
            </a:extLst>
          </p:cNvPr>
          <p:cNvGrpSpPr/>
          <p:nvPr/>
        </p:nvGrpSpPr>
        <p:grpSpPr>
          <a:xfrm>
            <a:off x="213238" y="3590954"/>
            <a:ext cx="14122848" cy="1500363"/>
            <a:chOff x="113030" y="3685413"/>
            <a:chExt cx="9550132" cy="1550466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638BA471-53E6-694A-BC19-911F84028916}"/>
                </a:ext>
              </a:extLst>
            </p:cNvPr>
            <p:cNvSpPr/>
            <p:nvPr/>
          </p:nvSpPr>
          <p:spPr>
            <a:xfrm flipV="1">
              <a:off x="113030" y="3685413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32" name="ZoneTexte 31">
              <a:extLst>
                <a:ext uri="{FF2B5EF4-FFF2-40B4-BE49-F238E27FC236}">
                  <a16:creationId xmlns:a16="http://schemas.microsoft.com/office/drawing/2014/main" id="{0B1266EB-ABA0-C74F-B7A3-2C1C24FACAC4}"/>
                </a:ext>
              </a:extLst>
            </p:cNvPr>
            <p:cNvSpPr txBox="1"/>
            <p:nvPr/>
          </p:nvSpPr>
          <p:spPr>
            <a:xfrm>
              <a:off x="146406" y="3691802"/>
              <a:ext cx="741660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Pains points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17346EF0-8B31-CC40-B5CA-EAADA81552E4}"/>
              </a:ext>
            </a:extLst>
          </p:cNvPr>
          <p:cNvGrpSpPr/>
          <p:nvPr/>
        </p:nvGrpSpPr>
        <p:grpSpPr>
          <a:xfrm>
            <a:off x="213238" y="5263692"/>
            <a:ext cx="14122848" cy="1500363"/>
            <a:chOff x="113030" y="5276218"/>
            <a:chExt cx="9550132" cy="1550466"/>
          </a:xfrm>
        </p:grpSpPr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9FCDD875-4CC2-8742-8BFB-C9E48E0094CD}"/>
                </a:ext>
              </a:extLst>
            </p:cNvPr>
            <p:cNvSpPr/>
            <p:nvPr/>
          </p:nvSpPr>
          <p:spPr>
            <a:xfrm flipV="1">
              <a:off x="113030" y="5276218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39" name="ZoneTexte 38">
              <a:extLst>
                <a:ext uri="{FF2B5EF4-FFF2-40B4-BE49-F238E27FC236}">
                  <a16:creationId xmlns:a16="http://schemas.microsoft.com/office/drawing/2014/main" id="{42906985-3251-5F46-B086-42B81900BB62}"/>
                </a:ext>
              </a:extLst>
            </p:cNvPr>
            <p:cNvSpPr txBox="1"/>
            <p:nvPr/>
          </p:nvSpPr>
          <p:spPr>
            <a:xfrm>
              <a:off x="146406" y="5282607"/>
              <a:ext cx="798026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Opportunities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42" name="Image 41">
            <a:extLst>
              <a:ext uri="{FF2B5EF4-FFF2-40B4-BE49-F238E27FC236}">
                <a16:creationId xmlns:a16="http://schemas.microsoft.com/office/drawing/2014/main" id="{03F8C614-28F7-B847-BC76-4D872580F3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1091" y="375308"/>
            <a:ext cx="10321003" cy="501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247401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à coins arrondis 34"/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13" name="Picture 12" descr="speedboat weaknesses 2@2x.png"/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3319" y="1501633"/>
            <a:ext cx="4154747" cy="5035243"/>
          </a:xfrm>
          <a:prstGeom prst="rect">
            <a:avLst/>
          </a:prstGeom>
        </p:spPr>
      </p:pic>
      <p:pic>
        <p:nvPicPr>
          <p:cNvPr id="21" name="Image 20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54884" y="66456"/>
            <a:ext cx="4292902" cy="3936831"/>
          </a:xfrm>
          <a:prstGeom prst="rect">
            <a:avLst/>
          </a:prstGeom>
        </p:spPr>
      </p:pic>
      <p:pic>
        <p:nvPicPr>
          <p:cNvPr id="22" name="Image 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9940" y="2158596"/>
            <a:ext cx="5668331" cy="1794835"/>
          </a:xfrm>
          <a:prstGeom prst="rect">
            <a:avLst/>
          </a:prstGeom>
        </p:spPr>
      </p:pic>
      <p:pic>
        <p:nvPicPr>
          <p:cNvPr id="23" name="Image 22"/>
          <p:cNvPicPr>
            <a:picLocks noChangeAspect="1"/>
          </p:cNvPicPr>
          <p:nvPr/>
        </p:nvPicPr>
        <p:blipFill>
          <a:blip r:embed="rId6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767" y="182769"/>
            <a:ext cx="4016199" cy="2533635"/>
          </a:xfrm>
          <a:prstGeom prst="rect">
            <a:avLst/>
          </a:prstGeom>
        </p:spPr>
      </p:pic>
      <p:pic>
        <p:nvPicPr>
          <p:cNvPr id="24" name="Image 23"/>
          <p:cNvPicPr>
            <a:picLocks noChangeAspect="1"/>
          </p:cNvPicPr>
          <p:nvPr/>
        </p:nvPicPr>
        <p:blipFill>
          <a:blip r:embed="rId7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8066" y="4174074"/>
            <a:ext cx="3437249" cy="2050438"/>
          </a:xfrm>
          <a:prstGeom prst="rect">
            <a:avLst/>
          </a:prstGeom>
        </p:spPr>
      </p:pic>
      <p:sp>
        <p:nvSpPr>
          <p:cNvPr id="26" name="ZoneTexte 25"/>
          <p:cNvSpPr txBox="1"/>
          <p:nvPr/>
        </p:nvSpPr>
        <p:spPr>
          <a:xfrm>
            <a:off x="12233572" y="1584448"/>
            <a:ext cx="11817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Goals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10878318" y="4706815"/>
            <a:ext cx="1531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Threats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3569128" y="5126995"/>
            <a:ext cx="22061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 dirty="0" err="1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Weaknesses</a:t>
            </a:r>
            <a:endParaRPr lang="fr-FR" sz="1400" spc="900" dirty="0">
              <a:solidFill>
                <a:schemeClr val="bg1">
                  <a:lumMod val="50000"/>
                </a:schemeClr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259469" y="2327876"/>
            <a:ext cx="1901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900" dirty="0" err="1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Strengths</a:t>
            </a:r>
            <a:endParaRPr lang="fr-FR" sz="1400" spc="900" dirty="0">
              <a:solidFill>
                <a:schemeClr val="bg1">
                  <a:lumMod val="50000"/>
                </a:schemeClr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65878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803D2422-57B8-5A4B-A86B-63271598B0B9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FFF7F9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74818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D1723916-4050-854B-A63F-F81CA492454A}"/>
              </a:ext>
            </a:extLst>
          </p:cNvPr>
          <p:cNvSpPr/>
          <p:nvPr/>
        </p:nvSpPr>
        <p:spPr>
          <a:xfrm>
            <a:off x="243918" y="258405"/>
            <a:ext cx="3758739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BC659428-21A8-3D4B-855B-65C693B612C9}"/>
              </a:ext>
            </a:extLst>
          </p:cNvPr>
          <p:cNvSpPr txBox="1"/>
          <p:nvPr/>
        </p:nvSpPr>
        <p:spPr>
          <a:xfrm>
            <a:off x="243918" y="323721"/>
            <a:ext cx="3758739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Risks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7" name="Rectangle à coins arrondis 34">
            <a:extLst>
              <a:ext uri="{FF2B5EF4-FFF2-40B4-BE49-F238E27FC236}">
                <a16:creationId xmlns:a16="http://schemas.microsoft.com/office/drawing/2014/main" id="{C51633FA-3877-164C-B2FF-7BBE670D1D65}"/>
              </a:ext>
            </a:extLst>
          </p:cNvPr>
          <p:cNvSpPr/>
          <p:nvPr/>
        </p:nvSpPr>
        <p:spPr>
          <a:xfrm>
            <a:off x="243918" y="3524119"/>
            <a:ext cx="3758739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25A367B2-8676-7049-B514-D8B8572EF19B}"/>
              </a:ext>
            </a:extLst>
          </p:cNvPr>
          <p:cNvSpPr txBox="1"/>
          <p:nvPr/>
        </p:nvSpPr>
        <p:spPr>
          <a:xfrm>
            <a:off x="243918" y="3589435"/>
            <a:ext cx="3758739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Machines performance</a:t>
            </a:r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DC965152-7A19-0444-B591-BF4304FBB0AC}"/>
              </a:ext>
            </a:extLst>
          </p:cNvPr>
          <p:cNvSpPr/>
          <p:nvPr/>
        </p:nvSpPr>
        <p:spPr>
          <a:xfrm>
            <a:off x="10551700" y="258405"/>
            <a:ext cx="3758739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45C1B975-F4A7-4E48-9AF7-F4E23EB38079}"/>
              </a:ext>
            </a:extLst>
          </p:cNvPr>
          <p:cNvSpPr txBox="1"/>
          <p:nvPr/>
        </p:nvSpPr>
        <p:spPr>
          <a:xfrm>
            <a:off x="10551700" y="323721"/>
            <a:ext cx="3758739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Reference &amp; doc</a:t>
            </a:r>
          </a:p>
        </p:txBody>
      </p: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861F443A-C606-124C-A287-967583C89E31}"/>
              </a:ext>
            </a:extLst>
          </p:cNvPr>
          <p:cNvSpPr/>
          <p:nvPr/>
        </p:nvSpPr>
        <p:spPr>
          <a:xfrm>
            <a:off x="10551700" y="3524119"/>
            <a:ext cx="3758739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C18D721-8893-1A4B-B655-90B1F8B86B09}"/>
              </a:ext>
            </a:extLst>
          </p:cNvPr>
          <p:cNvSpPr txBox="1"/>
          <p:nvPr/>
        </p:nvSpPr>
        <p:spPr>
          <a:xfrm>
            <a:off x="10551700" y="3589435"/>
            <a:ext cx="3758739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A9795D26-0EC9-F749-BB93-DDA047EB32D6}"/>
              </a:ext>
            </a:extLst>
          </p:cNvPr>
          <p:cNvSpPr/>
          <p:nvPr/>
        </p:nvSpPr>
        <p:spPr>
          <a:xfrm>
            <a:off x="4091462" y="258405"/>
            <a:ext cx="6366744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643A96FC-66F8-A94B-AB92-21CAA0AFBEA2}"/>
              </a:ext>
            </a:extLst>
          </p:cNvPr>
          <p:cNvSpPr txBox="1"/>
          <p:nvPr/>
        </p:nvSpPr>
        <p:spPr>
          <a:xfrm>
            <a:off x="4091462" y="323721"/>
            <a:ext cx="6366744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Short-</a:t>
            </a:r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term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actions</a:t>
            </a: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199224DF-F44C-D74F-98A8-74EF250D4B97}"/>
              </a:ext>
            </a:extLst>
          </p:cNvPr>
          <p:cNvSpPr/>
          <p:nvPr/>
        </p:nvSpPr>
        <p:spPr>
          <a:xfrm>
            <a:off x="4091462" y="3528548"/>
            <a:ext cx="6366744" cy="30713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C558B5C-8A26-D94F-8DD1-EA1FC15EA074}"/>
              </a:ext>
            </a:extLst>
          </p:cNvPr>
          <p:cNvSpPr txBox="1"/>
          <p:nvPr/>
        </p:nvSpPr>
        <p:spPr>
          <a:xfrm>
            <a:off x="4091462" y="3593864"/>
            <a:ext cx="6366744" cy="308506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Long-</a:t>
            </a:r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term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planning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1732CC3E-AE51-5A43-87E1-E11BBD3CC42C}"/>
              </a:ext>
            </a:extLst>
          </p:cNvPr>
          <p:cNvSpPr/>
          <p:nvPr/>
        </p:nvSpPr>
        <p:spPr>
          <a:xfrm>
            <a:off x="4358824" y="909359"/>
            <a:ext cx="1396554" cy="22431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EA26D59F-9DC8-614F-929B-F70F87F59A01}"/>
              </a:ext>
            </a:extLst>
          </p:cNvPr>
          <p:cNvSpPr/>
          <p:nvPr/>
        </p:nvSpPr>
        <p:spPr>
          <a:xfrm>
            <a:off x="5847227" y="909359"/>
            <a:ext cx="1396554" cy="22431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3D4AAEA0-9F10-CA4D-8693-4CE81B87947A}"/>
              </a:ext>
            </a:extLst>
          </p:cNvPr>
          <p:cNvSpPr/>
          <p:nvPr/>
        </p:nvSpPr>
        <p:spPr>
          <a:xfrm>
            <a:off x="7343213" y="909359"/>
            <a:ext cx="1396554" cy="22431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5B3FF8ED-6EBE-8F46-AC02-7E4D52C7285A}"/>
              </a:ext>
            </a:extLst>
          </p:cNvPr>
          <p:cNvSpPr/>
          <p:nvPr/>
        </p:nvSpPr>
        <p:spPr>
          <a:xfrm>
            <a:off x="8828312" y="909359"/>
            <a:ext cx="1396554" cy="22431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41" name="ZoneTexte 40">
            <a:extLst>
              <a:ext uri="{FF2B5EF4-FFF2-40B4-BE49-F238E27FC236}">
                <a16:creationId xmlns:a16="http://schemas.microsoft.com/office/drawing/2014/main" id="{A5516F9C-561A-8D48-B91F-6A596CC6AB76}"/>
              </a:ext>
            </a:extLst>
          </p:cNvPr>
          <p:cNvSpPr txBox="1"/>
          <p:nvPr/>
        </p:nvSpPr>
        <p:spPr>
          <a:xfrm>
            <a:off x="5843923" y="999942"/>
            <a:ext cx="1410745" cy="2623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1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</a:t>
            </a:r>
          </a:p>
        </p:txBody>
      </p:sp>
      <p:sp>
        <p:nvSpPr>
          <p:cNvPr id="42" name="ZoneTexte 41">
            <a:extLst>
              <a:ext uri="{FF2B5EF4-FFF2-40B4-BE49-F238E27FC236}">
                <a16:creationId xmlns:a16="http://schemas.microsoft.com/office/drawing/2014/main" id="{155B737F-AECA-0F4C-A905-E833A54609CC}"/>
              </a:ext>
            </a:extLst>
          </p:cNvPr>
          <p:cNvSpPr txBox="1"/>
          <p:nvPr/>
        </p:nvSpPr>
        <p:spPr>
          <a:xfrm>
            <a:off x="4344633" y="999942"/>
            <a:ext cx="1410745" cy="2623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1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W-1</a:t>
            </a:r>
          </a:p>
        </p:txBody>
      </p:sp>
      <p:sp>
        <p:nvSpPr>
          <p:cNvPr id="43" name="ZoneTexte 42">
            <a:extLst>
              <a:ext uri="{FF2B5EF4-FFF2-40B4-BE49-F238E27FC236}">
                <a16:creationId xmlns:a16="http://schemas.microsoft.com/office/drawing/2014/main" id="{3E552E79-2E13-5145-B842-85E96549893F}"/>
              </a:ext>
            </a:extLst>
          </p:cNvPr>
          <p:cNvSpPr txBox="1"/>
          <p:nvPr/>
        </p:nvSpPr>
        <p:spPr>
          <a:xfrm>
            <a:off x="7343213" y="999942"/>
            <a:ext cx="1410745" cy="2623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1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W+1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F32C8C47-E7BD-C546-A45E-BF3F25DFA3B4}"/>
              </a:ext>
            </a:extLst>
          </p:cNvPr>
          <p:cNvSpPr txBox="1"/>
          <p:nvPr/>
        </p:nvSpPr>
        <p:spPr>
          <a:xfrm>
            <a:off x="8828312" y="999942"/>
            <a:ext cx="1410745" cy="2623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fr-FR" sz="11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W+2</a:t>
            </a:r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40D2EA7D-9105-6F44-AFEC-00951E8EB292}"/>
              </a:ext>
            </a:extLst>
          </p:cNvPr>
          <p:cNvGrpSpPr/>
          <p:nvPr/>
        </p:nvGrpSpPr>
        <p:grpSpPr>
          <a:xfrm>
            <a:off x="12291500" y="5007789"/>
            <a:ext cx="428130" cy="350953"/>
            <a:chOff x="8050152" y="5709789"/>
            <a:chExt cx="428130" cy="350953"/>
          </a:xfrm>
        </p:grpSpPr>
        <p:sp>
          <p:nvSpPr>
            <p:cNvPr id="46" name="Forme libre 45">
              <a:extLst>
                <a:ext uri="{FF2B5EF4-FFF2-40B4-BE49-F238E27FC236}">
                  <a16:creationId xmlns:a16="http://schemas.microsoft.com/office/drawing/2014/main" id="{9FBEA3F6-607E-744B-A6D6-432B81629019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Forme libre 46">
              <a:extLst>
                <a:ext uri="{FF2B5EF4-FFF2-40B4-BE49-F238E27FC236}">
                  <a16:creationId xmlns:a16="http://schemas.microsoft.com/office/drawing/2014/main" id="{769049C2-662A-444B-AD14-D74597EFB65E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Forme libre 47">
              <a:extLst>
                <a:ext uri="{FF2B5EF4-FFF2-40B4-BE49-F238E27FC236}">
                  <a16:creationId xmlns:a16="http://schemas.microsoft.com/office/drawing/2014/main" id="{3524FB26-C5A8-834D-BDC4-A70A007DE4BD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571609983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à coins arrondis 37">
            <a:extLst>
              <a:ext uri="{FF2B5EF4-FFF2-40B4-BE49-F238E27FC236}">
                <a16:creationId xmlns:a16="http://schemas.microsoft.com/office/drawing/2014/main" id="{7F68B86F-2D8C-724A-8404-A5B4AC50CB5C}"/>
              </a:ext>
            </a:extLst>
          </p:cNvPr>
          <p:cNvSpPr/>
          <p:nvPr/>
        </p:nvSpPr>
        <p:spPr>
          <a:xfrm>
            <a:off x="360000" y="126000"/>
            <a:ext cx="13971876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FD0A6B8D-1EB3-B241-9507-3821529E2B87}"/>
              </a:ext>
            </a:extLst>
          </p:cNvPr>
          <p:cNvSpPr/>
          <p:nvPr/>
        </p:nvSpPr>
        <p:spPr>
          <a:xfrm>
            <a:off x="919862" y="3753739"/>
            <a:ext cx="6519372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ECC044F3-0B50-2A44-8717-2E5103673EFD}"/>
              </a:ext>
            </a:extLst>
          </p:cNvPr>
          <p:cNvSpPr/>
          <p:nvPr/>
        </p:nvSpPr>
        <p:spPr>
          <a:xfrm>
            <a:off x="7524847" y="1244682"/>
            <a:ext cx="680702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orme libre 36">
            <a:extLst>
              <a:ext uri="{FF2B5EF4-FFF2-40B4-BE49-F238E27FC236}">
                <a16:creationId xmlns:a16="http://schemas.microsoft.com/office/drawing/2014/main" id="{1AD5A523-622C-4F42-BAAB-7709DF00076C}"/>
              </a:ext>
            </a:extLst>
          </p:cNvPr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133EAB13-23A2-9045-BC4B-7AD21783F92A}"/>
              </a:ext>
            </a:extLst>
          </p:cNvPr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699EA59D-7B6D-AD40-8F15-0397F8BA63CF}"/>
              </a:ext>
            </a:extLst>
          </p:cNvPr>
          <p:cNvSpPr txBox="1"/>
          <p:nvPr/>
        </p:nvSpPr>
        <p:spPr>
          <a:xfrm>
            <a:off x="1176059" y="357443"/>
            <a:ext cx="20553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3D804E01-9C02-1549-AD35-BE84BA871789}"/>
              </a:ext>
            </a:extLst>
          </p:cNvPr>
          <p:cNvSpPr/>
          <p:nvPr/>
        </p:nvSpPr>
        <p:spPr>
          <a:xfrm flipV="1">
            <a:off x="926569" y="1244682"/>
            <a:ext cx="6509655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5FB27552-CF11-0B41-97B0-A476DCEC0533}"/>
              </a:ext>
            </a:extLst>
          </p:cNvPr>
          <p:cNvSpPr/>
          <p:nvPr/>
        </p:nvSpPr>
        <p:spPr>
          <a:xfrm flipV="1">
            <a:off x="7524847" y="3753739"/>
            <a:ext cx="680702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FD10A1F-C663-894D-A523-1E4E6266B69B}"/>
              </a:ext>
            </a:extLst>
          </p:cNvPr>
          <p:cNvSpPr/>
          <p:nvPr/>
        </p:nvSpPr>
        <p:spPr>
          <a:xfrm>
            <a:off x="3700090" y="1470109"/>
            <a:ext cx="9589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EDDE45A-3C91-284A-8594-A4B1A531C9FA}"/>
              </a:ext>
            </a:extLst>
          </p:cNvPr>
          <p:cNvSpPr/>
          <p:nvPr/>
        </p:nvSpPr>
        <p:spPr>
          <a:xfrm>
            <a:off x="10463330" y="1470109"/>
            <a:ext cx="9300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5C2D0A1-F573-4C47-9A76-06E4186DFB7F}"/>
              </a:ext>
            </a:extLst>
          </p:cNvPr>
          <p:cNvSpPr/>
          <p:nvPr/>
        </p:nvSpPr>
        <p:spPr>
          <a:xfrm>
            <a:off x="13789740" y="6462419"/>
            <a:ext cx="5421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64EF77A-B005-984C-8F5D-E1A34CEF0989}"/>
              </a:ext>
            </a:extLst>
          </p:cNvPr>
          <p:cNvSpPr/>
          <p:nvPr/>
        </p:nvSpPr>
        <p:spPr>
          <a:xfrm>
            <a:off x="898315" y="6462418"/>
            <a:ext cx="551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A3A8FC9-269F-A24A-82B6-98DE56E6B2CC}"/>
              </a:ext>
            </a:extLst>
          </p:cNvPr>
          <p:cNvSpPr/>
          <p:nvPr/>
        </p:nvSpPr>
        <p:spPr>
          <a:xfrm rot="16200000">
            <a:off x="251260" y="5828845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5E9B6F4B-C766-8F44-983F-B3259974FF0C}"/>
              </a:ext>
            </a:extLst>
          </p:cNvPr>
          <p:cNvSpPr/>
          <p:nvPr/>
        </p:nvSpPr>
        <p:spPr>
          <a:xfrm rot="16200000">
            <a:off x="234537" y="1297748"/>
            <a:ext cx="5245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C4C271E8-A95F-DD4C-B351-34BEDFBABFB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101" y="1494478"/>
            <a:ext cx="252000" cy="228260"/>
          </a:xfrm>
          <a:prstGeom prst="rect">
            <a:avLst/>
          </a:prstGeom>
        </p:spPr>
      </p:pic>
      <p:pic>
        <p:nvPicPr>
          <p:cNvPr id="65" name="Image 64">
            <a:extLst>
              <a:ext uri="{FF2B5EF4-FFF2-40B4-BE49-F238E27FC236}">
                <a16:creationId xmlns:a16="http://schemas.microsoft.com/office/drawing/2014/main" id="{A4715A8E-65ED-4A4E-83FB-0008440ECE7C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0253" y="4020162"/>
            <a:ext cx="252000" cy="206182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73526E4C-BFB4-CB44-93BA-1623772F4302}"/>
              </a:ext>
            </a:extLst>
          </p:cNvPr>
          <p:cNvSpPr/>
          <p:nvPr/>
        </p:nvSpPr>
        <p:spPr>
          <a:xfrm>
            <a:off x="3772225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1AC83648-AE00-B047-9EEC-7A0D22CC5DCB}"/>
              </a:ext>
            </a:extLst>
          </p:cNvPr>
          <p:cNvSpPr/>
          <p:nvPr/>
        </p:nvSpPr>
        <p:spPr>
          <a:xfrm>
            <a:off x="10721413" y="3984754"/>
            <a:ext cx="413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</a:p>
        </p:txBody>
      </p:sp>
      <p:grpSp>
        <p:nvGrpSpPr>
          <p:cNvPr id="68" name="Grouper 55">
            <a:extLst>
              <a:ext uri="{FF2B5EF4-FFF2-40B4-BE49-F238E27FC236}">
                <a16:creationId xmlns:a16="http://schemas.microsoft.com/office/drawing/2014/main" id="{59E683ED-E058-494F-A4EB-38C7D01CF422}"/>
              </a:ext>
            </a:extLst>
          </p:cNvPr>
          <p:cNvGrpSpPr/>
          <p:nvPr/>
        </p:nvGrpSpPr>
        <p:grpSpPr>
          <a:xfrm>
            <a:off x="13810253" y="1519546"/>
            <a:ext cx="252000" cy="178125"/>
            <a:chOff x="13626000" y="1544400"/>
            <a:chExt cx="252000" cy="178125"/>
          </a:xfrm>
        </p:grpSpPr>
        <p:pic>
          <p:nvPicPr>
            <p:cNvPr id="69" name="Image 68">
              <a:extLst>
                <a:ext uri="{FF2B5EF4-FFF2-40B4-BE49-F238E27FC236}">
                  <a16:creationId xmlns:a16="http://schemas.microsoft.com/office/drawing/2014/main" id="{BED34E80-9E03-F943-9B7B-7BFA936023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0" name="Forme libre 69">
              <a:extLst>
                <a:ext uri="{FF2B5EF4-FFF2-40B4-BE49-F238E27FC236}">
                  <a16:creationId xmlns:a16="http://schemas.microsoft.com/office/drawing/2014/main" id="{886DB146-CF42-2542-B635-75CEC29A650C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1" name="Grouper 74">
            <a:extLst>
              <a:ext uri="{FF2B5EF4-FFF2-40B4-BE49-F238E27FC236}">
                <a16:creationId xmlns:a16="http://schemas.microsoft.com/office/drawing/2014/main" id="{56D2B71D-94CB-294F-9F5C-8392C8A93D22}"/>
              </a:ext>
            </a:extLst>
          </p:cNvPr>
          <p:cNvGrpSpPr/>
          <p:nvPr/>
        </p:nvGrpSpPr>
        <p:grpSpPr>
          <a:xfrm>
            <a:off x="6873133" y="4034191"/>
            <a:ext cx="252000" cy="178125"/>
            <a:chOff x="13626000" y="1544400"/>
            <a:chExt cx="252000" cy="178125"/>
          </a:xfrm>
        </p:grpSpPr>
        <p:pic>
          <p:nvPicPr>
            <p:cNvPr id="72" name="Image 71">
              <a:extLst>
                <a:ext uri="{FF2B5EF4-FFF2-40B4-BE49-F238E27FC236}">
                  <a16:creationId xmlns:a16="http://schemas.microsoft.com/office/drawing/2014/main" id="{0204766B-4A51-B14D-8420-7723D8ED3C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3" name="Forme libre 72">
              <a:extLst>
                <a:ext uri="{FF2B5EF4-FFF2-40B4-BE49-F238E27FC236}">
                  <a16:creationId xmlns:a16="http://schemas.microsoft.com/office/drawing/2014/main" id="{7426E65A-1DBE-424A-8F3A-2CD2F5705D2F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8" name="Forme libre 77">
            <a:extLst>
              <a:ext uri="{FF2B5EF4-FFF2-40B4-BE49-F238E27FC236}">
                <a16:creationId xmlns:a16="http://schemas.microsoft.com/office/drawing/2014/main" id="{2B6B5FC3-863D-BC43-A41F-F2DEA9700CB1}"/>
              </a:ext>
            </a:extLst>
          </p:cNvPr>
          <p:cNvSpPr/>
          <p:nvPr/>
        </p:nvSpPr>
        <p:spPr>
          <a:xfrm rot="20796747" flipH="1">
            <a:off x="820082" y="4792365"/>
            <a:ext cx="13320208" cy="321821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33A06745-6154-E041-B6C1-041508C5A4E7}"/>
              </a:ext>
            </a:extLst>
          </p:cNvPr>
          <p:cNvSpPr/>
          <p:nvPr/>
        </p:nvSpPr>
        <p:spPr>
          <a:xfrm>
            <a:off x="7068557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627319EF-8D40-524F-A256-E1A679713C2F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</a:p>
        </p:txBody>
      </p:sp>
      <p:sp>
        <p:nvSpPr>
          <p:cNvPr id="29" name="Forme libre 28">
            <a:extLst>
              <a:ext uri="{FF2B5EF4-FFF2-40B4-BE49-F238E27FC236}">
                <a16:creationId xmlns:a16="http://schemas.microsoft.com/office/drawing/2014/main" id="{B17B6160-8979-C043-9EE4-3AE5BE03CF97}"/>
              </a:ext>
            </a:extLst>
          </p:cNvPr>
          <p:cNvSpPr/>
          <p:nvPr/>
        </p:nvSpPr>
        <p:spPr>
          <a:xfrm rot="20717628" flipH="1">
            <a:off x="701159" y="32767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>
            <a:extLst>
              <a:ext uri="{FF2B5EF4-FFF2-40B4-BE49-F238E27FC236}">
                <a16:creationId xmlns:a16="http://schemas.microsoft.com/office/drawing/2014/main" id="{55248380-4AB4-0D40-B88B-976B9777EE6A}"/>
              </a:ext>
            </a:extLst>
          </p:cNvPr>
          <p:cNvSpPr/>
          <p:nvPr/>
        </p:nvSpPr>
        <p:spPr>
          <a:xfrm rot="20717628" flipH="1">
            <a:off x="695063" y="122973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orme libre 30">
            <a:extLst>
              <a:ext uri="{FF2B5EF4-FFF2-40B4-BE49-F238E27FC236}">
                <a16:creationId xmlns:a16="http://schemas.microsoft.com/office/drawing/2014/main" id="{E63A5C8C-5FE3-FE4B-8C51-D94A91EDA263}"/>
              </a:ext>
            </a:extLst>
          </p:cNvPr>
          <p:cNvSpPr/>
          <p:nvPr/>
        </p:nvSpPr>
        <p:spPr>
          <a:xfrm rot="20717628" flipH="1">
            <a:off x="701159" y="378844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>
            <a:extLst>
              <a:ext uri="{FF2B5EF4-FFF2-40B4-BE49-F238E27FC236}">
                <a16:creationId xmlns:a16="http://schemas.microsoft.com/office/drawing/2014/main" id="{A9B10E34-8A4D-7A4E-83E9-C18D0590E9BE}"/>
              </a:ext>
            </a:extLst>
          </p:cNvPr>
          <p:cNvSpPr/>
          <p:nvPr/>
        </p:nvSpPr>
        <p:spPr>
          <a:xfrm rot="20717628" flipH="1">
            <a:off x="695063" y="276496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Forme libre 32">
            <a:extLst>
              <a:ext uri="{FF2B5EF4-FFF2-40B4-BE49-F238E27FC236}">
                <a16:creationId xmlns:a16="http://schemas.microsoft.com/office/drawing/2014/main" id="{93C57B33-E914-E942-AAF0-45516A7228BC}"/>
              </a:ext>
            </a:extLst>
          </p:cNvPr>
          <p:cNvSpPr/>
          <p:nvPr/>
        </p:nvSpPr>
        <p:spPr>
          <a:xfrm rot="20717628" flipH="1">
            <a:off x="695063" y="22532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Forme libre 39">
            <a:extLst>
              <a:ext uri="{FF2B5EF4-FFF2-40B4-BE49-F238E27FC236}">
                <a16:creationId xmlns:a16="http://schemas.microsoft.com/office/drawing/2014/main" id="{D6FF4517-1999-D64E-B35D-483ABE910C61}"/>
              </a:ext>
            </a:extLst>
          </p:cNvPr>
          <p:cNvSpPr/>
          <p:nvPr/>
        </p:nvSpPr>
        <p:spPr>
          <a:xfrm rot="20717628" flipH="1">
            <a:off x="695063" y="174147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orme libre 40">
            <a:extLst>
              <a:ext uri="{FF2B5EF4-FFF2-40B4-BE49-F238E27FC236}">
                <a16:creationId xmlns:a16="http://schemas.microsoft.com/office/drawing/2014/main" id="{6AFED4EB-D45B-AD4E-8EF2-BBB476327D99}"/>
              </a:ext>
            </a:extLst>
          </p:cNvPr>
          <p:cNvSpPr/>
          <p:nvPr/>
        </p:nvSpPr>
        <p:spPr>
          <a:xfrm rot="20717628" flipH="1">
            <a:off x="713351" y="430018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>
            <a:extLst>
              <a:ext uri="{FF2B5EF4-FFF2-40B4-BE49-F238E27FC236}">
                <a16:creationId xmlns:a16="http://schemas.microsoft.com/office/drawing/2014/main" id="{6B56B9B4-2AE2-D44A-B313-1ABF1E769C9B}"/>
              </a:ext>
            </a:extLst>
          </p:cNvPr>
          <p:cNvSpPr/>
          <p:nvPr/>
        </p:nvSpPr>
        <p:spPr>
          <a:xfrm rot="20717628" flipH="1">
            <a:off x="713351" y="481192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" name="Forme libre 42">
            <a:extLst>
              <a:ext uri="{FF2B5EF4-FFF2-40B4-BE49-F238E27FC236}">
                <a16:creationId xmlns:a16="http://schemas.microsoft.com/office/drawing/2014/main" id="{C9DCE0FA-4E62-864D-8F1C-64A890841424}"/>
              </a:ext>
            </a:extLst>
          </p:cNvPr>
          <p:cNvSpPr/>
          <p:nvPr/>
        </p:nvSpPr>
        <p:spPr>
          <a:xfrm rot="20717628" flipH="1">
            <a:off x="713351" y="5323665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" name="Forme libre 43">
            <a:extLst>
              <a:ext uri="{FF2B5EF4-FFF2-40B4-BE49-F238E27FC236}">
                <a16:creationId xmlns:a16="http://schemas.microsoft.com/office/drawing/2014/main" id="{F10ABE26-4A4D-A743-8FAA-87306D924AB8}"/>
              </a:ext>
            </a:extLst>
          </p:cNvPr>
          <p:cNvSpPr/>
          <p:nvPr/>
        </p:nvSpPr>
        <p:spPr>
          <a:xfrm rot="20717628" flipH="1">
            <a:off x="747767" y="5835406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Forme libre 44">
            <a:extLst>
              <a:ext uri="{FF2B5EF4-FFF2-40B4-BE49-F238E27FC236}">
                <a16:creationId xmlns:a16="http://schemas.microsoft.com/office/drawing/2014/main" id="{74A6D645-9080-4140-91B0-3698C7DE560C}"/>
              </a:ext>
            </a:extLst>
          </p:cNvPr>
          <p:cNvSpPr/>
          <p:nvPr/>
        </p:nvSpPr>
        <p:spPr>
          <a:xfrm rot="4378171" flipH="1">
            <a:off x="7436203" y="636060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8" name="Forme libre 47">
            <a:extLst>
              <a:ext uri="{FF2B5EF4-FFF2-40B4-BE49-F238E27FC236}">
                <a16:creationId xmlns:a16="http://schemas.microsoft.com/office/drawing/2014/main" id="{6D215CDB-F185-2F45-B18F-79B7D6439DA8}"/>
              </a:ext>
            </a:extLst>
          </p:cNvPr>
          <p:cNvSpPr/>
          <p:nvPr/>
        </p:nvSpPr>
        <p:spPr>
          <a:xfrm rot="4378171" flipH="1">
            <a:off x="8824725" y="637050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Forme libre 48">
            <a:extLst>
              <a:ext uri="{FF2B5EF4-FFF2-40B4-BE49-F238E27FC236}">
                <a16:creationId xmlns:a16="http://schemas.microsoft.com/office/drawing/2014/main" id="{D2543035-1DF8-074F-9973-68F5DD4F52B6}"/>
              </a:ext>
            </a:extLst>
          </p:cNvPr>
          <p:cNvSpPr/>
          <p:nvPr/>
        </p:nvSpPr>
        <p:spPr>
          <a:xfrm rot="4378171" flipH="1">
            <a:off x="11521087" y="636852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0" name="Forme libre 49">
            <a:extLst>
              <a:ext uri="{FF2B5EF4-FFF2-40B4-BE49-F238E27FC236}">
                <a16:creationId xmlns:a16="http://schemas.microsoft.com/office/drawing/2014/main" id="{5DC3D6B8-AAF3-454C-B2CD-D520D1CFEB47}"/>
              </a:ext>
            </a:extLst>
          </p:cNvPr>
          <p:cNvSpPr/>
          <p:nvPr/>
        </p:nvSpPr>
        <p:spPr>
          <a:xfrm rot="4378171" flipH="1">
            <a:off x="12869268" y="635466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1" name="Forme libre 50">
            <a:extLst>
              <a:ext uri="{FF2B5EF4-FFF2-40B4-BE49-F238E27FC236}">
                <a16:creationId xmlns:a16="http://schemas.microsoft.com/office/drawing/2014/main" id="{BC890D90-CD68-1549-8199-C6E1FCD44650}"/>
              </a:ext>
            </a:extLst>
          </p:cNvPr>
          <p:cNvSpPr/>
          <p:nvPr/>
        </p:nvSpPr>
        <p:spPr>
          <a:xfrm rot="4378171" flipH="1">
            <a:off x="14217447" y="635269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2" name="Forme libre 51">
            <a:extLst>
              <a:ext uri="{FF2B5EF4-FFF2-40B4-BE49-F238E27FC236}">
                <a16:creationId xmlns:a16="http://schemas.microsoft.com/office/drawing/2014/main" id="{6AF4E910-3B33-DF4B-A9B1-CA302CECF17F}"/>
              </a:ext>
            </a:extLst>
          </p:cNvPr>
          <p:cNvSpPr/>
          <p:nvPr/>
        </p:nvSpPr>
        <p:spPr>
          <a:xfrm rot="4378171" flipH="1">
            <a:off x="2083820" y="636915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3" name="Forme libre 52">
            <a:extLst>
              <a:ext uri="{FF2B5EF4-FFF2-40B4-BE49-F238E27FC236}">
                <a16:creationId xmlns:a16="http://schemas.microsoft.com/office/drawing/2014/main" id="{872B296C-EA11-E042-BDE5-EE26C4E60C6E}"/>
              </a:ext>
            </a:extLst>
          </p:cNvPr>
          <p:cNvSpPr/>
          <p:nvPr/>
        </p:nvSpPr>
        <p:spPr>
          <a:xfrm rot="4378171" flipH="1">
            <a:off x="4780182" y="636717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4" name="Forme libre 53">
            <a:extLst>
              <a:ext uri="{FF2B5EF4-FFF2-40B4-BE49-F238E27FC236}">
                <a16:creationId xmlns:a16="http://schemas.microsoft.com/office/drawing/2014/main" id="{BF3E188A-B838-3848-AEEB-6F6FAFF64276}"/>
              </a:ext>
            </a:extLst>
          </p:cNvPr>
          <p:cNvSpPr/>
          <p:nvPr/>
        </p:nvSpPr>
        <p:spPr>
          <a:xfrm rot="4378171" flipH="1">
            <a:off x="6128363" y="6353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5" name="Forme libre 54">
            <a:extLst>
              <a:ext uri="{FF2B5EF4-FFF2-40B4-BE49-F238E27FC236}">
                <a16:creationId xmlns:a16="http://schemas.microsoft.com/office/drawing/2014/main" id="{C77AC968-243A-FC43-A073-258F7124B151}"/>
              </a:ext>
            </a:extLst>
          </p:cNvPr>
          <p:cNvSpPr/>
          <p:nvPr/>
        </p:nvSpPr>
        <p:spPr>
          <a:xfrm rot="4378171" flipH="1">
            <a:off x="3432001" y="6359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6" name="Forme libre 55">
            <a:extLst>
              <a:ext uri="{FF2B5EF4-FFF2-40B4-BE49-F238E27FC236}">
                <a16:creationId xmlns:a16="http://schemas.microsoft.com/office/drawing/2014/main" id="{902289C8-9025-ED4E-909A-C3335FC97DF5}"/>
              </a:ext>
            </a:extLst>
          </p:cNvPr>
          <p:cNvSpPr/>
          <p:nvPr/>
        </p:nvSpPr>
        <p:spPr>
          <a:xfrm rot="4378171" flipH="1">
            <a:off x="10172906" y="636066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bg1">
                <a:lumMod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5131915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6" y="180000"/>
            <a:ext cx="13986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4565"/>
              <a:gd name="connsiteY0" fmla="*/ 390910 h 2621199"/>
              <a:gd name="connsiteX1" fmla="*/ 13969 w 3144565"/>
              <a:gd name="connsiteY1" fmla="*/ 871 h 2621199"/>
              <a:gd name="connsiteX2" fmla="*/ 3028693 w 3144565"/>
              <a:gd name="connsiteY2" fmla="*/ 29561 h 2621199"/>
              <a:gd name="connsiteX3" fmla="*/ 3129879 w 3144565"/>
              <a:gd name="connsiteY3" fmla="*/ 115114 h 2621199"/>
              <a:gd name="connsiteX4" fmla="*/ 3136956 w 3144565"/>
              <a:gd name="connsiteY4" fmla="*/ 2441768 h 2621199"/>
              <a:gd name="connsiteX5" fmla="*/ 3028693 w 3144565"/>
              <a:gd name="connsiteY5" fmla="*/ 2604314 h 2621199"/>
              <a:gd name="connsiteX6" fmla="*/ 23585 w 3144565"/>
              <a:gd name="connsiteY6" fmla="*/ 2616072 h 2621199"/>
              <a:gd name="connsiteX7" fmla="*/ 63 w 3144565"/>
              <a:gd name="connsiteY7" fmla="*/ 2322108 h 2621199"/>
              <a:gd name="connsiteX8" fmla="*/ 3654 w 3144565"/>
              <a:gd name="connsiteY8" fmla="*/ 390910 h 2621199"/>
              <a:gd name="connsiteX0" fmla="*/ 3654 w 3144565"/>
              <a:gd name="connsiteY0" fmla="*/ 390910 h 2616072"/>
              <a:gd name="connsiteX1" fmla="*/ 13969 w 3144565"/>
              <a:gd name="connsiteY1" fmla="*/ 871 h 2616072"/>
              <a:gd name="connsiteX2" fmla="*/ 3028693 w 3144565"/>
              <a:gd name="connsiteY2" fmla="*/ 29561 h 2616072"/>
              <a:gd name="connsiteX3" fmla="*/ 3129879 w 3144565"/>
              <a:gd name="connsiteY3" fmla="*/ 115114 h 2616072"/>
              <a:gd name="connsiteX4" fmla="*/ 3136956 w 3144565"/>
              <a:gd name="connsiteY4" fmla="*/ 2441768 h 2616072"/>
              <a:gd name="connsiteX5" fmla="*/ 3028693 w 3144565"/>
              <a:gd name="connsiteY5" fmla="*/ 2604314 h 2616072"/>
              <a:gd name="connsiteX6" fmla="*/ 23585 w 3144565"/>
              <a:gd name="connsiteY6" fmla="*/ 2616072 h 2616072"/>
              <a:gd name="connsiteX7" fmla="*/ 63 w 3144565"/>
              <a:gd name="connsiteY7" fmla="*/ 2322108 h 2616072"/>
              <a:gd name="connsiteX8" fmla="*/ 3654 w 3144565"/>
              <a:gd name="connsiteY8" fmla="*/ 390910 h 2616072"/>
              <a:gd name="connsiteX0" fmla="*/ 3654 w 3139589"/>
              <a:gd name="connsiteY0" fmla="*/ 390910 h 2616072"/>
              <a:gd name="connsiteX1" fmla="*/ 13969 w 3139589"/>
              <a:gd name="connsiteY1" fmla="*/ 871 h 2616072"/>
              <a:gd name="connsiteX2" fmla="*/ 3028693 w 3139589"/>
              <a:gd name="connsiteY2" fmla="*/ 29561 h 2616072"/>
              <a:gd name="connsiteX3" fmla="*/ 3129879 w 3139589"/>
              <a:gd name="connsiteY3" fmla="*/ 115114 h 2616072"/>
              <a:gd name="connsiteX4" fmla="*/ 3136956 w 3139589"/>
              <a:gd name="connsiteY4" fmla="*/ 2441768 h 2616072"/>
              <a:gd name="connsiteX5" fmla="*/ 3028693 w 3139589"/>
              <a:gd name="connsiteY5" fmla="*/ 2604314 h 2616072"/>
              <a:gd name="connsiteX6" fmla="*/ 23585 w 3139589"/>
              <a:gd name="connsiteY6" fmla="*/ 2616072 h 2616072"/>
              <a:gd name="connsiteX7" fmla="*/ 63 w 3139589"/>
              <a:gd name="connsiteY7" fmla="*/ 2322108 h 2616072"/>
              <a:gd name="connsiteX8" fmla="*/ 3654 w 3139589"/>
              <a:gd name="connsiteY8" fmla="*/ 390910 h 2616072"/>
              <a:gd name="connsiteX0" fmla="*/ 3654 w 3142998"/>
              <a:gd name="connsiteY0" fmla="*/ 390910 h 2616072"/>
              <a:gd name="connsiteX1" fmla="*/ 13969 w 3142998"/>
              <a:gd name="connsiteY1" fmla="*/ 871 h 2616072"/>
              <a:gd name="connsiteX2" fmla="*/ 3028693 w 3142998"/>
              <a:gd name="connsiteY2" fmla="*/ 29561 h 2616072"/>
              <a:gd name="connsiteX3" fmla="*/ 3136655 w 3142998"/>
              <a:gd name="connsiteY3" fmla="*/ 74550 h 2616072"/>
              <a:gd name="connsiteX4" fmla="*/ 3136956 w 3142998"/>
              <a:gd name="connsiteY4" fmla="*/ 2441768 h 2616072"/>
              <a:gd name="connsiteX5" fmla="*/ 3028693 w 3142998"/>
              <a:gd name="connsiteY5" fmla="*/ 2604314 h 2616072"/>
              <a:gd name="connsiteX6" fmla="*/ 23585 w 3142998"/>
              <a:gd name="connsiteY6" fmla="*/ 2616072 h 2616072"/>
              <a:gd name="connsiteX7" fmla="*/ 63 w 3142998"/>
              <a:gd name="connsiteY7" fmla="*/ 2322108 h 2616072"/>
              <a:gd name="connsiteX8" fmla="*/ 3654 w 3142998"/>
              <a:gd name="connsiteY8" fmla="*/ 390910 h 2616072"/>
              <a:gd name="connsiteX0" fmla="*/ 3654 w 3139765"/>
              <a:gd name="connsiteY0" fmla="*/ 390910 h 2616072"/>
              <a:gd name="connsiteX1" fmla="*/ 13969 w 3139765"/>
              <a:gd name="connsiteY1" fmla="*/ 871 h 2616072"/>
              <a:gd name="connsiteX2" fmla="*/ 3028693 w 3139765"/>
              <a:gd name="connsiteY2" fmla="*/ 29561 h 2616072"/>
              <a:gd name="connsiteX3" fmla="*/ 3136655 w 3139765"/>
              <a:gd name="connsiteY3" fmla="*/ 74550 h 2616072"/>
              <a:gd name="connsiteX4" fmla="*/ 3136956 w 3139765"/>
              <a:gd name="connsiteY4" fmla="*/ 2441768 h 2616072"/>
              <a:gd name="connsiteX5" fmla="*/ 3028693 w 3139765"/>
              <a:gd name="connsiteY5" fmla="*/ 2604314 h 2616072"/>
              <a:gd name="connsiteX6" fmla="*/ 23585 w 3139765"/>
              <a:gd name="connsiteY6" fmla="*/ 2616072 h 2616072"/>
              <a:gd name="connsiteX7" fmla="*/ 63 w 3139765"/>
              <a:gd name="connsiteY7" fmla="*/ 2322108 h 2616072"/>
              <a:gd name="connsiteX8" fmla="*/ 3654 w 3139765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9765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655" y="48570"/>
                  <a:pt x="3136655" y="74550"/>
                </a:cubicBezTo>
                <a:cubicBezTo>
                  <a:pt x="3140510" y="696743"/>
                  <a:pt x="3140975" y="1372190"/>
                  <a:pt x="3136956" y="2441768"/>
                </a:cubicBezTo>
                <a:cubicBezTo>
                  <a:pt x="3121167" y="257938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530593" y="338389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Forme libre 61"/>
          <p:cNvSpPr/>
          <p:nvPr/>
        </p:nvSpPr>
        <p:spPr>
          <a:xfrm rot="15284353" flipH="1">
            <a:off x="-1879052" y="3336661"/>
            <a:ext cx="4680460" cy="124893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630702" y="4675725"/>
            <a:ext cx="13442216" cy="3221261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302FF680-A68F-9743-B28B-B408576759A5}"/>
              </a:ext>
            </a:extLst>
          </p:cNvPr>
          <p:cNvSpPr/>
          <p:nvPr/>
        </p:nvSpPr>
        <p:spPr>
          <a:xfrm flipV="1">
            <a:off x="269999" y="985824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CDC16040-C580-5C4D-844C-6AB1735ABF03}"/>
              </a:ext>
            </a:extLst>
          </p:cNvPr>
          <p:cNvSpPr/>
          <p:nvPr/>
        </p:nvSpPr>
        <p:spPr>
          <a:xfrm flipV="1">
            <a:off x="13015549" y="6383205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Forme libre 57">
            <a:extLst>
              <a:ext uri="{FF2B5EF4-FFF2-40B4-BE49-F238E27FC236}">
                <a16:creationId xmlns:a16="http://schemas.microsoft.com/office/drawing/2014/main" id="{BBF58AE7-C4E5-5D4B-9B03-6448EBB72C74}"/>
              </a:ext>
            </a:extLst>
          </p:cNvPr>
          <p:cNvSpPr/>
          <p:nvPr/>
        </p:nvSpPr>
        <p:spPr>
          <a:xfrm rot="15284353" flipH="1">
            <a:off x="5055138" y="3301475"/>
            <a:ext cx="4597102" cy="1235304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>
            <a:extLst>
              <a:ext uri="{FF2B5EF4-FFF2-40B4-BE49-F238E27FC236}">
                <a16:creationId xmlns:a16="http://schemas.microsoft.com/office/drawing/2014/main" id="{4C9BFF80-BEB8-274B-A254-958C7E3963B6}"/>
              </a:ext>
            </a:extLst>
          </p:cNvPr>
          <p:cNvSpPr/>
          <p:nvPr/>
        </p:nvSpPr>
        <p:spPr>
          <a:xfrm rot="20796747" flipH="1">
            <a:off x="657956" y="2308682"/>
            <a:ext cx="13421998" cy="315810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7281943" y="62614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394708" y="389062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8587745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orme libre 61"/>
          <p:cNvSpPr/>
          <p:nvPr/>
        </p:nvSpPr>
        <p:spPr>
          <a:xfrm rot="15284353" flipH="1">
            <a:off x="4933377" y="3225094"/>
            <a:ext cx="4666810" cy="1298671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triangl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1781797" y="2350231"/>
            <a:ext cx="10979722" cy="2669167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triangl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882C7C3A-4D8C-3C42-B46A-0AEC1CC5E3DB}"/>
              </a:ext>
            </a:extLst>
          </p:cNvPr>
          <p:cNvSpPr/>
          <p:nvPr/>
        </p:nvSpPr>
        <p:spPr>
          <a:xfrm flipV="1">
            <a:off x="6641364" y="985824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71281982-D89B-D44E-832B-5E348A1A4EA2}"/>
              </a:ext>
            </a:extLst>
          </p:cNvPr>
          <p:cNvSpPr/>
          <p:nvPr/>
        </p:nvSpPr>
        <p:spPr>
          <a:xfrm flipV="1">
            <a:off x="6641364" y="6339840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B8A198E1-B39D-D44C-86F0-4A3AB79E97F8}"/>
              </a:ext>
            </a:extLst>
          </p:cNvPr>
          <p:cNvSpPr/>
          <p:nvPr/>
        </p:nvSpPr>
        <p:spPr>
          <a:xfrm flipV="1">
            <a:off x="13008346" y="3474720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67737976-3BFF-BE47-BD78-09DD3725BF7E}"/>
              </a:ext>
            </a:extLst>
          </p:cNvPr>
          <p:cNvSpPr/>
          <p:nvPr/>
        </p:nvSpPr>
        <p:spPr>
          <a:xfrm flipV="1">
            <a:off x="269996" y="3474720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6" y="180000"/>
            <a:ext cx="1398600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4565"/>
              <a:gd name="connsiteY0" fmla="*/ 390910 h 2621199"/>
              <a:gd name="connsiteX1" fmla="*/ 13969 w 3144565"/>
              <a:gd name="connsiteY1" fmla="*/ 871 h 2621199"/>
              <a:gd name="connsiteX2" fmla="*/ 3028693 w 3144565"/>
              <a:gd name="connsiteY2" fmla="*/ 29561 h 2621199"/>
              <a:gd name="connsiteX3" fmla="*/ 3129879 w 3144565"/>
              <a:gd name="connsiteY3" fmla="*/ 115114 h 2621199"/>
              <a:gd name="connsiteX4" fmla="*/ 3136956 w 3144565"/>
              <a:gd name="connsiteY4" fmla="*/ 2441768 h 2621199"/>
              <a:gd name="connsiteX5" fmla="*/ 3028693 w 3144565"/>
              <a:gd name="connsiteY5" fmla="*/ 2604314 h 2621199"/>
              <a:gd name="connsiteX6" fmla="*/ 23585 w 3144565"/>
              <a:gd name="connsiteY6" fmla="*/ 2616072 h 2621199"/>
              <a:gd name="connsiteX7" fmla="*/ 63 w 3144565"/>
              <a:gd name="connsiteY7" fmla="*/ 2322108 h 2621199"/>
              <a:gd name="connsiteX8" fmla="*/ 3654 w 3144565"/>
              <a:gd name="connsiteY8" fmla="*/ 390910 h 2621199"/>
              <a:gd name="connsiteX0" fmla="*/ 3654 w 3144565"/>
              <a:gd name="connsiteY0" fmla="*/ 390910 h 2616072"/>
              <a:gd name="connsiteX1" fmla="*/ 13969 w 3144565"/>
              <a:gd name="connsiteY1" fmla="*/ 871 h 2616072"/>
              <a:gd name="connsiteX2" fmla="*/ 3028693 w 3144565"/>
              <a:gd name="connsiteY2" fmla="*/ 29561 h 2616072"/>
              <a:gd name="connsiteX3" fmla="*/ 3129879 w 3144565"/>
              <a:gd name="connsiteY3" fmla="*/ 115114 h 2616072"/>
              <a:gd name="connsiteX4" fmla="*/ 3136956 w 3144565"/>
              <a:gd name="connsiteY4" fmla="*/ 2441768 h 2616072"/>
              <a:gd name="connsiteX5" fmla="*/ 3028693 w 3144565"/>
              <a:gd name="connsiteY5" fmla="*/ 2604314 h 2616072"/>
              <a:gd name="connsiteX6" fmla="*/ 23585 w 3144565"/>
              <a:gd name="connsiteY6" fmla="*/ 2616072 h 2616072"/>
              <a:gd name="connsiteX7" fmla="*/ 63 w 3144565"/>
              <a:gd name="connsiteY7" fmla="*/ 2322108 h 2616072"/>
              <a:gd name="connsiteX8" fmla="*/ 3654 w 3144565"/>
              <a:gd name="connsiteY8" fmla="*/ 390910 h 2616072"/>
              <a:gd name="connsiteX0" fmla="*/ 3654 w 3139589"/>
              <a:gd name="connsiteY0" fmla="*/ 390910 h 2616072"/>
              <a:gd name="connsiteX1" fmla="*/ 13969 w 3139589"/>
              <a:gd name="connsiteY1" fmla="*/ 871 h 2616072"/>
              <a:gd name="connsiteX2" fmla="*/ 3028693 w 3139589"/>
              <a:gd name="connsiteY2" fmla="*/ 29561 h 2616072"/>
              <a:gd name="connsiteX3" fmla="*/ 3129879 w 3139589"/>
              <a:gd name="connsiteY3" fmla="*/ 115114 h 2616072"/>
              <a:gd name="connsiteX4" fmla="*/ 3136956 w 3139589"/>
              <a:gd name="connsiteY4" fmla="*/ 2441768 h 2616072"/>
              <a:gd name="connsiteX5" fmla="*/ 3028693 w 3139589"/>
              <a:gd name="connsiteY5" fmla="*/ 2604314 h 2616072"/>
              <a:gd name="connsiteX6" fmla="*/ 23585 w 3139589"/>
              <a:gd name="connsiteY6" fmla="*/ 2616072 h 2616072"/>
              <a:gd name="connsiteX7" fmla="*/ 63 w 3139589"/>
              <a:gd name="connsiteY7" fmla="*/ 2322108 h 2616072"/>
              <a:gd name="connsiteX8" fmla="*/ 3654 w 3139589"/>
              <a:gd name="connsiteY8" fmla="*/ 390910 h 2616072"/>
              <a:gd name="connsiteX0" fmla="*/ 3654 w 3142998"/>
              <a:gd name="connsiteY0" fmla="*/ 390910 h 2616072"/>
              <a:gd name="connsiteX1" fmla="*/ 13969 w 3142998"/>
              <a:gd name="connsiteY1" fmla="*/ 871 h 2616072"/>
              <a:gd name="connsiteX2" fmla="*/ 3028693 w 3142998"/>
              <a:gd name="connsiteY2" fmla="*/ 29561 h 2616072"/>
              <a:gd name="connsiteX3" fmla="*/ 3136655 w 3142998"/>
              <a:gd name="connsiteY3" fmla="*/ 74550 h 2616072"/>
              <a:gd name="connsiteX4" fmla="*/ 3136956 w 3142998"/>
              <a:gd name="connsiteY4" fmla="*/ 2441768 h 2616072"/>
              <a:gd name="connsiteX5" fmla="*/ 3028693 w 3142998"/>
              <a:gd name="connsiteY5" fmla="*/ 2604314 h 2616072"/>
              <a:gd name="connsiteX6" fmla="*/ 23585 w 3142998"/>
              <a:gd name="connsiteY6" fmla="*/ 2616072 h 2616072"/>
              <a:gd name="connsiteX7" fmla="*/ 63 w 3142998"/>
              <a:gd name="connsiteY7" fmla="*/ 2322108 h 2616072"/>
              <a:gd name="connsiteX8" fmla="*/ 3654 w 3142998"/>
              <a:gd name="connsiteY8" fmla="*/ 390910 h 2616072"/>
              <a:gd name="connsiteX0" fmla="*/ 3654 w 3139765"/>
              <a:gd name="connsiteY0" fmla="*/ 390910 h 2616072"/>
              <a:gd name="connsiteX1" fmla="*/ 13969 w 3139765"/>
              <a:gd name="connsiteY1" fmla="*/ 871 h 2616072"/>
              <a:gd name="connsiteX2" fmla="*/ 3028693 w 3139765"/>
              <a:gd name="connsiteY2" fmla="*/ 29561 h 2616072"/>
              <a:gd name="connsiteX3" fmla="*/ 3136655 w 3139765"/>
              <a:gd name="connsiteY3" fmla="*/ 74550 h 2616072"/>
              <a:gd name="connsiteX4" fmla="*/ 3136956 w 3139765"/>
              <a:gd name="connsiteY4" fmla="*/ 2441768 h 2616072"/>
              <a:gd name="connsiteX5" fmla="*/ 3028693 w 3139765"/>
              <a:gd name="connsiteY5" fmla="*/ 2604314 h 2616072"/>
              <a:gd name="connsiteX6" fmla="*/ 23585 w 3139765"/>
              <a:gd name="connsiteY6" fmla="*/ 2616072 h 2616072"/>
              <a:gd name="connsiteX7" fmla="*/ 63 w 3139765"/>
              <a:gd name="connsiteY7" fmla="*/ 2322108 h 2616072"/>
              <a:gd name="connsiteX8" fmla="*/ 3654 w 3139765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9765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655" y="48570"/>
                  <a:pt x="3136655" y="74550"/>
                </a:cubicBezTo>
                <a:cubicBezTo>
                  <a:pt x="3140510" y="696743"/>
                  <a:pt x="3140975" y="1372190"/>
                  <a:pt x="3136956" y="2441768"/>
                </a:cubicBezTo>
                <a:cubicBezTo>
                  <a:pt x="3121167" y="257938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530593" y="338389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82101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Image 23">
            <a:extLst>
              <a:ext uri="{FF2B5EF4-FFF2-40B4-BE49-F238E27FC236}">
                <a16:creationId xmlns:a16="http://schemas.microsoft.com/office/drawing/2014/main" id="{8D40F40F-6CAD-3649-AAD3-3377D26B3F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6433" y="1152754"/>
            <a:ext cx="4400774" cy="5491225"/>
          </a:xfrm>
          <a:prstGeom prst="rect">
            <a:avLst/>
          </a:prstGeom>
        </p:spPr>
      </p:pic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8960079" y="474239"/>
            <a:ext cx="1997517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Know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2556897" y="469805"/>
            <a:ext cx="1997518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2. Know / </a:t>
            </a:r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9225981" y="3949307"/>
            <a:ext cx="2473610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2695216" y="3949307"/>
            <a:ext cx="1521426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1. Know / Know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2196996" y="4293915"/>
            <a:ext cx="2733567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about the topic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2275415" y="844340"/>
            <a:ext cx="2733567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about the topic</a:t>
            </a:r>
          </a:p>
        </p:txBody>
      </p:sp>
      <p:sp>
        <p:nvSpPr>
          <p:cNvPr id="26" name="Rectangle à coins arrondis 34"/>
          <p:cNvSpPr/>
          <p:nvPr/>
        </p:nvSpPr>
        <p:spPr>
          <a:xfrm>
            <a:off x="6114514" y="2901261"/>
            <a:ext cx="1833758" cy="13582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269287" y="3440794"/>
            <a:ext cx="1524212" cy="27917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Discussion topic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8144921" y="797028"/>
            <a:ext cx="3986380" cy="44771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knowledge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currently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not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using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unexploited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team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members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forgotten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resources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9044108" y="4321137"/>
            <a:ext cx="2733567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discover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know?</a:t>
            </a:r>
          </a:p>
        </p:txBody>
      </p:sp>
      <p:sp>
        <p:nvSpPr>
          <p:cNvPr id="20" name="Forme libre 19"/>
          <p:cNvSpPr/>
          <p:nvPr/>
        </p:nvSpPr>
        <p:spPr>
          <a:xfrm rot="20219159">
            <a:off x="8332773" y="2652524"/>
            <a:ext cx="1716413" cy="157623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409837"/>
              <a:gd name="connsiteY0" fmla="*/ 0 h 2013244"/>
              <a:gd name="connsiteX1" fmla="*/ 1276284 w 1409837"/>
              <a:gd name="connsiteY1" fmla="*/ 1411065 h 2013244"/>
              <a:gd name="connsiteX2" fmla="*/ 1385975 w 1409837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5049" h="1706783">
                <a:moveTo>
                  <a:pt x="0" y="0"/>
                </a:moveTo>
                <a:cubicBezTo>
                  <a:pt x="459766" y="427090"/>
                  <a:pt x="899580" y="820140"/>
                  <a:pt x="1101434" y="1104604"/>
                </a:cubicBezTo>
                <a:cubicBezTo>
                  <a:pt x="1303288" y="1389068"/>
                  <a:pt x="1243230" y="1579096"/>
                  <a:pt x="1211125" y="170678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Forme libre 20"/>
          <p:cNvSpPr/>
          <p:nvPr/>
        </p:nvSpPr>
        <p:spPr>
          <a:xfrm>
            <a:off x="4235854" y="2130884"/>
            <a:ext cx="2743773" cy="1975603"/>
          </a:xfrm>
          <a:custGeom>
            <a:avLst/>
            <a:gdLst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432262 w 2718262"/>
              <a:gd name="connsiteY49" fmla="*/ 1961803 h 1995104"/>
              <a:gd name="connsiteX50" fmla="*/ 382386 w 2718262"/>
              <a:gd name="connsiteY50" fmla="*/ 1970116 h 1995104"/>
              <a:gd name="connsiteX51" fmla="*/ 357447 w 2718262"/>
              <a:gd name="connsiteY51" fmla="*/ 1978429 h 1995104"/>
              <a:gd name="connsiteX52" fmla="*/ 299258 w 2718262"/>
              <a:gd name="connsiteY52" fmla="*/ 1986742 h 1995104"/>
              <a:gd name="connsiteX53" fmla="*/ 0 w 2718262"/>
              <a:gd name="connsiteY53" fmla="*/ 1995054 h 1995104"/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382386 w 2718262"/>
              <a:gd name="connsiteY49" fmla="*/ 1970116 h 1995104"/>
              <a:gd name="connsiteX50" fmla="*/ 357447 w 2718262"/>
              <a:gd name="connsiteY50" fmla="*/ 1978429 h 1995104"/>
              <a:gd name="connsiteX51" fmla="*/ 299258 w 2718262"/>
              <a:gd name="connsiteY51" fmla="*/ 1986742 h 1995104"/>
              <a:gd name="connsiteX52" fmla="*/ 0 w 2718262"/>
              <a:gd name="connsiteY52" fmla="*/ 1995054 h 199510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48640 w 2718262"/>
              <a:gd name="connsiteY46" fmla="*/ 1878676 h 1995054"/>
              <a:gd name="connsiteX47" fmla="*/ 523702 w 2718262"/>
              <a:gd name="connsiteY47" fmla="*/ 1903614 h 1995054"/>
              <a:gd name="connsiteX48" fmla="*/ 457200 w 2718262"/>
              <a:gd name="connsiteY48" fmla="*/ 1945178 h 1995054"/>
              <a:gd name="connsiteX49" fmla="*/ 382386 w 2718262"/>
              <a:gd name="connsiteY49" fmla="*/ 1970116 h 1995054"/>
              <a:gd name="connsiteX50" fmla="*/ 299258 w 2718262"/>
              <a:gd name="connsiteY50" fmla="*/ 1986742 h 1995054"/>
              <a:gd name="connsiteX51" fmla="*/ 0 w 2718262"/>
              <a:gd name="connsiteY5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23702 w 2718262"/>
              <a:gd name="connsiteY46" fmla="*/ 1903614 h 1995054"/>
              <a:gd name="connsiteX47" fmla="*/ 457200 w 2718262"/>
              <a:gd name="connsiteY47" fmla="*/ 1945178 h 1995054"/>
              <a:gd name="connsiteX48" fmla="*/ 382386 w 2718262"/>
              <a:gd name="connsiteY48" fmla="*/ 1970116 h 1995054"/>
              <a:gd name="connsiteX49" fmla="*/ 299258 w 2718262"/>
              <a:gd name="connsiteY49" fmla="*/ 1986742 h 1995054"/>
              <a:gd name="connsiteX50" fmla="*/ 0 w 2718262"/>
              <a:gd name="connsiteY5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23702 w 2718262"/>
              <a:gd name="connsiteY45" fmla="*/ 1903614 h 1995054"/>
              <a:gd name="connsiteX46" fmla="*/ 457200 w 2718262"/>
              <a:gd name="connsiteY46" fmla="*/ 1945178 h 1995054"/>
              <a:gd name="connsiteX47" fmla="*/ 382386 w 2718262"/>
              <a:gd name="connsiteY47" fmla="*/ 1970116 h 1995054"/>
              <a:gd name="connsiteX48" fmla="*/ 299258 w 2718262"/>
              <a:gd name="connsiteY48" fmla="*/ 1986742 h 1995054"/>
              <a:gd name="connsiteX49" fmla="*/ 0 w 2718262"/>
              <a:gd name="connsiteY4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523702 w 2718262"/>
              <a:gd name="connsiteY44" fmla="*/ 1903614 h 1995054"/>
              <a:gd name="connsiteX45" fmla="*/ 457200 w 2718262"/>
              <a:gd name="connsiteY45" fmla="*/ 1945178 h 1995054"/>
              <a:gd name="connsiteX46" fmla="*/ 382386 w 2718262"/>
              <a:gd name="connsiteY46" fmla="*/ 1970116 h 1995054"/>
              <a:gd name="connsiteX47" fmla="*/ 299258 w 2718262"/>
              <a:gd name="connsiteY47" fmla="*/ 1986742 h 1995054"/>
              <a:gd name="connsiteX48" fmla="*/ 0 w 2718262"/>
              <a:gd name="connsiteY4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57200 w 2718262"/>
              <a:gd name="connsiteY44" fmla="*/ 1945178 h 1995054"/>
              <a:gd name="connsiteX45" fmla="*/ 382386 w 2718262"/>
              <a:gd name="connsiteY45" fmla="*/ 1970116 h 1995054"/>
              <a:gd name="connsiteX46" fmla="*/ 299258 w 2718262"/>
              <a:gd name="connsiteY46" fmla="*/ 1986742 h 1995054"/>
              <a:gd name="connsiteX47" fmla="*/ 0 w 2718262"/>
              <a:gd name="connsiteY4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382386 w 2718262"/>
              <a:gd name="connsiteY44" fmla="*/ 1970116 h 1995054"/>
              <a:gd name="connsiteX45" fmla="*/ 299258 w 2718262"/>
              <a:gd name="connsiteY45" fmla="*/ 1986742 h 1995054"/>
              <a:gd name="connsiteX46" fmla="*/ 0 w 2718262"/>
              <a:gd name="connsiteY46" fmla="*/ 1995054 h 1995054"/>
              <a:gd name="connsiteX0" fmla="*/ 2718262 w 2718262"/>
              <a:gd name="connsiteY0" fmla="*/ 839585 h 2005834"/>
              <a:gd name="connsiteX1" fmla="*/ 2701636 w 2718262"/>
              <a:gd name="connsiteY1" fmla="*/ 232756 h 2005834"/>
              <a:gd name="connsiteX2" fmla="*/ 2676698 w 2718262"/>
              <a:gd name="connsiteY2" fmla="*/ 182880 h 2005834"/>
              <a:gd name="connsiteX3" fmla="*/ 2601884 w 2718262"/>
              <a:gd name="connsiteY3" fmla="*/ 116378 h 2005834"/>
              <a:gd name="connsiteX4" fmla="*/ 2543695 w 2718262"/>
              <a:gd name="connsiteY4" fmla="*/ 91440 h 2005834"/>
              <a:gd name="connsiteX5" fmla="*/ 2510444 w 2718262"/>
              <a:gd name="connsiteY5" fmla="*/ 74814 h 2005834"/>
              <a:gd name="connsiteX6" fmla="*/ 2460567 w 2718262"/>
              <a:gd name="connsiteY6" fmla="*/ 58189 h 2005834"/>
              <a:gd name="connsiteX7" fmla="*/ 2394066 w 2718262"/>
              <a:gd name="connsiteY7" fmla="*/ 33251 h 2005834"/>
              <a:gd name="connsiteX8" fmla="*/ 2360815 w 2718262"/>
              <a:gd name="connsiteY8" fmla="*/ 24938 h 2005834"/>
              <a:gd name="connsiteX9" fmla="*/ 2335876 w 2718262"/>
              <a:gd name="connsiteY9" fmla="*/ 16625 h 2005834"/>
              <a:gd name="connsiteX10" fmla="*/ 2219498 w 2718262"/>
              <a:gd name="connsiteY10" fmla="*/ 0 h 2005834"/>
              <a:gd name="connsiteX11" fmla="*/ 1862051 w 2718262"/>
              <a:gd name="connsiteY11" fmla="*/ 8312 h 2005834"/>
              <a:gd name="connsiteX12" fmla="*/ 1729047 w 2718262"/>
              <a:gd name="connsiteY12" fmla="*/ 33251 h 2005834"/>
              <a:gd name="connsiteX13" fmla="*/ 1679171 w 2718262"/>
              <a:gd name="connsiteY13" fmla="*/ 41563 h 2005834"/>
              <a:gd name="connsiteX14" fmla="*/ 1629295 w 2718262"/>
              <a:gd name="connsiteY14" fmla="*/ 58189 h 2005834"/>
              <a:gd name="connsiteX15" fmla="*/ 1579418 w 2718262"/>
              <a:gd name="connsiteY15" fmla="*/ 66502 h 2005834"/>
              <a:gd name="connsiteX16" fmla="*/ 1537855 w 2718262"/>
              <a:gd name="connsiteY16" fmla="*/ 74814 h 2005834"/>
              <a:gd name="connsiteX17" fmla="*/ 1463040 w 2718262"/>
              <a:gd name="connsiteY17" fmla="*/ 108065 h 2005834"/>
              <a:gd name="connsiteX18" fmla="*/ 1396538 w 2718262"/>
              <a:gd name="connsiteY18" fmla="*/ 141316 h 2005834"/>
              <a:gd name="connsiteX19" fmla="*/ 1321724 w 2718262"/>
              <a:gd name="connsiteY19" fmla="*/ 174567 h 2005834"/>
              <a:gd name="connsiteX20" fmla="*/ 1296786 w 2718262"/>
              <a:gd name="connsiteY20" fmla="*/ 199505 h 2005834"/>
              <a:gd name="connsiteX21" fmla="*/ 1263535 w 2718262"/>
              <a:gd name="connsiteY21" fmla="*/ 224443 h 2005834"/>
              <a:gd name="connsiteX22" fmla="*/ 1246909 w 2718262"/>
              <a:gd name="connsiteY22" fmla="*/ 257694 h 2005834"/>
              <a:gd name="connsiteX23" fmla="*/ 1221971 w 2718262"/>
              <a:gd name="connsiteY23" fmla="*/ 282632 h 2005834"/>
              <a:gd name="connsiteX24" fmla="*/ 1188720 w 2718262"/>
              <a:gd name="connsiteY24" fmla="*/ 349134 h 2005834"/>
              <a:gd name="connsiteX25" fmla="*/ 1155469 w 2718262"/>
              <a:gd name="connsiteY25" fmla="*/ 415636 h 2005834"/>
              <a:gd name="connsiteX26" fmla="*/ 1072342 w 2718262"/>
              <a:gd name="connsiteY26" fmla="*/ 565265 h 2005834"/>
              <a:gd name="connsiteX27" fmla="*/ 1064029 w 2718262"/>
              <a:gd name="connsiteY27" fmla="*/ 590203 h 2005834"/>
              <a:gd name="connsiteX28" fmla="*/ 1047404 w 2718262"/>
              <a:gd name="connsiteY28" fmla="*/ 623454 h 2005834"/>
              <a:gd name="connsiteX29" fmla="*/ 1030778 w 2718262"/>
              <a:gd name="connsiteY29" fmla="*/ 681643 h 2005834"/>
              <a:gd name="connsiteX30" fmla="*/ 1005840 w 2718262"/>
              <a:gd name="connsiteY30" fmla="*/ 814647 h 2005834"/>
              <a:gd name="connsiteX31" fmla="*/ 997527 w 2718262"/>
              <a:gd name="connsiteY31" fmla="*/ 872836 h 2005834"/>
              <a:gd name="connsiteX32" fmla="*/ 980902 w 2718262"/>
              <a:gd name="connsiteY32" fmla="*/ 1014152 h 2005834"/>
              <a:gd name="connsiteX33" fmla="*/ 972589 w 2718262"/>
              <a:gd name="connsiteY33" fmla="*/ 1097280 h 2005834"/>
              <a:gd name="connsiteX34" fmla="*/ 955964 w 2718262"/>
              <a:gd name="connsiteY34" fmla="*/ 1280160 h 2005834"/>
              <a:gd name="connsiteX35" fmla="*/ 922713 w 2718262"/>
              <a:gd name="connsiteY35" fmla="*/ 1454727 h 2005834"/>
              <a:gd name="connsiteX36" fmla="*/ 889462 w 2718262"/>
              <a:gd name="connsiteY36" fmla="*/ 1521229 h 2005834"/>
              <a:gd name="connsiteX37" fmla="*/ 872836 w 2718262"/>
              <a:gd name="connsiteY37" fmla="*/ 1554480 h 2005834"/>
              <a:gd name="connsiteX38" fmla="*/ 831273 w 2718262"/>
              <a:gd name="connsiteY38" fmla="*/ 1612669 h 2005834"/>
              <a:gd name="connsiteX39" fmla="*/ 806335 w 2718262"/>
              <a:gd name="connsiteY39" fmla="*/ 1637607 h 2005834"/>
              <a:gd name="connsiteX40" fmla="*/ 789709 w 2718262"/>
              <a:gd name="connsiteY40" fmla="*/ 1662545 h 2005834"/>
              <a:gd name="connsiteX41" fmla="*/ 764771 w 2718262"/>
              <a:gd name="connsiteY41" fmla="*/ 1687483 h 2005834"/>
              <a:gd name="connsiteX42" fmla="*/ 731520 w 2718262"/>
              <a:gd name="connsiteY42" fmla="*/ 1737360 h 2005834"/>
              <a:gd name="connsiteX43" fmla="*/ 714895 w 2718262"/>
              <a:gd name="connsiteY43" fmla="*/ 1770611 h 2005834"/>
              <a:gd name="connsiteX44" fmla="*/ 299258 w 2718262"/>
              <a:gd name="connsiteY44" fmla="*/ 1986742 h 2005834"/>
              <a:gd name="connsiteX45" fmla="*/ 0 w 2718262"/>
              <a:gd name="connsiteY45" fmla="*/ 1995054 h 200583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60623 w 2718262"/>
              <a:gd name="connsiteY44" fmla="*/ 1947623 h 1995054"/>
              <a:gd name="connsiteX45" fmla="*/ 0 w 2718262"/>
              <a:gd name="connsiteY4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64771 w 2718262"/>
              <a:gd name="connsiteY40" fmla="*/ 1687483 h 1995054"/>
              <a:gd name="connsiteX41" fmla="*/ 731520 w 2718262"/>
              <a:gd name="connsiteY41" fmla="*/ 1737360 h 1995054"/>
              <a:gd name="connsiteX42" fmla="*/ 714895 w 2718262"/>
              <a:gd name="connsiteY42" fmla="*/ 1770611 h 1995054"/>
              <a:gd name="connsiteX43" fmla="*/ 460623 w 2718262"/>
              <a:gd name="connsiteY43" fmla="*/ 1947623 h 1995054"/>
              <a:gd name="connsiteX44" fmla="*/ 0 w 2718262"/>
              <a:gd name="connsiteY4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31520 w 2718262"/>
              <a:gd name="connsiteY40" fmla="*/ 1737360 h 1995054"/>
              <a:gd name="connsiteX41" fmla="*/ 714895 w 2718262"/>
              <a:gd name="connsiteY41" fmla="*/ 1770611 h 1995054"/>
              <a:gd name="connsiteX42" fmla="*/ 460623 w 2718262"/>
              <a:gd name="connsiteY42" fmla="*/ 1947623 h 1995054"/>
              <a:gd name="connsiteX43" fmla="*/ 0 w 2718262"/>
              <a:gd name="connsiteY4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14895 w 2718262"/>
              <a:gd name="connsiteY40" fmla="*/ 1770611 h 1995054"/>
              <a:gd name="connsiteX41" fmla="*/ 460623 w 2718262"/>
              <a:gd name="connsiteY41" fmla="*/ 1947623 h 1995054"/>
              <a:gd name="connsiteX42" fmla="*/ 0 w 2718262"/>
              <a:gd name="connsiteY4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714895 w 2718262"/>
              <a:gd name="connsiteY39" fmla="*/ 1770611 h 1995054"/>
              <a:gd name="connsiteX40" fmla="*/ 460623 w 2718262"/>
              <a:gd name="connsiteY40" fmla="*/ 1947623 h 1995054"/>
              <a:gd name="connsiteX41" fmla="*/ 0 w 2718262"/>
              <a:gd name="connsiteY4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714895 w 2718262"/>
              <a:gd name="connsiteY38" fmla="*/ 1770611 h 1995054"/>
              <a:gd name="connsiteX39" fmla="*/ 460623 w 2718262"/>
              <a:gd name="connsiteY39" fmla="*/ 1947623 h 1995054"/>
              <a:gd name="connsiteX40" fmla="*/ 0 w 2718262"/>
              <a:gd name="connsiteY4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714895 w 2718262"/>
              <a:gd name="connsiteY37" fmla="*/ 1770611 h 1995054"/>
              <a:gd name="connsiteX38" fmla="*/ 460623 w 2718262"/>
              <a:gd name="connsiteY38" fmla="*/ 1947623 h 1995054"/>
              <a:gd name="connsiteX39" fmla="*/ 0 w 2718262"/>
              <a:gd name="connsiteY3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714895 w 2718262"/>
              <a:gd name="connsiteY36" fmla="*/ 1770611 h 1995054"/>
              <a:gd name="connsiteX37" fmla="*/ 460623 w 2718262"/>
              <a:gd name="connsiteY37" fmla="*/ 1947623 h 1995054"/>
              <a:gd name="connsiteX38" fmla="*/ 0 w 2718262"/>
              <a:gd name="connsiteY3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22713 w 2718262"/>
              <a:gd name="connsiteY34" fmla="*/ 1454727 h 1995054"/>
              <a:gd name="connsiteX35" fmla="*/ 714895 w 2718262"/>
              <a:gd name="connsiteY35" fmla="*/ 1770611 h 1995054"/>
              <a:gd name="connsiteX36" fmla="*/ 460623 w 2718262"/>
              <a:gd name="connsiteY36" fmla="*/ 1947623 h 1995054"/>
              <a:gd name="connsiteX37" fmla="*/ 0 w 2718262"/>
              <a:gd name="connsiteY3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22713 w 2718262"/>
              <a:gd name="connsiteY33" fmla="*/ 1454727 h 1995054"/>
              <a:gd name="connsiteX34" fmla="*/ 714895 w 2718262"/>
              <a:gd name="connsiteY34" fmla="*/ 1770611 h 1995054"/>
              <a:gd name="connsiteX35" fmla="*/ 460623 w 2718262"/>
              <a:gd name="connsiteY35" fmla="*/ 1947623 h 1995054"/>
              <a:gd name="connsiteX36" fmla="*/ 0 w 2718262"/>
              <a:gd name="connsiteY3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80902 w 2718262"/>
              <a:gd name="connsiteY31" fmla="*/ 1014152 h 1995054"/>
              <a:gd name="connsiteX32" fmla="*/ 922713 w 2718262"/>
              <a:gd name="connsiteY32" fmla="*/ 1454727 h 1995054"/>
              <a:gd name="connsiteX33" fmla="*/ 714895 w 2718262"/>
              <a:gd name="connsiteY33" fmla="*/ 1770611 h 1995054"/>
              <a:gd name="connsiteX34" fmla="*/ 460623 w 2718262"/>
              <a:gd name="connsiteY34" fmla="*/ 1947623 h 1995054"/>
              <a:gd name="connsiteX35" fmla="*/ 0 w 2718262"/>
              <a:gd name="connsiteY3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980902 w 2718262"/>
              <a:gd name="connsiteY30" fmla="*/ 1014152 h 1995054"/>
              <a:gd name="connsiteX31" fmla="*/ 922713 w 2718262"/>
              <a:gd name="connsiteY31" fmla="*/ 1454727 h 1995054"/>
              <a:gd name="connsiteX32" fmla="*/ 714895 w 2718262"/>
              <a:gd name="connsiteY32" fmla="*/ 1770611 h 1995054"/>
              <a:gd name="connsiteX33" fmla="*/ 460623 w 2718262"/>
              <a:gd name="connsiteY33" fmla="*/ 1947623 h 1995054"/>
              <a:gd name="connsiteX34" fmla="*/ 0 w 2718262"/>
              <a:gd name="connsiteY3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980902 w 2718262"/>
              <a:gd name="connsiteY29" fmla="*/ 1014152 h 1995054"/>
              <a:gd name="connsiteX30" fmla="*/ 922713 w 2718262"/>
              <a:gd name="connsiteY30" fmla="*/ 1454727 h 1995054"/>
              <a:gd name="connsiteX31" fmla="*/ 714895 w 2718262"/>
              <a:gd name="connsiteY31" fmla="*/ 1770611 h 1995054"/>
              <a:gd name="connsiteX32" fmla="*/ 460623 w 2718262"/>
              <a:gd name="connsiteY32" fmla="*/ 1947623 h 1995054"/>
              <a:gd name="connsiteX33" fmla="*/ 0 w 2718262"/>
              <a:gd name="connsiteY3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47404 w 2718262"/>
              <a:gd name="connsiteY27" fmla="*/ 623454 h 1995054"/>
              <a:gd name="connsiteX28" fmla="*/ 980902 w 2718262"/>
              <a:gd name="connsiteY28" fmla="*/ 1014152 h 1995054"/>
              <a:gd name="connsiteX29" fmla="*/ 922713 w 2718262"/>
              <a:gd name="connsiteY29" fmla="*/ 1454727 h 1995054"/>
              <a:gd name="connsiteX30" fmla="*/ 714895 w 2718262"/>
              <a:gd name="connsiteY30" fmla="*/ 1770611 h 1995054"/>
              <a:gd name="connsiteX31" fmla="*/ 460623 w 2718262"/>
              <a:gd name="connsiteY31" fmla="*/ 1947623 h 1995054"/>
              <a:gd name="connsiteX32" fmla="*/ 0 w 2718262"/>
              <a:gd name="connsiteY3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47404 w 2718262"/>
              <a:gd name="connsiteY26" fmla="*/ 623454 h 1995054"/>
              <a:gd name="connsiteX27" fmla="*/ 980902 w 2718262"/>
              <a:gd name="connsiteY27" fmla="*/ 1014152 h 1995054"/>
              <a:gd name="connsiteX28" fmla="*/ 922713 w 2718262"/>
              <a:gd name="connsiteY28" fmla="*/ 1454727 h 1995054"/>
              <a:gd name="connsiteX29" fmla="*/ 714895 w 2718262"/>
              <a:gd name="connsiteY29" fmla="*/ 1770611 h 1995054"/>
              <a:gd name="connsiteX30" fmla="*/ 460623 w 2718262"/>
              <a:gd name="connsiteY30" fmla="*/ 1947623 h 1995054"/>
              <a:gd name="connsiteX31" fmla="*/ 0 w 2718262"/>
              <a:gd name="connsiteY3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047404 w 2718262"/>
              <a:gd name="connsiteY25" fmla="*/ 623454 h 1995054"/>
              <a:gd name="connsiteX26" fmla="*/ 980902 w 2718262"/>
              <a:gd name="connsiteY26" fmla="*/ 1014152 h 1995054"/>
              <a:gd name="connsiteX27" fmla="*/ 922713 w 2718262"/>
              <a:gd name="connsiteY27" fmla="*/ 1454727 h 1995054"/>
              <a:gd name="connsiteX28" fmla="*/ 714895 w 2718262"/>
              <a:gd name="connsiteY28" fmla="*/ 1770611 h 1995054"/>
              <a:gd name="connsiteX29" fmla="*/ 460623 w 2718262"/>
              <a:gd name="connsiteY29" fmla="*/ 1947623 h 1995054"/>
              <a:gd name="connsiteX30" fmla="*/ 0 w 2718262"/>
              <a:gd name="connsiteY3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047404 w 2718262"/>
              <a:gd name="connsiteY24" fmla="*/ 623454 h 1995054"/>
              <a:gd name="connsiteX25" fmla="*/ 980902 w 2718262"/>
              <a:gd name="connsiteY25" fmla="*/ 1014152 h 1995054"/>
              <a:gd name="connsiteX26" fmla="*/ 922713 w 2718262"/>
              <a:gd name="connsiteY26" fmla="*/ 1454727 h 1995054"/>
              <a:gd name="connsiteX27" fmla="*/ 714895 w 2718262"/>
              <a:gd name="connsiteY27" fmla="*/ 1770611 h 1995054"/>
              <a:gd name="connsiteX28" fmla="*/ 460623 w 2718262"/>
              <a:gd name="connsiteY28" fmla="*/ 1947623 h 1995054"/>
              <a:gd name="connsiteX29" fmla="*/ 0 w 2718262"/>
              <a:gd name="connsiteY2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047404 w 2718262"/>
              <a:gd name="connsiteY23" fmla="*/ 623454 h 1995054"/>
              <a:gd name="connsiteX24" fmla="*/ 980902 w 2718262"/>
              <a:gd name="connsiteY24" fmla="*/ 1014152 h 1995054"/>
              <a:gd name="connsiteX25" fmla="*/ 922713 w 2718262"/>
              <a:gd name="connsiteY25" fmla="*/ 1454727 h 1995054"/>
              <a:gd name="connsiteX26" fmla="*/ 714895 w 2718262"/>
              <a:gd name="connsiteY26" fmla="*/ 1770611 h 1995054"/>
              <a:gd name="connsiteX27" fmla="*/ 460623 w 2718262"/>
              <a:gd name="connsiteY27" fmla="*/ 1947623 h 1995054"/>
              <a:gd name="connsiteX28" fmla="*/ 0 w 2718262"/>
              <a:gd name="connsiteY2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047404 w 2718262"/>
              <a:gd name="connsiteY22" fmla="*/ 623454 h 1995054"/>
              <a:gd name="connsiteX23" fmla="*/ 980902 w 2718262"/>
              <a:gd name="connsiteY23" fmla="*/ 1014152 h 1995054"/>
              <a:gd name="connsiteX24" fmla="*/ 922713 w 2718262"/>
              <a:gd name="connsiteY24" fmla="*/ 1454727 h 1995054"/>
              <a:gd name="connsiteX25" fmla="*/ 714895 w 2718262"/>
              <a:gd name="connsiteY25" fmla="*/ 1770611 h 1995054"/>
              <a:gd name="connsiteX26" fmla="*/ 460623 w 2718262"/>
              <a:gd name="connsiteY26" fmla="*/ 1947623 h 1995054"/>
              <a:gd name="connsiteX27" fmla="*/ 0 w 2718262"/>
              <a:gd name="connsiteY2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63535 w 2718262"/>
              <a:gd name="connsiteY20" fmla="*/ 224443 h 1995054"/>
              <a:gd name="connsiteX21" fmla="*/ 1047404 w 2718262"/>
              <a:gd name="connsiteY21" fmla="*/ 623454 h 1995054"/>
              <a:gd name="connsiteX22" fmla="*/ 980902 w 2718262"/>
              <a:gd name="connsiteY22" fmla="*/ 1014152 h 1995054"/>
              <a:gd name="connsiteX23" fmla="*/ 922713 w 2718262"/>
              <a:gd name="connsiteY23" fmla="*/ 1454727 h 1995054"/>
              <a:gd name="connsiteX24" fmla="*/ 714895 w 2718262"/>
              <a:gd name="connsiteY24" fmla="*/ 1770611 h 1995054"/>
              <a:gd name="connsiteX25" fmla="*/ 460623 w 2718262"/>
              <a:gd name="connsiteY25" fmla="*/ 1947623 h 1995054"/>
              <a:gd name="connsiteX26" fmla="*/ 0 w 2718262"/>
              <a:gd name="connsiteY2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263535 w 2718262"/>
              <a:gd name="connsiteY19" fmla="*/ 224443 h 1995054"/>
              <a:gd name="connsiteX20" fmla="*/ 1047404 w 2718262"/>
              <a:gd name="connsiteY20" fmla="*/ 623454 h 1995054"/>
              <a:gd name="connsiteX21" fmla="*/ 980902 w 2718262"/>
              <a:gd name="connsiteY21" fmla="*/ 1014152 h 1995054"/>
              <a:gd name="connsiteX22" fmla="*/ 922713 w 2718262"/>
              <a:gd name="connsiteY22" fmla="*/ 1454727 h 1995054"/>
              <a:gd name="connsiteX23" fmla="*/ 714895 w 2718262"/>
              <a:gd name="connsiteY23" fmla="*/ 1770611 h 1995054"/>
              <a:gd name="connsiteX24" fmla="*/ 460623 w 2718262"/>
              <a:gd name="connsiteY24" fmla="*/ 1947623 h 1995054"/>
              <a:gd name="connsiteX25" fmla="*/ 0 w 2718262"/>
              <a:gd name="connsiteY2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263535 w 2718262"/>
              <a:gd name="connsiteY18" fmla="*/ 224443 h 1995054"/>
              <a:gd name="connsiteX19" fmla="*/ 1047404 w 2718262"/>
              <a:gd name="connsiteY19" fmla="*/ 623454 h 1995054"/>
              <a:gd name="connsiteX20" fmla="*/ 980902 w 2718262"/>
              <a:gd name="connsiteY20" fmla="*/ 1014152 h 1995054"/>
              <a:gd name="connsiteX21" fmla="*/ 922713 w 2718262"/>
              <a:gd name="connsiteY21" fmla="*/ 1454727 h 1995054"/>
              <a:gd name="connsiteX22" fmla="*/ 714895 w 2718262"/>
              <a:gd name="connsiteY22" fmla="*/ 1770611 h 1995054"/>
              <a:gd name="connsiteX23" fmla="*/ 460623 w 2718262"/>
              <a:gd name="connsiteY23" fmla="*/ 1947623 h 1995054"/>
              <a:gd name="connsiteX24" fmla="*/ 0 w 2718262"/>
              <a:gd name="connsiteY2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263535 w 2718262"/>
              <a:gd name="connsiteY17" fmla="*/ 224443 h 1995054"/>
              <a:gd name="connsiteX18" fmla="*/ 1047404 w 2718262"/>
              <a:gd name="connsiteY18" fmla="*/ 623454 h 1995054"/>
              <a:gd name="connsiteX19" fmla="*/ 980902 w 2718262"/>
              <a:gd name="connsiteY19" fmla="*/ 1014152 h 1995054"/>
              <a:gd name="connsiteX20" fmla="*/ 922713 w 2718262"/>
              <a:gd name="connsiteY20" fmla="*/ 1454727 h 1995054"/>
              <a:gd name="connsiteX21" fmla="*/ 714895 w 2718262"/>
              <a:gd name="connsiteY21" fmla="*/ 1770611 h 1995054"/>
              <a:gd name="connsiteX22" fmla="*/ 460623 w 2718262"/>
              <a:gd name="connsiteY22" fmla="*/ 1947623 h 1995054"/>
              <a:gd name="connsiteX23" fmla="*/ 0 w 2718262"/>
              <a:gd name="connsiteY2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263535 w 2718262"/>
              <a:gd name="connsiteY16" fmla="*/ 224443 h 1995054"/>
              <a:gd name="connsiteX17" fmla="*/ 1047404 w 2718262"/>
              <a:gd name="connsiteY17" fmla="*/ 623454 h 1995054"/>
              <a:gd name="connsiteX18" fmla="*/ 980902 w 2718262"/>
              <a:gd name="connsiteY18" fmla="*/ 1014152 h 1995054"/>
              <a:gd name="connsiteX19" fmla="*/ 922713 w 2718262"/>
              <a:gd name="connsiteY19" fmla="*/ 1454727 h 1995054"/>
              <a:gd name="connsiteX20" fmla="*/ 714895 w 2718262"/>
              <a:gd name="connsiteY20" fmla="*/ 1770611 h 1995054"/>
              <a:gd name="connsiteX21" fmla="*/ 460623 w 2718262"/>
              <a:gd name="connsiteY21" fmla="*/ 1947623 h 1995054"/>
              <a:gd name="connsiteX22" fmla="*/ 0 w 2718262"/>
              <a:gd name="connsiteY2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263535 w 2718262"/>
              <a:gd name="connsiteY15" fmla="*/ 224443 h 1995054"/>
              <a:gd name="connsiteX16" fmla="*/ 1047404 w 2718262"/>
              <a:gd name="connsiteY16" fmla="*/ 623454 h 1995054"/>
              <a:gd name="connsiteX17" fmla="*/ 980902 w 2718262"/>
              <a:gd name="connsiteY17" fmla="*/ 1014152 h 1995054"/>
              <a:gd name="connsiteX18" fmla="*/ 922713 w 2718262"/>
              <a:gd name="connsiteY18" fmla="*/ 1454727 h 1995054"/>
              <a:gd name="connsiteX19" fmla="*/ 714895 w 2718262"/>
              <a:gd name="connsiteY19" fmla="*/ 1770611 h 1995054"/>
              <a:gd name="connsiteX20" fmla="*/ 460623 w 2718262"/>
              <a:gd name="connsiteY20" fmla="*/ 1947623 h 1995054"/>
              <a:gd name="connsiteX21" fmla="*/ 0 w 2718262"/>
              <a:gd name="connsiteY2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263535 w 2718262"/>
              <a:gd name="connsiteY14" fmla="*/ 224443 h 1995054"/>
              <a:gd name="connsiteX15" fmla="*/ 1047404 w 2718262"/>
              <a:gd name="connsiteY15" fmla="*/ 623454 h 1995054"/>
              <a:gd name="connsiteX16" fmla="*/ 980902 w 2718262"/>
              <a:gd name="connsiteY16" fmla="*/ 1014152 h 1995054"/>
              <a:gd name="connsiteX17" fmla="*/ 922713 w 2718262"/>
              <a:gd name="connsiteY17" fmla="*/ 1454727 h 1995054"/>
              <a:gd name="connsiteX18" fmla="*/ 714895 w 2718262"/>
              <a:gd name="connsiteY18" fmla="*/ 1770611 h 1995054"/>
              <a:gd name="connsiteX19" fmla="*/ 460623 w 2718262"/>
              <a:gd name="connsiteY19" fmla="*/ 1947623 h 1995054"/>
              <a:gd name="connsiteX20" fmla="*/ 0 w 2718262"/>
              <a:gd name="connsiteY2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679171 w 2718262"/>
              <a:gd name="connsiteY12" fmla="*/ 41563 h 1995054"/>
              <a:gd name="connsiteX13" fmla="*/ 1263535 w 2718262"/>
              <a:gd name="connsiteY13" fmla="*/ 224443 h 1995054"/>
              <a:gd name="connsiteX14" fmla="*/ 1047404 w 2718262"/>
              <a:gd name="connsiteY14" fmla="*/ 623454 h 1995054"/>
              <a:gd name="connsiteX15" fmla="*/ 980902 w 2718262"/>
              <a:gd name="connsiteY15" fmla="*/ 1014152 h 1995054"/>
              <a:gd name="connsiteX16" fmla="*/ 922713 w 2718262"/>
              <a:gd name="connsiteY16" fmla="*/ 1454727 h 1995054"/>
              <a:gd name="connsiteX17" fmla="*/ 714895 w 2718262"/>
              <a:gd name="connsiteY17" fmla="*/ 1770611 h 1995054"/>
              <a:gd name="connsiteX18" fmla="*/ 460623 w 2718262"/>
              <a:gd name="connsiteY18" fmla="*/ 1947623 h 1995054"/>
              <a:gd name="connsiteX19" fmla="*/ 0 w 2718262"/>
              <a:gd name="connsiteY1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679171 w 2718262"/>
              <a:gd name="connsiteY11" fmla="*/ 41563 h 1995054"/>
              <a:gd name="connsiteX12" fmla="*/ 1263535 w 2718262"/>
              <a:gd name="connsiteY12" fmla="*/ 224443 h 1995054"/>
              <a:gd name="connsiteX13" fmla="*/ 1047404 w 2718262"/>
              <a:gd name="connsiteY13" fmla="*/ 623454 h 1995054"/>
              <a:gd name="connsiteX14" fmla="*/ 980902 w 2718262"/>
              <a:gd name="connsiteY14" fmla="*/ 1014152 h 1995054"/>
              <a:gd name="connsiteX15" fmla="*/ 922713 w 2718262"/>
              <a:gd name="connsiteY15" fmla="*/ 1454727 h 1995054"/>
              <a:gd name="connsiteX16" fmla="*/ 714895 w 2718262"/>
              <a:gd name="connsiteY16" fmla="*/ 1770611 h 1995054"/>
              <a:gd name="connsiteX17" fmla="*/ 460623 w 2718262"/>
              <a:gd name="connsiteY17" fmla="*/ 1947623 h 1995054"/>
              <a:gd name="connsiteX18" fmla="*/ 0 w 2718262"/>
              <a:gd name="connsiteY18" fmla="*/ 1995054 h 1995054"/>
              <a:gd name="connsiteX0" fmla="*/ 2718262 w 2718262"/>
              <a:gd name="connsiteY0" fmla="*/ 839823 h 1995292"/>
              <a:gd name="connsiteX1" fmla="*/ 2701636 w 2718262"/>
              <a:gd name="connsiteY1" fmla="*/ 232994 h 1995292"/>
              <a:gd name="connsiteX2" fmla="*/ 2676698 w 2718262"/>
              <a:gd name="connsiteY2" fmla="*/ 183118 h 1995292"/>
              <a:gd name="connsiteX3" fmla="*/ 2601884 w 2718262"/>
              <a:gd name="connsiteY3" fmla="*/ 116616 h 1995292"/>
              <a:gd name="connsiteX4" fmla="*/ 2543695 w 2718262"/>
              <a:gd name="connsiteY4" fmla="*/ 91678 h 1995292"/>
              <a:gd name="connsiteX5" fmla="*/ 2510444 w 2718262"/>
              <a:gd name="connsiteY5" fmla="*/ 75052 h 1995292"/>
              <a:gd name="connsiteX6" fmla="*/ 2460567 w 2718262"/>
              <a:gd name="connsiteY6" fmla="*/ 58427 h 1995292"/>
              <a:gd name="connsiteX7" fmla="*/ 2394066 w 2718262"/>
              <a:gd name="connsiteY7" fmla="*/ 33489 h 1995292"/>
              <a:gd name="connsiteX8" fmla="*/ 2360815 w 2718262"/>
              <a:gd name="connsiteY8" fmla="*/ 25176 h 1995292"/>
              <a:gd name="connsiteX9" fmla="*/ 2219498 w 2718262"/>
              <a:gd name="connsiteY9" fmla="*/ 238 h 1995292"/>
              <a:gd name="connsiteX10" fmla="*/ 1679171 w 2718262"/>
              <a:gd name="connsiteY10" fmla="*/ 41801 h 1995292"/>
              <a:gd name="connsiteX11" fmla="*/ 1263535 w 2718262"/>
              <a:gd name="connsiteY11" fmla="*/ 224681 h 1995292"/>
              <a:gd name="connsiteX12" fmla="*/ 1047404 w 2718262"/>
              <a:gd name="connsiteY12" fmla="*/ 623692 h 1995292"/>
              <a:gd name="connsiteX13" fmla="*/ 980902 w 2718262"/>
              <a:gd name="connsiteY13" fmla="*/ 1014390 h 1995292"/>
              <a:gd name="connsiteX14" fmla="*/ 922713 w 2718262"/>
              <a:gd name="connsiteY14" fmla="*/ 1454965 h 1995292"/>
              <a:gd name="connsiteX15" fmla="*/ 714895 w 2718262"/>
              <a:gd name="connsiteY15" fmla="*/ 1770849 h 1995292"/>
              <a:gd name="connsiteX16" fmla="*/ 460623 w 2718262"/>
              <a:gd name="connsiteY16" fmla="*/ 1947861 h 1995292"/>
              <a:gd name="connsiteX17" fmla="*/ 0 w 2718262"/>
              <a:gd name="connsiteY17" fmla="*/ 1995292 h 1995292"/>
              <a:gd name="connsiteX0" fmla="*/ 2718262 w 2718262"/>
              <a:gd name="connsiteY0" fmla="*/ 839641 h 1995110"/>
              <a:gd name="connsiteX1" fmla="*/ 2701636 w 2718262"/>
              <a:gd name="connsiteY1" fmla="*/ 232812 h 1995110"/>
              <a:gd name="connsiteX2" fmla="*/ 2676698 w 2718262"/>
              <a:gd name="connsiteY2" fmla="*/ 182936 h 1995110"/>
              <a:gd name="connsiteX3" fmla="*/ 2601884 w 2718262"/>
              <a:gd name="connsiteY3" fmla="*/ 116434 h 1995110"/>
              <a:gd name="connsiteX4" fmla="*/ 2543695 w 2718262"/>
              <a:gd name="connsiteY4" fmla="*/ 91496 h 1995110"/>
              <a:gd name="connsiteX5" fmla="*/ 2510444 w 2718262"/>
              <a:gd name="connsiteY5" fmla="*/ 74870 h 1995110"/>
              <a:gd name="connsiteX6" fmla="*/ 2460567 w 2718262"/>
              <a:gd name="connsiteY6" fmla="*/ 58245 h 1995110"/>
              <a:gd name="connsiteX7" fmla="*/ 2394066 w 2718262"/>
              <a:gd name="connsiteY7" fmla="*/ 33307 h 1995110"/>
              <a:gd name="connsiteX8" fmla="*/ 2219498 w 2718262"/>
              <a:gd name="connsiteY8" fmla="*/ 56 h 1995110"/>
              <a:gd name="connsiteX9" fmla="*/ 1679171 w 2718262"/>
              <a:gd name="connsiteY9" fmla="*/ 41619 h 1995110"/>
              <a:gd name="connsiteX10" fmla="*/ 1263535 w 2718262"/>
              <a:gd name="connsiteY10" fmla="*/ 224499 h 1995110"/>
              <a:gd name="connsiteX11" fmla="*/ 1047404 w 2718262"/>
              <a:gd name="connsiteY11" fmla="*/ 623510 h 1995110"/>
              <a:gd name="connsiteX12" fmla="*/ 980902 w 2718262"/>
              <a:gd name="connsiteY12" fmla="*/ 1014208 h 1995110"/>
              <a:gd name="connsiteX13" fmla="*/ 922713 w 2718262"/>
              <a:gd name="connsiteY13" fmla="*/ 1454783 h 1995110"/>
              <a:gd name="connsiteX14" fmla="*/ 714895 w 2718262"/>
              <a:gd name="connsiteY14" fmla="*/ 1770667 h 1995110"/>
              <a:gd name="connsiteX15" fmla="*/ 460623 w 2718262"/>
              <a:gd name="connsiteY15" fmla="*/ 1947679 h 1995110"/>
              <a:gd name="connsiteX16" fmla="*/ 0 w 2718262"/>
              <a:gd name="connsiteY16" fmla="*/ 1995110 h 1995110"/>
              <a:gd name="connsiteX0" fmla="*/ 2718262 w 2718262"/>
              <a:gd name="connsiteY0" fmla="*/ 840128 h 1995597"/>
              <a:gd name="connsiteX1" fmla="*/ 2701636 w 2718262"/>
              <a:gd name="connsiteY1" fmla="*/ 233299 h 1995597"/>
              <a:gd name="connsiteX2" fmla="*/ 2676698 w 2718262"/>
              <a:gd name="connsiteY2" fmla="*/ 183423 h 1995597"/>
              <a:gd name="connsiteX3" fmla="*/ 2601884 w 2718262"/>
              <a:gd name="connsiteY3" fmla="*/ 116921 h 1995597"/>
              <a:gd name="connsiteX4" fmla="*/ 2543695 w 2718262"/>
              <a:gd name="connsiteY4" fmla="*/ 91983 h 1995597"/>
              <a:gd name="connsiteX5" fmla="*/ 2510444 w 2718262"/>
              <a:gd name="connsiteY5" fmla="*/ 75357 h 1995597"/>
              <a:gd name="connsiteX6" fmla="*/ 2460567 w 2718262"/>
              <a:gd name="connsiteY6" fmla="*/ 58732 h 1995597"/>
              <a:gd name="connsiteX7" fmla="*/ 2219498 w 2718262"/>
              <a:gd name="connsiteY7" fmla="*/ 543 h 1995597"/>
              <a:gd name="connsiteX8" fmla="*/ 1679171 w 2718262"/>
              <a:gd name="connsiteY8" fmla="*/ 42106 h 1995597"/>
              <a:gd name="connsiteX9" fmla="*/ 1263535 w 2718262"/>
              <a:gd name="connsiteY9" fmla="*/ 224986 h 1995597"/>
              <a:gd name="connsiteX10" fmla="*/ 1047404 w 2718262"/>
              <a:gd name="connsiteY10" fmla="*/ 623997 h 1995597"/>
              <a:gd name="connsiteX11" fmla="*/ 980902 w 2718262"/>
              <a:gd name="connsiteY11" fmla="*/ 1014695 h 1995597"/>
              <a:gd name="connsiteX12" fmla="*/ 922713 w 2718262"/>
              <a:gd name="connsiteY12" fmla="*/ 1455270 h 1995597"/>
              <a:gd name="connsiteX13" fmla="*/ 714895 w 2718262"/>
              <a:gd name="connsiteY13" fmla="*/ 1771154 h 1995597"/>
              <a:gd name="connsiteX14" fmla="*/ 460623 w 2718262"/>
              <a:gd name="connsiteY14" fmla="*/ 1948166 h 1995597"/>
              <a:gd name="connsiteX15" fmla="*/ 0 w 2718262"/>
              <a:gd name="connsiteY15" fmla="*/ 1995597 h 1995597"/>
              <a:gd name="connsiteX0" fmla="*/ 2718262 w 2718262"/>
              <a:gd name="connsiteY0" fmla="*/ 841028 h 1996497"/>
              <a:gd name="connsiteX1" fmla="*/ 2701636 w 2718262"/>
              <a:gd name="connsiteY1" fmla="*/ 234199 h 1996497"/>
              <a:gd name="connsiteX2" fmla="*/ 2676698 w 2718262"/>
              <a:gd name="connsiteY2" fmla="*/ 184323 h 1996497"/>
              <a:gd name="connsiteX3" fmla="*/ 2601884 w 2718262"/>
              <a:gd name="connsiteY3" fmla="*/ 117821 h 1996497"/>
              <a:gd name="connsiteX4" fmla="*/ 2543695 w 2718262"/>
              <a:gd name="connsiteY4" fmla="*/ 92883 h 1996497"/>
              <a:gd name="connsiteX5" fmla="*/ 2510444 w 2718262"/>
              <a:gd name="connsiteY5" fmla="*/ 76257 h 1996497"/>
              <a:gd name="connsiteX6" fmla="*/ 2219498 w 2718262"/>
              <a:gd name="connsiteY6" fmla="*/ 1443 h 1996497"/>
              <a:gd name="connsiteX7" fmla="*/ 1679171 w 2718262"/>
              <a:gd name="connsiteY7" fmla="*/ 43006 h 1996497"/>
              <a:gd name="connsiteX8" fmla="*/ 1263535 w 2718262"/>
              <a:gd name="connsiteY8" fmla="*/ 225886 h 1996497"/>
              <a:gd name="connsiteX9" fmla="*/ 1047404 w 2718262"/>
              <a:gd name="connsiteY9" fmla="*/ 624897 h 1996497"/>
              <a:gd name="connsiteX10" fmla="*/ 980902 w 2718262"/>
              <a:gd name="connsiteY10" fmla="*/ 1015595 h 1996497"/>
              <a:gd name="connsiteX11" fmla="*/ 922713 w 2718262"/>
              <a:gd name="connsiteY11" fmla="*/ 1456170 h 1996497"/>
              <a:gd name="connsiteX12" fmla="*/ 714895 w 2718262"/>
              <a:gd name="connsiteY12" fmla="*/ 1772054 h 1996497"/>
              <a:gd name="connsiteX13" fmla="*/ 460623 w 2718262"/>
              <a:gd name="connsiteY13" fmla="*/ 1949066 h 1996497"/>
              <a:gd name="connsiteX14" fmla="*/ 0 w 2718262"/>
              <a:gd name="connsiteY14" fmla="*/ 1996497 h 1996497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601884 w 2718262"/>
              <a:gd name="connsiteY3" fmla="*/ 118839 h 1997515"/>
              <a:gd name="connsiteX4" fmla="*/ 2543695 w 2718262"/>
              <a:gd name="connsiteY4" fmla="*/ 93901 h 1997515"/>
              <a:gd name="connsiteX5" fmla="*/ 2219498 w 2718262"/>
              <a:gd name="connsiteY5" fmla="*/ 2461 h 1997515"/>
              <a:gd name="connsiteX6" fmla="*/ 1679171 w 2718262"/>
              <a:gd name="connsiteY6" fmla="*/ 44024 h 1997515"/>
              <a:gd name="connsiteX7" fmla="*/ 1263535 w 2718262"/>
              <a:gd name="connsiteY7" fmla="*/ 226904 h 1997515"/>
              <a:gd name="connsiteX8" fmla="*/ 1047404 w 2718262"/>
              <a:gd name="connsiteY8" fmla="*/ 625915 h 1997515"/>
              <a:gd name="connsiteX9" fmla="*/ 980902 w 2718262"/>
              <a:gd name="connsiteY9" fmla="*/ 1016613 h 1997515"/>
              <a:gd name="connsiteX10" fmla="*/ 922713 w 2718262"/>
              <a:gd name="connsiteY10" fmla="*/ 1457188 h 1997515"/>
              <a:gd name="connsiteX11" fmla="*/ 714895 w 2718262"/>
              <a:gd name="connsiteY11" fmla="*/ 1773072 h 1997515"/>
              <a:gd name="connsiteX12" fmla="*/ 460623 w 2718262"/>
              <a:gd name="connsiteY12" fmla="*/ 1950084 h 1997515"/>
              <a:gd name="connsiteX13" fmla="*/ 0 w 2718262"/>
              <a:gd name="connsiteY13" fmla="*/ 1997515 h 1997515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543695 w 2718262"/>
              <a:gd name="connsiteY3" fmla="*/ 93901 h 1997515"/>
              <a:gd name="connsiteX4" fmla="*/ 2219498 w 2718262"/>
              <a:gd name="connsiteY4" fmla="*/ 2461 h 1997515"/>
              <a:gd name="connsiteX5" fmla="*/ 1679171 w 2718262"/>
              <a:gd name="connsiteY5" fmla="*/ 44024 h 1997515"/>
              <a:gd name="connsiteX6" fmla="*/ 1263535 w 2718262"/>
              <a:gd name="connsiteY6" fmla="*/ 226904 h 1997515"/>
              <a:gd name="connsiteX7" fmla="*/ 1047404 w 2718262"/>
              <a:gd name="connsiteY7" fmla="*/ 625915 h 1997515"/>
              <a:gd name="connsiteX8" fmla="*/ 980902 w 2718262"/>
              <a:gd name="connsiteY8" fmla="*/ 1016613 h 1997515"/>
              <a:gd name="connsiteX9" fmla="*/ 922713 w 2718262"/>
              <a:gd name="connsiteY9" fmla="*/ 1457188 h 1997515"/>
              <a:gd name="connsiteX10" fmla="*/ 714895 w 2718262"/>
              <a:gd name="connsiteY10" fmla="*/ 1773072 h 1997515"/>
              <a:gd name="connsiteX11" fmla="*/ 460623 w 2718262"/>
              <a:gd name="connsiteY11" fmla="*/ 1950084 h 1997515"/>
              <a:gd name="connsiteX12" fmla="*/ 0 w 2718262"/>
              <a:gd name="connsiteY12" fmla="*/ 1997515 h 1997515"/>
              <a:gd name="connsiteX0" fmla="*/ 2718262 w 2718788"/>
              <a:gd name="connsiteY0" fmla="*/ 842046 h 1997515"/>
              <a:gd name="connsiteX1" fmla="*/ 2701636 w 2718788"/>
              <a:gd name="connsiteY1" fmla="*/ 235217 h 1997515"/>
              <a:gd name="connsiteX2" fmla="*/ 2543695 w 2718788"/>
              <a:gd name="connsiteY2" fmla="*/ 93901 h 1997515"/>
              <a:gd name="connsiteX3" fmla="*/ 2219498 w 2718788"/>
              <a:gd name="connsiteY3" fmla="*/ 2461 h 1997515"/>
              <a:gd name="connsiteX4" fmla="*/ 1679171 w 2718788"/>
              <a:gd name="connsiteY4" fmla="*/ 44024 h 1997515"/>
              <a:gd name="connsiteX5" fmla="*/ 1263535 w 2718788"/>
              <a:gd name="connsiteY5" fmla="*/ 226904 h 1997515"/>
              <a:gd name="connsiteX6" fmla="*/ 1047404 w 2718788"/>
              <a:gd name="connsiteY6" fmla="*/ 625915 h 1997515"/>
              <a:gd name="connsiteX7" fmla="*/ 980902 w 2718788"/>
              <a:gd name="connsiteY7" fmla="*/ 1016613 h 1997515"/>
              <a:gd name="connsiteX8" fmla="*/ 922713 w 2718788"/>
              <a:gd name="connsiteY8" fmla="*/ 1457188 h 1997515"/>
              <a:gd name="connsiteX9" fmla="*/ 714895 w 2718788"/>
              <a:gd name="connsiteY9" fmla="*/ 1773072 h 1997515"/>
              <a:gd name="connsiteX10" fmla="*/ 460623 w 2718788"/>
              <a:gd name="connsiteY10" fmla="*/ 1950084 h 1997515"/>
              <a:gd name="connsiteX11" fmla="*/ 0 w 2718788"/>
              <a:gd name="connsiteY11" fmla="*/ 1997515 h 1997515"/>
              <a:gd name="connsiteX0" fmla="*/ 2718262 w 2718262"/>
              <a:gd name="connsiteY0" fmla="*/ 844171 h 1999640"/>
              <a:gd name="connsiteX1" fmla="*/ 2543695 w 2718262"/>
              <a:gd name="connsiteY1" fmla="*/ 96026 h 1999640"/>
              <a:gd name="connsiteX2" fmla="*/ 2219498 w 2718262"/>
              <a:gd name="connsiteY2" fmla="*/ 4586 h 1999640"/>
              <a:gd name="connsiteX3" fmla="*/ 1679171 w 2718262"/>
              <a:gd name="connsiteY3" fmla="*/ 46149 h 1999640"/>
              <a:gd name="connsiteX4" fmla="*/ 1263535 w 2718262"/>
              <a:gd name="connsiteY4" fmla="*/ 229029 h 1999640"/>
              <a:gd name="connsiteX5" fmla="*/ 1047404 w 2718262"/>
              <a:gd name="connsiteY5" fmla="*/ 628040 h 1999640"/>
              <a:gd name="connsiteX6" fmla="*/ 980902 w 2718262"/>
              <a:gd name="connsiteY6" fmla="*/ 1018738 h 1999640"/>
              <a:gd name="connsiteX7" fmla="*/ 922713 w 2718262"/>
              <a:gd name="connsiteY7" fmla="*/ 1459313 h 1999640"/>
              <a:gd name="connsiteX8" fmla="*/ 714895 w 2718262"/>
              <a:gd name="connsiteY8" fmla="*/ 1775197 h 1999640"/>
              <a:gd name="connsiteX9" fmla="*/ 460623 w 2718262"/>
              <a:gd name="connsiteY9" fmla="*/ 1952209 h 1999640"/>
              <a:gd name="connsiteX10" fmla="*/ 0 w 2718262"/>
              <a:gd name="connsiteY10" fmla="*/ 1999640 h 1999640"/>
              <a:gd name="connsiteX0" fmla="*/ 2718262 w 2718262"/>
              <a:gd name="connsiteY0" fmla="*/ 831346 h 1986815"/>
              <a:gd name="connsiteX1" fmla="*/ 2543695 w 2718262"/>
              <a:gd name="connsiteY1" fmla="*/ 83201 h 1986815"/>
              <a:gd name="connsiteX2" fmla="*/ 1679171 w 2718262"/>
              <a:gd name="connsiteY2" fmla="*/ 33324 h 1986815"/>
              <a:gd name="connsiteX3" fmla="*/ 1263535 w 2718262"/>
              <a:gd name="connsiteY3" fmla="*/ 216204 h 1986815"/>
              <a:gd name="connsiteX4" fmla="*/ 1047404 w 2718262"/>
              <a:gd name="connsiteY4" fmla="*/ 615215 h 1986815"/>
              <a:gd name="connsiteX5" fmla="*/ 980902 w 2718262"/>
              <a:gd name="connsiteY5" fmla="*/ 1005913 h 1986815"/>
              <a:gd name="connsiteX6" fmla="*/ 922713 w 2718262"/>
              <a:gd name="connsiteY6" fmla="*/ 1446488 h 1986815"/>
              <a:gd name="connsiteX7" fmla="*/ 714895 w 2718262"/>
              <a:gd name="connsiteY7" fmla="*/ 1762372 h 1986815"/>
              <a:gd name="connsiteX8" fmla="*/ 460623 w 2718262"/>
              <a:gd name="connsiteY8" fmla="*/ 1939384 h 1986815"/>
              <a:gd name="connsiteX9" fmla="*/ 0 w 2718262"/>
              <a:gd name="connsiteY9" fmla="*/ 1986815 h 1986815"/>
              <a:gd name="connsiteX0" fmla="*/ 2901142 w 2901142"/>
              <a:gd name="connsiteY0" fmla="*/ 584615 h 1972840"/>
              <a:gd name="connsiteX1" fmla="*/ 2543695 w 2901142"/>
              <a:gd name="connsiteY1" fmla="*/ 69226 h 1972840"/>
              <a:gd name="connsiteX2" fmla="*/ 1679171 w 2901142"/>
              <a:gd name="connsiteY2" fmla="*/ 19349 h 1972840"/>
              <a:gd name="connsiteX3" fmla="*/ 1263535 w 2901142"/>
              <a:gd name="connsiteY3" fmla="*/ 202229 h 1972840"/>
              <a:gd name="connsiteX4" fmla="*/ 1047404 w 2901142"/>
              <a:gd name="connsiteY4" fmla="*/ 601240 h 1972840"/>
              <a:gd name="connsiteX5" fmla="*/ 980902 w 2901142"/>
              <a:gd name="connsiteY5" fmla="*/ 991938 h 1972840"/>
              <a:gd name="connsiteX6" fmla="*/ 922713 w 2901142"/>
              <a:gd name="connsiteY6" fmla="*/ 1432513 h 1972840"/>
              <a:gd name="connsiteX7" fmla="*/ 714895 w 2901142"/>
              <a:gd name="connsiteY7" fmla="*/ 1748397 h 1972840"/>
              <a:gd name="connsiteX8" fmla="*/ 460623 w 2901142"/>
              <a:gd name="connsiteY8" fmla="*/ 1925409 h 1972840"/>
              <a:gd name="connsiteX9" fmla="*/ 0 w 2901142"/>
              <a:gd name="connsiteY9" fmla="*/ 1972840 h 1972840"/>
              <a:gd name="connsiteX0" fmla="*/ 2801390 w 2801390"/>
              <a:gd name="connsiteY0" fmla="*/ 619689 h 1974663"/>
              <a:gd name="connsiteX1" fmla="*/ 2543695 w 2801390"/>
              <a:gd name="connsiteY1" fmla="*/ 71049 h 1974663"/>
              <a:gd name="connsiteX2" fmla="*/ 1679171 w 2801390"/>
              <a:gd name="connsiteY2" fmla="*/ 21172 h 1974663"/>
              <a:gd name="connsiteX3" fmla="*/ 1263535 w 2801390"/>
              <a:gd name="connsiteY3" fmla="*/ 204052 h 1974663"/>
              <a:gd name="connsiteX4" fmla="*/ 1047404 w 2801390"/>
              <a:gd name="connsiteY4" fmla="*/ 603063 h 1974663"/>
              <a:gd name="connsiteX5" fmla="*/ 980902 w 2801390"/>
              <a:gd name="connsiteY5" fmla="*/ 993761 h 1974663"/>
              <a:gd name="connsiteX6" fmla="*/ 922713 w 2801390"/>
              <a:gd name="connsiteY6" fmla="*/ 1434336 h 1974663"/>
              <a:gd name="connsiteX7" fmla="*/ 714895 w 2801390"/>
              <a:gd name="connsiteY7" fmla="*/ 1750220 h 1974663"/>
              <a:gd name="connsiteX8" fmla="*/ 460623 w 2801390"/>
              <a:gd name="connsiteY8" fmla="*/ 1927232 h 1974663"/>
              <a:gd name="connsiteX9" fmla="*/ 0 w 2801390"/>
              <a:gd name="connsiteY9" fmla="*/ 1974663 h 1974663"/>
              <a:gd name="connsiteX0" fmla="*/ 2801390 w 2801638"/>
              <a:gd name="connsiteY0" fmla="*/ 619689 h 1974663"/>
              <a:gd name="connsiteX1" fmla="*/ 2543695 w 2801638"/>
              <a:gd name="connsiteY1" fmla="*/ 71049 h 1974663"/>
              <a:gd name="connsiteX2" fmla="*/ 1679171 w 2801638"/>
              <a:gd name="connsiteY2" fmla="*/ 21172 h 1974663"/>
              <a:gd name="connsiteX3" fmla="*/ 1263535 w 2801638"/>
              <a:gd name="connsiteY3" fmla="*/ 204052 h 1974663"/>
              <a:gd name="connsiteX4" fmla="*/ 1047404 w 2801638"/>
              <a:gd name="connsiteY4" fmla="*/ 603063 h 1974663"/>
              <a:gd name="connsiteX5" fmla="*/ 980902 w 2801638"/>
              <a:gd name="connsiteY5" fmla="*/ 993761 h 1974663"/>
              <a:gd name="connsiteX6" fmla="*/ 922713 w 2801638"/>
              <a:gd name="connsiteY6" fmla="*/ 1434336 h 1974663"/>
              <a:gd name="connsiteX7" fmla="*/ 714895 w 2801638"/>
              <a:gd name="connsiteY7" fmla="*/ 1750220 h 1974663"/>
              <a:gd name="connsiteX8" fmla="*/ 460623 w 2801638"/>
              <a:gd name="connsiteY8" fmla="*/ 1927232 h 1974663"/>
              <a:gd name="connsiteX9" fmla="*/ 0 w 2801638"/>
              <a:gd name="connsiteY9" fmla="*/ 1974663 h 1974663"/>
              <a:gd name="connsiteX0" fmla="*/ 2743201 w 2743773"/>
              <a:gd name="connsiteY0" fmla="*/ 637255 h 1975603"/>
              <a:gd name="connsiteX1" fmla="*/ 2543695 w 2743773"/>
              <a:gd name="connsiteY1" fmla="*/ 71989 h 1975603"/>
              <a:gd name="connsiteX2" fmla="*/ 1679171 w 2743773"/>
              <a:gd name="connsiteY2" fmla="*/ 22112 h 1975603"/>
              <a:gd name="connsiteX3" fmla="*/ 1263535 w 2743773"/>
              <a:gd name="connsiteY3" fmla="*/ 204992 h 1975603"/>
              <a:gd name="connsiteX4" fmla="*/ 1047404 w 2743773"/>
              <a:gd name="connsiteY4" fmla="*/ 604003 h 1975603"/>
              <a:gd name="connsiteX5" fmla="*/ 980902 w 2743773"/>
              <a:gd name="connsiteY5" fmla="*/ 994701 h 1975603"/>
              <a:gd name="connsiteX6" fmla="*/ 922713 w 2743773"/>
              <a:gd name="connsiteY6" fmla="*/ 1435276 h 1975603"/>
              <a:gd name="connsiteX7" fmla="*/ 714895 w 2743773"/>
              <a:gd name="connsiteY7" fmla="*/ 1751160 h 1975603"/>
              <a:gd name="connsiteX8" fmla="*/ 460623 w 2743773"/>
              <a:gd name="connsiteY8" fmla="*/ 1928172 h 1975603"/>
              <a:gd name="connsiteX9" fmla="*/ 0 w 2743773"/>
              <a:gd name="connsiteY9" fmla="*/ 1975603 h 197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773" h="1975603">
                <a:moveTo>
                  <a:pt x="2743201" y="637255"/>
                </a:moveTo>
                <a:cubicBezTo>
                  <a:pt x="2748397" y="473078"/>
                  <a:pt x="2721033" y="174513"/>
                  <a:pt x="2543695" y="71989"/>
                </a:cubicBezTo>
                <a:cubicBezTo>
                  <a:pt x="2366357" y="-30535"/>
                  <a:pt x="1892531" y="-55"/>
                  <a:pt x="1679171" y="22112"/>
                </a:cubicBezTo>
                <a:cubicBezTo>
                  <a:pt x="1465811" y="44279"/>
                  <a:pt x="1368829" y="108010"/>
                  <a:pt x="1263535" y="204992"/>
                </a:cubicBezTo>
                <a:cubicBezTo>
                  <a:pt x="1158241" y="301974"/>
                  <a:pt x="1094510" y="472385"/>
                  <a:pt x="1047404" y="604003"/>
                </a:cubicBezTo>
                <a:cubicBezTo>
                  <a:pt x="1000298" y="735621"/>
                  <a:pt x="1001684" y="856155"/>
                  <a:pt x="980902" y="994701"/>
                </a:cubicBezTo>
                <a:cubicBezTo>
                  <a:pt x="960120" y="1133247"/>
                  <a:pt x="967047" y="1309200"/>
                  <a:pt x="922713" y="1435276"/>
                </a:cubicBezTo>
                <a:cubicBezTo>
                  <a:pt x="878379" y="1561352"/>
                  <a:pt x="791910" y="1669011"/>
                  <a:pt x="714895" y="1751160"/>
                </a:cubicBezTo>
                <a:cubicBezTo>
                  <a:pt x="637880" y="1833309"/>
                  <a:pt x="579772" y="1890765"/>
                  <a:pt x="460623" y="1928172"/>
                </a:cubicBezTo>
                <a:cubicBezTo>
                  <a:pt x="341474" y="1965579"/>
                  <a:pt x="123052" y="1975603"/>
                  <a:pt x="0" y="197560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 rot="15271415">
            <a:off x="7312691" y="766744"/>
            <a:ext cx="1957864" cy="1646881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31365" h="1747045">
                <a:moveTo>
                  <a:pt x="0" y="-1"/>
                </a:moveTo>
                <a:cubicBezTo>
                  <a:pt x="544076" y="308415"/>
                  <a:pt x="1213135" y="465505"/>
                  <a:pt x="1439695" y="756679"/>
                </a:cubicBezTo>
                <a:cubicBezTo>
                  <a:pt x="1666255" y="1047853"/>
                  <a:pt x="1407510" y="1525451"/>
                  <a:pt x="1359360" y="1747045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 rot="6328585" flipH="1">
            <a:off x="5120384" y="-229988"/>
            <a:ext cx="1791002" cy="318025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  <a:gd name="connsiteX0" fmla="*/ 0 w 1465383"/>
              <a:gd name="connsiteY0" fmla="*/ 0 h 3373676"/>
              <a:gd name="connsiteX1" fmla="*/ 1439695 w 1465383"/>
              <a:gd name="connsiteY1" fmla="*/ 756680 h 3373676"/>
              <a:gd name="connsiteX2" fmla="*/ 939579 w 1465383"/>
              <a:gd name="connsiteY2" fmla="*/ 3373676 h 3373676"/>
              <a:gd name="connsiteX0" fmla="*/ 0 w 1410349"/>
              <a:gd name="connsiteY0" fmla="*/ 0 h 3373676"/>
              <a:gd name="connsiteX1" fmla="*/ 1382441 w 1410349"/>
              <a:gd name="connsiteY1" fmla="*/ 1037134 h 3373676"/>
              <a:gd name="connsiteX2" fmla="*/ 939579 w 1410349"/>
              <a:gd name="connsiteY2" fmla="*/ 3373676 h 3373676"/>
              <a:gd name="connsiteX0" fmla="*/ 0 w 1400852"/>
              <a:gd name="connsiteY0" fmla="*/ 0 h 3373676"/>
              <a:gd name="connsiteX1" fmla="*/ 1382441 w 1400852"/>
              <a:gd name="connsiteY1" fmla="*/ 1037134 h 3373676"/>
              <a:gd name="connsiteX2" fmla="*/ 939579 w 1400852"/>
              <a:gd name="connsiteY2" fmla="*/ 3373676 h 3373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852" h="3373676">
                <a:moveTo>
                  <a:pt x="0" y="0"/>
                </a:moveTo>
                <a:cubicBezTo>
                  <a:pt x="544076" y="308416"/>
                  <a:pt x="1230275" y="320966"/>
                  <a:pt x="1382441" y="1037134"/>
                </a:cubicBezTo>
                <a:cubicBezTo>
                  <a:pt x="1503749" y="1608067"/>
                  <a:pt x="987729" y="3152082"/>
                  <a:pt x="939579" y="3373676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6755368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68253" y="202313"/>
            <a:ext cx="3390829" cy="2479308"/>
          </a:xfrm>
          <a:prstGeom prst="rect">
            <a:avLst/>
          </a:prstGeom>
          <a:solidFill>
            <a:srgbClr val="FFFAE1"/>
          </a:solidFill>
          <a:ln w="19050" cmpd="sng">
            <a:solidFill>
              <a:srgbClr val="FFE844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68253" y="2799578"/>
            <a:ext cx="3390829" cy="2479308"/>
          </a:xfrm>
          <a:prstGeom prst="rect">
            <a:avLst/>
          </a:prstGeom>
          <a:solidFill>
            <a:srgbClr val="FFE5DF"/>
          </a:solidFill>
          <a:ln w="19050" cmpd="sng">
            <a:solidFill>
              <a:srgbClr val="FB9A82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824553" y="202313"/>
            <a:ext cx="3390829" cy="2479308"/>
          </a:xfrm>
          <a:prstGeom prst="rect">
            <a:avLst/>
          </a:prstGeom>
          <a:solidFill>
            <a:srgbClr val="F0FFC9"/>
          </a:solidFill>
          <a:ln w="19050" cmpd="sng">
            <a:solidFill>
              <a:srgbClr val="BCDD81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824553" y="2799578"/>
            <a:ext cx="3390829" cy="2479308"/>
          </a:xfrm>
          <a:prstGeom prst="rect">
            <a:avLst/>
          </a:prstGeom>
          <a:solidFill>
            <a:srgbClr val="FEEBF5"/>
          </a:solidFill>
          <a:ln w="19050" cmpd="sng">
            <a:solidFill>
              <a:srgbClr val="F2BAD8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367918" y="202313"/>
            <a:ext cx="3390829" cy="2479308"/>
          </a:xfrm>
          <a:prstGeom prst="rect">
            <a:avLst/>
          </a:prstGeom>
          <a:solidFill>
            <a:srgbClr val="F2F8FC"/>
          </a:solidFill>
          <a:ln w="19050" cmpd="sng">
            <a:solidFill>
              <a:srgbClr val="95B3D7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367918" y="2799578"/>
            <a:ext cx="3390829" cy="2479308"/>
          </a:xfrm>
          <a:prstGeom prst="rect">
            <a:avLst/>
          </a:prstGeom>
          <a:solidFill>
            <a:srgbClr val="F2ECFF"/>
          </a:solidFill>
          <a:ln w="19050" cmpd="sng">
            <a:solidFill>
              <a:srgbClr val="D7C3F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0924215" y="202313"/>
            <a:ext cx="3390829" cy="2479308"/>
          </a:xfrm>
          <a:prstGeom prst="rect">
            <a:avLst/>
          </a:prstGeom>
          <a:solidFill>
            <a:srgbClr val="FFF2DE"/>
          </a:solidFill>
          <a:ln w="19050" cmpd="sng">
            <a:solidFill>
              <a:srgbClr val="FFCA7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0924215" y="2799578"/>
            <a:ext cx="3390829" cy="2479308"/>
          </a:xfrm>
          <a:prstGeom prst="rect">
            <a:avLst/>
          </a:prstGeom>
          <a:solidFill>
            <a:srgbClr val="F2F2F2"/>
          </a:solidFill>
          <a:ln w="19050" cmpd="sng">
            <a:solidFill>
              <a:schemeClr val="bg1">
                <a:lumMod val="75000"/>
                <a:alpha val="50000"/>
              </a:scheme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graphicFrame>
        <p:nvGraphicFramePr>
          <p:cNvPr id="16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3530606"/>
              </p:ext>
            </p:extLst>
          </p:nvPr>
        </p:nvGraphicFramePr>
        <p:xfrm>
          <a:off x="268253" y="5437407"/>
          <a:ext cx="14046791" cy="12891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0467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28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10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Parking lot</a:t>
                      </a: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340">
                <a:tc>
                  <a:txBody>
                    <a:bodyPr/>
                    <a:lstStyle/>
                    <a:p>
                      <a:endParaRPr lang="en-US" sz="1800" dirty="0">
                        <a:latin typeface="Arial"/>
                      </a:endParaRPr>
                    </a:p>
                  </a:txBody>
                  <a:tcPr marL="134171" marR="134171" marT="46080" marB="4608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90847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9CFFFA48-60A7-DD4C-AF8D-80B9BD6DBA85}"/>
              </a:ext>
            </a:extLst>
          </p:cNvPr>
          <p:cNvGrpSpPr/>
          <p:nvPr/>
        </p:nvGrpSpPr>
        <p:grpSpPr>
          <a:xfrm>
            <a:off x="1449657" y="1895707"/>
            <a:ext cx="12926744" cy="4918452"/>
            <a:chOff x="1449657" y="1895706"/>
            <a:chExt cx="8360163" cy="2382560"/>
          </a:xfrm>
        </p:grpSpPr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2BE900C4-9C00-2348-B48B-CC96EBD61631}"/>
                </a:ext>
              </a:extLst>
            </p:cNvPr>
            <p:cNvSpPr/>
            <p:nvPr/>
          </p:nvSpPr>
          <p:spPr>
            <a:xfrm>
              <a:off x="1449657" y="1895706"/>
              <a:ext cx="419083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A1C22BB3-796E-F64C-A3B9-B829DF13573E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1775A977-DDB5-5842-B230-8DF92E9332E5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D11BA192-4BCA-434F-9E3E-27C80F689A05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058D16BA-CEAA-CA46-BC9B-D1C15FDDE4F4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7148B78E-8F10-A144-BA42-0C2859544C9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A8CD6D8B-82F9-7C40-8045-0B8E2AA3B931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0DFCF39A-A1D4-8D40-9BCD-500FE5CDE5D6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CC9C787D-1E4E-5C47-8081-1026876349B7}"/>
                </a:ext>
              </a:extLst>
            </p:cNvPr>
            <p:cNvCxnSpPr>
              <a:cxnSpLocks/>
              <a:stCxn id="17" idx="3"/>
              <a:endCxn id="1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506029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C5B1FFAC-C910-D540-B571-068EBEBD75EA}"/>
              </a:ext>
            </a:extLst>
          </p:cNvPr>
          <p:cNvGrpSpPr/>
          <p:nvPr/>
        </p:nvGrpSpPr>
        <p:grpSpPr>
          <a:xfrm>
            <a:off x="1449656" y="1895706"/>
            <a:ext cx="12926746" cy="4918451"/>
            <a:chOff x="1449656" y="1895706"/>
            <a:chExt cx="8360164" cy="4918451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EDABD2C0-7221-6944-A250-B553A220CB14}"/>
                </a:ext>
              </a:extLst>
            </p:cNvPr>
            <p:cNvSpPr/>
            <p:nvPr/>
          </p:nvSpPr>
          <p:spPr>
            <a:xfrm>
              <a:off x="1449656" y="1895706"/>
              <a:ext cx="4190835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5A24D01F-4E83-CD40-8B36-D6547A47EFC7}"/>
                </a:ext>
              </a:extLst>
            </p:cNvPr>
            <p:cNvSpPr/>
            <p:nvPr/>
          </p:nvSpPr>
          <p:spPr>
            <a:xfrm>
              <a:off x="5682492" y="1895706"/>
              <a:ext cx="4127328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2034BECF-79E0-094A-94F8-FFA248A620BF}"/>
                </a:ext>
              </a:extLst>
            </p:cNvPr>
            <p:cNvSpPr/>
            <p:nvPr/>
          </p:nvSpPr>
          <p:spPr>
            <a:xfrm>
              <a:off x="1449656" y="4431597"/>
              <a:ext cx="419083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62922FF3-7D4E-9C41-A355-EDE591F1EAF7}"/>
                </a:ext>
              </a:extLst>
            </p:cNvPr>
            <p:cNvSpPr/>
            <p:nvPr/>
          </p:nvSpPr>
          <p:spPr>
            <a:xfrm>
              <a:off x="5682492" y="4431597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CD736993-DCF4-7A44-ABBE-C40C6B321FE6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4" name="Rectangle à coins arrondis 34">
            <a:extLst>
              <a:ext uri="{FF2B5EF4-FFF2-40B4-BE49-F238E27FC236}">
                <a16:creationId xmlns:a16="http://schemas.microsoft.com/office/drawing/2014/main" id="{0901D1E2-A3DD-1242-9E08-2CA2600F3382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43273689-48A8-184C-8654-B7351B177B8D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4E2AF831-9FD1-1640-BFE3-621D84A21289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D44860B6-66A5-D14A-BD74-6E34E6832802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2BA343E-26C0-8249-9F40-51438F76F580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6C9D5D90-2184-5F44-A061-EC0D5496A2B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1C0F79AC-BD26-054E-84AE-48792A130404}"/>
                </a:ext>
              </a:extLst>
            </p:cNvPr>
            <p:cNvCxnSpPr>
              <a:cxnSpLocks/>
              <a:stCxn id="27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7349094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05E29AD0-C2A3-0A47-A211-58BFF7B19613}"/>
              </a:ext>
            </a:extLst>
          </p:cNvPr>
          <p:cNvGrpSpPr/>
          <p:nvPr/>
        </p:nvGrpSpPr>
        <p:grpSpPr>
          <a:xfrm>
            <a:off x="1449657" y="1895705"/>
            <a:ext cx="12926744" cy="4918453"/>
            <a:chOff x="1449657" y="1895704"/>
            <a:chExt cx="8360163" cy="7439157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52E88DF4-0923-E548-B050-6B19D62223B1}"/>
                </a:ext>
              </a:extLst>
            </p:cNvPr>
            <p:cNvSpPr/>
            <p:nvPr/>
          </p:nvSpPr>
          <p:spPr>
            <a:xfrm>
              <a:off x="1449657" y="1895704"/>
              <a:ext cx="4190836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FAA25896-39E9-B145-9BBA-CBD5232B91F0}"/>
                </a:ext>
              </a:extLst>
            </p:cNvPr>
            <p:cNvSpPr/>
            <p:nvPr/>
          </p:nvSpPr>
          <p:spPr>
            <a:xfrm>
              <a:off x="5682492" y="1895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580A4CCC-8F29-FE43-BC6F-9AA6962096FF}"/>
                </a:ext>
              </a:extLst>
            </p:cNvPr>
            <p:cNvSpPr/>
            <p:nvPr/>
          </p:nvSpPr>
          <p:spPr>
            <a:xfrm>
              <a:off x="1449657" y="4393704"/>
              <a:ext cx="4190835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7EE60E9E-A732-A347-B966-F52C47299939}"/>
                </a:ext>
              </a:extLst>
            </p:cNvPr>
            <p:cNvSpPr/>
            <p:nvPr/>
          </p:nvSpPr>
          <p:spPr>
            <a:xfrm>
              <a:off x="5682492" y="4393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25ABC5E3-2CEA-5C42-88A1-FDA36C1030F6}"/>
                </a:ext>
              </a:extLst>
            </p:cNvPr>
            <p:cNvSpPr/>
            <p:nvPr/>
          </p:nvSpPr>
          <p:spPr>
            <a:xfrm>
              <a:off x="1449657" y="6933124"/>
              <a:ext cx="4190835" cy="238256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B6F5D299-7B08-3E40-9AB3-61B241412D79}"/>
                </a:ext>
              </a:extLst>
            </p:cNvPr>
            <p:cNvSpPr/>
            <p:nvPr/>
          </p:nvSpPr>
          <p:spPr>
            <a:xfrm>
              <a:off x="5682492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1134234B-2C29-A84C-AD75-0E6C0F119893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894D5266-D6AC-4C44-8461-F90BDDE2C14E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4D6E4F88-2806-A747-BFCF-2CD55FFF14CB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E6BA1131-F6DB-3242-8D35-E691782C20FC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E806ED34-FE92-0147-9976-A579D6466D05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796F93E3-BFF7-1F42-B072-D8937D0EF33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DCAAD58D-32DA-454A-BE84-3B912ED5589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FE6FD593-76CA-B547-B2B4-83400AA441C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6" name="Connecteur droit 25">
              <a:extLst>
                <a:ext uri="{FF2B5EF4-FFF2-40B4-BE49-F238E27FC236}">
                  <a16:creationId xmlns:a16="http://schemas.microsoft.com/office/drawing/2014/main" id="{21EB9407-A11B-7440-A938-04C090E92782}"/>
                </a:ext>
              </a:extLst>
            </p:cNvPr>
            <p:cNvCxnSpPr>
              <a:cxnSpLocks/>
              <a:stCxn id="25" idx="3"/>
              <a:endCxn id="24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4760124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9CD55486-D8A7-F341-BCFE-53FFF170868E}"/>
              </a:ext>
            </a:extLst>
          </p:cNvPr>
          <p:cNvGrpSpPr/>
          <p:nvPr/>
        </p:nvGrpSpPr>
        <p:grpSpPr>
          <a:xfrm>
            <a:off x="1449658" y="1895706"/>
            <a:ext cx="12926742" cy="4918452"/>
            <a:chOff x="1449658" y="1895706"/>
            <a:chExt cx="8360163" cy="9923982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EF245224-EC7B-9D4A-9952-87C0B0933D17}"/>
                </a:ext>
              </a:extLst>
            </p:cNvPr>
            <p:cNvSpPr/>
            <p:nvPr/>
          </p:nvSpPr>
          <p:spPr>
            <a:xfrm>
              <a:off x="1449658" y="1895706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66A1B7C7-629B-4246-B992-2DF30AEE42E7}"/>
                </a:ext>
              </a:extLst>
            </p:cNvPr>
            <p:cNvSpPr/>
            <p:nvPr/>
          </p:nvSpPr>
          <p:spPr>
            <a:xfrm>
              <a:off x="5682493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4ADC8FDA-5CF4-4A4A-831B-D50B5D753FFB}"/>
                </a:ext>
              </a:extLst>
            </p:cNvPr>
            <p:cNvSpPr/>
            <p:nvPr/>
          </p:nvSpPr>
          <p:spPr>
            <a:xfrm>
              <a:off x="1449658" y="4431597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BBCEED55-CD12-1446-87FA-6EAE5B4FE3CC}"/>
                </a:ext>
              </a:extLst>
            </p:cNvPr>
            <p:cNvSpPr/>
            <p:nvPr/>
          </p:nvSpPr>
          <p:spPr>
            <a:xfrm>
              <a:off x="5682493" y="4431598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AD8A4ED5-28E0-C84B-BB62-5CC3068FDF86}"/>
                </a:ext>
              </a:extLst>
            </p:cNvPr>
            <p:cNvSpPr/>
            <p:nvPr/>
          </p:nvSpPr>
          <p:spPr>
            <a:xfrm>
              <a:off x="1449658" y="6933125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3744AA05-828A-3940-AE1E-7638B9FE04EA}"/>
                </a:ext>
              </a:extLst>
            </p:cNvPr>
            <p:cNvSpPr/>
            <p:nvPr/>
          </p:nvSpPr>
          <p:spPr>
            <a:xfrm>
              <a:off x="5682493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BB3A0E9-093C-544A-BA79-76BB35A889A9}"/>
                </a:ext>
              </a:extLst>
            </p:cNvPr>
            <p:cNvSpPr/>
            <p:nvPr/>
          </p:nvSpPr>
          <p:spPr>
            <a:xfrm>
              <a:off x="1449658" y="9465079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A91FB9CC-70CC-6041-BC2E-8E88A0462321}"/>
                </a:ext>
              </a:extLst>
            </p:cNvPr>
            <p:cNvSpPr/>
            <p:nvPr/>
          </p:nvSpPr>
          <p:spPr>
            <a:xfrm>
              <a:off x="5682493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1CE4DEB0-8545-014D-9A51-BC6821C47EAB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D3E6AC73-CCFC-4F43-AE40-A13E30DFF7A9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4634638A-177F-C941-A391-86A8E10CB226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B7B6940F-67B9-DE42-B1A4-8AF732894AA0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48DD0579-7C3B-CA4E-B3FA-CB9730447EBA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1D478F27-2142-824D-913F-CF0055ACAE15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36704BDB-CA32-CD4E-9EB0-442F2CB6A898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7EE49103-626C-1F45-BE83-F2C00B906C4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106AED7C-E0BE-BB42-95B3-9DDCC08E002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BA9D7F8D-D175-FA4E-9785-DD1586E1A3A6}"/>
                </a:ext>
              </a:extLst>
            </p:cNvPr>
            <p:cNvCxnSpPr>
              <a:cxnSpLocks/>
              <a:stCxn id="27" idx="3"/>
              <a:endCxn id="2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7965173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2DEBE31F-402B-374A-9FFD-F0031E09B522}"/>
              </a:ext>
            </a:extLst>
          </p:cNvPr>
          <p:cNvGrpSpPr/>
          <p:nvPr/>
        </p:nvGrpSpPr>
        <p:grpSpPr>
          <a:xfrm>
            <a:off x="1449656" y="1895706"/>
            <a:ext cx="12926745" cy="4918452"/>
            <a:chOff x="1449657" y="1895706"/>
            <a:chExt cx="8360164" cy="1243105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BE00CB9B-94ED-9640-8679-9E5C9027DCB4}"/>
                </a:ext>
              </a:extLst>
            </p:cNvPr>
            <p:cNvSpPr/>
            <p:nvPr/>
          </p:nvSpPr>
          <p:spPr>
            <a:xfrm>
              <a:off x="1449657" y="1895706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E6745E76-2FA7-664F-A42A-88E1A1523477}"/>
                </a:ext>
              </a:extLst>
            </p:cNvPr>
            <p:cNvSpPr/>
            <p:nvPr/>
          </p:nvSpPr>
          <p:spPr>
            <a:xfrm>
              <a:off x="5682493" y="18957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D2291FBC-E580-6E42-89BC-DEAD95A8E205}"/>
                </a:ext>
              </a:extLst>
            </p:cNvPr>
            <p:cNvSpPr/>
            <p:nvPr/>
          </p:nvSpPr>
          <p:spPr>
            <a:xfrm>
              <a:off x="1449657" y="4431597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42FB53D3-02CB-3243-928C-48762A3652B3}"/>
                </a:ext>
              </a:extLst>
            </p:cNvPr>
            <p:cNvSpPr/>
            <p:nvPr/>
          </p:nvSpPr>
          <p:spPr>
            <a:xfrm>
              <a:off x="5682493" y="4431597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DEF5B2F9-1E68-4F45-80F1-54B001F80287}"/>
                </a:ext>
              </a:extLst>
            </p:cNvPr>
            <p:cNvSpPr/>
            <p:nvPr/>
          </p:nvSpPr>
          <p:spPr>
            <a:xfrm>
              <a:off x="1449657" y="6933127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25B9A040-BE57-2646-9641-3FC0344AE487}"/>
                </a:ext>
              </a:extLst>
            </p:cNvPr>
            <p:cNvSpPr/>
            <p:nvPr/>
          </p:nvSpPr>
          <p:spPr>
            <a:xfrm>
              <a:off x="5682493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BB62E4B-2A25-CB48-86A7-FE1A186786A1}"/>
                </a:ext>
              </a:extLst>
            </p:cNvPr>
            <p:cNvSpPr/>
            <p:nvPr/>
          </p:nvSpPr>
          <p:spPr>
            <a:xfrm>
              <a:off x="1449657" y="9465075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BE794DA2-6E8D-D44B-8989-4B96FE9FF980}"/>
                </a:ext>
              </a:extLst>
            </p:cNvPr>
            <p:cNvSpPr/>
            <p:nvPr/>
          </p:nvSpPr>
          <p:spPr>
            <a:xfrm>
              <a:off x="5682493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07EC0D7F-6531-4A48-AF14-AEA4E1ED66B0}"/>
                </a:ext>
              </a:extLst>
            </p:cNvPr>
            <p:cNvSpPr/>
            <p:nvPr/>
          </p:nvSpPr>
          <p:spPr>
            <a:xfrm>
              <a:off x="1449657" y="12016206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004C87A-0C38-7347-B6C4-D2725FE04D71}"/>
                </a:ext>
              </a:extLst>
            </p:cNvPr>
            <p:cNvSpPr/>
            <p:nvPr/>
          </p:nvSpPr>
          <p:spPr>
            <a:xfrm>
              <a:off x="5682493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14B0C4B3-8637-554D-B60A-88362713A8F0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E89A99F6-4481-4541-85F4-CC0C45EAA6FA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7B6981AB-87F1-E64A-9402-0FF3C023C43A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F9D04FF6-5B69-9B43-AB85-8C4E70433623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8E3F8EC7-D092-6541-B6D2-305BDD71DF5C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8F040DAB-72BF-984E-B0E0-C1D26975C702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A7BE518E-7A9F-6149-AA90-0BDD3887E23D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E738CF62-9CAC-B14C-83D0-85FB96E622A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3FF74C4E-A0E6-8B44-A7A5-D535C75D423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9E1D6DC0-3D34-2E4E-B9D5-224B377E0832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0" name="Connecteur droit 29">
              <a:extLst>
                <a:ext uri="{FF2B5EF4-FFF2-40B4-BE49-F238E27FC236}">
                  <a16:creationId xmlns:a16="http://schemas.microsoft.com/office/drawing/2014/main" id="{E3DA3A04-80F6-A045-B76E-AE6E938455AA}"/>
                </a:ext>
              </a:extLst>
            </p:cNvPr>
            <p:cNvCxnSpPr>
              <a:cxnSpLocks/>
              <a:stCxn id="29" idx="3"/>
              <a:endCxn id="2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55721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559356F-FBF4-AA4D-88DC-245AFEAA4CC5}"/>
              </a:ext>
            </a:extLst>
          </p:cNvPr>
          <p:cNvGrpSpPr/>
          <p:nvPr/>
        </p:nvGrpSpPr>
        <p:grpSpPr>
          <a:xfrm>
            <a:off x="1449658" y="1895706"/>
            <a:ext cx="12926742" cy="4915144"/>
            <a:chOff x="1449658" y="1895706"/>
            <a:chExt cx="8360163" cy="14997593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DAB9FC8E-8FC1-2343-8DE5-5DCCB9D119ED}"/>
                </a:ext>
              </a:extLst>
            </p:cNvPr>
            <p:cNvSpPr/>
            <p:nvPr/>
          </p:nvSpPr>
          <p:spPr>
            <a:xfrm>
              <a:off x="1449658" y="1895706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20998BAB-07C5-2F4D-B6AD-342F26E0177E}"/>
                </a:ext>
              </a:extLst>
            </p:cNvPr>
            <p:cNvSpPr/>
            <p:nvPr/>
          </p:nvSpPr>
          <p:spPr>
            <a:xfrm>
              <a:off x="5682493" y="1895706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0FFC5040-79F5-FD45-8ED4-559102FA4117}"/>
                </a:ext>
              </a:extLst>
            </p:cNvPr>
            <p:cNvSpPr/>
            <p:nvPr/>
          </p:nvSpPr>
          <p:spPr>
            <a:xfrm>
              <a:off x="1449658" y="4431595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CF50220B-BD55-9B48-B9EF-AC9BFEE5665B}"/>
                </a:ext>
              </a:extLst>
            </p:cNvPr>
            <p:cNvSpPr/>
            <p:nvPr/>
          </p:nvSpPr>
          <p:spPr>
            <a:xfrm>
              <a:off x="5682493" y="4431595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A35604B9-1FD2-2141-8477-4B9285BF7B4E}"/>
                </a:ext>
              </a:extLst>
            </p:cNvPr>
            <p:cNvSpPr/>
            <p:nvPr/>
          </p:nvSpPr>
          <p:spPr>
            <a:xfrm>
              <a:off x="1449658" y="6933126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6FB221F7-8D51-B748-B7FE-C30437FE5876}"/>
                </a:ext>
              </a:extLst>
            </p:cNvPr>
            <p:cNvSpPr/>
            <p:nvPr/>
          </p:nvSpPr>
          <p:spPr>
            <a:xfrm>
              <a:off x="5682493" y="695230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07A13168-3AB2-5E47-9E85-A6F05289045E}"/>
                </a:ext>
              </a:extLst>
            </p:cNvPr>
            <p:cNvSpPr/>
            <p:nvPr/>
          </p:nvSpPr>
          <p:spPr>
            <a:xfrm>
              <a:off x="1449658" y="9465079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971914F-10D5-EF4A-BFC3-B94B0C1B6B39}"/>
                </a:ext>
              </a:extLst>
            </p:cNvPr>
            <p:cNvSpPr/>
            <p:nvPr/>
          </p:nvSpPr>
          <p:spPr>
            <a:xfrm>
              <a:off x="5682493" y="948425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F653A276-C9BC-F548-9063-9B912B72D871}"/>
                </a:ext>
              </a:extLst>
            </p:cNvPr>
            <p:cNvSpPr/>
            <p:nvPr/>
          </p:nvSpPr>
          <p:spPr>
            <a:xfrm>
              <a:off x="1449658" y="12016209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965586A2-5560-C94C-84AD-5124C92205E4}"/>
                </a:ext>
              </a:extLst>
            </p:cNvPr>
            <p:cNvSpPr/>
            <p:nvPr/>
          </p:nvSpPr>
          <p:spPr>
            <a:xfrm>
              <a:off x="5682493" y="1203538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5B99A5B8-2197-F64D-AFFA-22EFAD2357FD}"/>
                </a:ext>
              </a:extLst>
            </p:cNvPr>
            <p:cNvSpPr/>
            <p:nvPr/>
          </p:nvSpPr>
          <p:spPr>
            <a:xfrm>
              <a:off x="1449658" y="14567340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2D93EB2E-B041-AE42-B876-60B59F7BAD64}"/>
                </a:ext>
              </a:extLst>
            </p:cNvPr>
            <p:cNvSpPr/>
            <p:nvPr/>
          </p:nvSpPr>
          <p:spPr>
            <a:xfrm>
              <a:off x="5682493" y="1458651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40FB41BD-5795-694A-8209-37C886DA420B}"/>
              </a:ext>
            </a:extLst>
          </p:cNvPr>
          <p:cNvSpPr/>
          <p:nvPr/>
        </p:nvSpPr>
        <p:spPr>
          <a:xfrm flipV="1">
            <a:off x="7994598" y="831283"/>
            <a:ext cx="6381802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93C14537-2B3C-2E40-822D-B530D0ACE006}"/>
              </a:ext>
            </a:extLst>
          </p:cNvPr>
          <p:cNvSpPr/>
          <p:nvPr/>
        </p:nvSpPr>
        <p:spPr>
          <a:xfrm flipV="1">
            <a:off x="1449658" y="831282"/>
            <a:ext cx="647999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2C7F197E-7B0F-E041-A13E-056BAAA2837E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B04DA585-67F1-1E41-A551-BEF4C09AFE93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7561E007-CD9A-8F4E-9DB9-B894F3E88136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8889E46C-A4EE-3F4E-8935-ECFAFE47CCB9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424AB233-0C6E-4C45-805C-C16110B7AC46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8D833202-75B2-AB4A-8F9F-E5EFDE219F95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70773A35-CC23-5E46-A60E-58E3464628C1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D580EAFD-4F50-E84F-9867-726E95630040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084473F6-B4AD-7744-B8FE-BEFDB59BCAEE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ADE40E83-940E-564C-B659-E7929E49A5A5}"/>
                </a:ext>
              </a:extLst>
            </p:cNvPr>
            <p:cNvCxnSpPr>
              <a:cxnSpLocks/>
              <a:stCxn id="33" idx="3"/>
              <a:endCxn id="3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6248693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4652BB0-5A89-0246-A4B0-C05AADC49253}"/>
              </a:ext>
            </a:extLst>
          </p:cNvPr>
          <p:cNvGrpSpPr/>
          <p:nvPr/>
        </p:nvGrpSpPr>
        <p:grpSpPr>
          <a:xfrm>
            <a:off x="1449657" y="1895707"/>
            <a:ext cx="12926743" cy="4918452"/>
            <a:chOff x="1449657" y="1895706"/>
            <a:chExt cx="12571009" cy="238256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34AF013A-CD5E-B44D-9E44-11984B2B25D3}"/>
                </a:ext>
              </a:extLst>
            </p:cNvPr>
            <p:cNvSpPr/>
            <p:nvPr/>
          </p:nvSpPr>
          <p:spPr>
            <a:xfrm>
              <a:off x="1449657" y="1895706"/>
              <a:ext cx="416610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093BBB44-9D73-CE47-98F0-3FE0D1FD7165}"/>
                </a:ext>
              </a:extLst>
            </p:cNvPr>
            <p:cNvSpPr/>
            <p:nvPr/>
          </p:nvSpPr>
          <p:spPr>
            <a:xfrm>
              <a:off x="5682491" y="1895706"/>
              <a:ext cx="416610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5086CF31-4A34-9A4D-BAB4-4B9374222D65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2149EF90-C62D-6F4A-A37F-0239A80B3251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F6BA76D7-360A-4641-B2E0-0C960E52FD62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37EF1E75-BE65-F149-82D0-94A9C7A3632E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AB831ACA-2DAA-614E-8162-94409BBF1B6F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6CBF7082-38E1-0F48-B9EF-89AA3879231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1A7BA88D-549D-6A4E-9410-066F21BF160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98389A38-F1E8-A74D-8382-987161BDA0F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3" name="Connecteur droit 22">
              <a:extLst>
                <a:ext uri="{FF2B5EF4-FFF2-40B4-BE49-F238E27FC236}">
                  <a16:creationId xmlns:a16="http://schemas.microsoft.com/office/drawing/2014/main" id="{D98D4AF4-9847-9649-B2FE-6F02C77C4DB6}"/>
                </a:ext>
              </a:extLst>
            </p:cNvPr>
            <p:cNvCxnSpPr>
              <a:cxnSpLocks/>
              <a:stCxn id="22" idx="3"/>
              <a:endCxn id="19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8731697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165F52DC-FDB5-DF4F-8451-62AEFF7E87AC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7" y="1895706"/>
            <a:chExt cx="12589976" cy="4918451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732DBB33-D915-864B-A1C6-CE96FADED620}"/>
                </a:ext>
              </a:extLst>
            </p:cNvPr>
            <p:cNvSpPr/>
            <p:nvPr/>
          </p:nvSpPr>
          <p:spPr>
            <a:xfrm>
              <a:off x="1449657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1A73A68B-074B-C148-B8C5-E41F3CC1056E}"/>
                </a:ext>
              </a:extLst>
            </p:cNvPr>
            <p:cNvSpPr/>
            <p:nvPr/>
          </p:nvSpPr>
          <p:spPr>
            <a:xfrm>
              <a:off x="5682491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07D88F21-E53D-5846-996A-50F46706F286}"/>
                </a:ext>
              </a:extLst>
            </p:cNvPr>
            <p:cNvSpPr/>
            <p:nvPr/>
          </p:nvSpPr>
          <p:spPr>
            <a:xfrm>
              <a:off x="1449657" y="4363655"/>
              <a:ext cx="4172393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00E649CC-F276-AF40-82B9-C6138AC911BB}"/>
                </a:ext>
              </a:extLst>
            </p:cNvPr>
            <p:cNvSpPr/>
            <p:nvPr/>
          </p:nvSpPr>
          <p:spPr>
            <a:xfrm>
              <a:off x="5682492" y="4363655"/>
              <a:ext cx="4172393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E5E29278-7430-A944-A376-E833DA563808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A9F3FD82-F86F-A842-B7E0-DF08A86C2B02}"/>
                </a:ext>
              </a:extLst>
            </p:cNvPr>
            <p:cNvSpPr/>
            <p:nvPr/>
          </p:nvSpPr>
          <p:spPr>
            <a:xfrm>
              <a:off x="9912305" y="4363654"/>
              <a:ext cx="4127328" cy="245050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D8A5690F-D373-A445-B4A3-4756258FA78A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6C7386F2-6828-5445-AE49-0908A417A80F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EAA9CE65-9860-EA49-BE92-52A56C34DB34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6F26808B-53CA-8948-9B78-23DAAF6D2DD8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82AD056F-6F01-D14B-94A8-009C07EF7C47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8CCEB0AF-40B9-4F42-8673-E2A486B6FA62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D4AF93A-43D8-5D49-A60D-9A932E37EA5D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6C40C3EF-B79D-E140-979B-363F4AE38123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83654870-3D3A-7B43-8A4B-515B7641F936}"/>
                </a:ext>
              </a:extLst>
            </p:cNvPr>
            <p:cNvCxnSpPr>
              <a:cxnSpLocks/>
              <a:stCxn id="24" idx="3"/>
              <a:endCxn id="2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719950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73F99A7F-ED18-9A4E-AB0E-E48257D3D468}"/>
              </a:ext>
            </a:extLst>
          </p:cNvPr>
          <p:cNvGrpSpPr/>
          <p:nvPr/>
        </p:nvGrpSpPr>
        <p:grpSpPr>
          <a:xfrm>
            <a:off x="1449656" y="1895706"/>
            <a:ext cx="12926744" cy="4918452"/>
            <a:chOff x="1449657" y="1895706"/>
            <a:chExt cx="12589976" cy="7439155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39F746CE-5355-8944-8BE9-59A4EB6D3F54}"/>
                </a:ext>
              </a:extLst>
            </p:cNvPr>
            <p:cNvSpPr/>
            <p:nvPr/>
          </p:nvSpPr>
          <p:spPr>
            <a:xfrm>
              <a:off x="1449657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5A5AE183-1785-A044-81D7-38FB857F6B51}"/>
                </a:ext>
              </a:extLst>
            </p:cNvPr>
            <p:cNvSpPr/>
            <p:nvPr/>
          </p:nvSpPr>
          <p:spPr>
            <a:xfrm>
              <a:off x="5682491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1EF0AA95-8A88-BE43-9751-88B90027EEE3}"/>
                </a:ext>
              </a:extLst>
            </p:cNvPr>
            <p:cNvSpPr/>
            <p:nvPr/>
          </p:nvSpPr>
          <p:spPr>
            <a:xfrm>
              <a:off x="1449657" y="4431597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845012E0-932D-1149-AC5E-2A65700B10E3}"/>
                </a:ext>
              </a:extLst>
            </p:cNvPr>
            <p:cNvSpPr/>
            <p:nvPr/>
          </p:nvSpPr>
          <p:spPr>
            <a:xfrm>
              <a:off x="5682491" y="4431597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CB97CFD3-7225-D94A-9CD7-8B8B20AF9C1A}"/>
                </a:ext>
              </a:extLst>
            </p:cNvPr>
            <p:cNvSpPr/>
            <p:nvPr/>
          </p:nvSpPr>
          <p:spPr>
            <a:xfrm>
              <a:off x="1449657" y="6933126"/>
              <a:ext cx="4172393" cy="238256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EDCF404B-E72F-7C4D-857D-8124DF3D1CA9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7DBB5B34-CC78-5B44-B225-C3B3C8501B21}"/>
                </a:ext>
              </a:extLst>
            </p:cNvPr>
            <p:cNvSpPr/>
            <p:nvPr/>
          </p:nvSpPr>
          <p:spPr>
            <a:xfrm>
              <a:off x="9912305" y="443159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61A77764-5923-7D4F-B77C-BBBC1387352E}"/>
                </a:ext>
              </a:extLst>
            </p:cNvPr>
            <p:cNvSpPr/>
            <p:nvPr/>
          </p:nvSpPr>
          <p:spPr>
            <a:xfrm>
              <a:off x="5682491" y="6952303"/>
              <a:ext cx="4172393" cy="238255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D543F2D9-78CD-884C-84AB-4BD4262CA2D3}"/>
                </a:ext>
              </a:extLst>
            </p:cNvPr>
            <p:cNvSpPr/>
            <p:nvPr/>
          </p:nvSpPr>
          <p:spPr>
            <a:xfrm>
              <a:off x="9912305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B9ABD2C6-4EB5-A04D-B767-98E32213C80C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76CCEFA4-0A51-9042-B314-F13F4804F5F6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4B4136B1-C098-8848-BA53-1746A1514BC0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8DFC63FC-870F-744F-92D7-430287ED7506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50F58BC0-3F25-CA40-A0F7-459837715F48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1924F3CE-E93F-A148-8FEC-6E599A32912B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E85724F4-9CF9-3446-97A7-F5C6BBA46A28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837E66E8-B291-D546-B50C-B67B22398116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A082E3AC-0A3B-C14A-9725-9D63629D27F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CBD6DB87-34DD-724C-9C68-2A2385E0E816}"/>
                </a:ext>
              </a:extLst>
            </p:cNvPr>
            <p:cNvCxnSpPr>
              <a:cxnSpLocks/>
              <a:stCxn id="27" idx="3"/>
              <a:endCxn id="2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167511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635199" y="1111368"/>
            <a:ext cx="2628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86793 w 3144781"/>
              <a:gd name="connsiteY2" fmla="*/ 9960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50192"/>
              <a:gd name="connsiteY0" fmla="*/ 390910 h 2616072"/>
              <a:gd name="connsiteX1" fmla="*/ 13969 w 3150192"/>
              <a:gd name="connsiteY1" fmla="*/ 871 h 2616072"/>
              <a:gd name="connsiteX2" fmla="*/ 3086793 w 3150192"/>
              <a:gd name="connsiteY2" fmla="*/ 9960 h 2616072"/>
              <a:gd name="connsiteX3" fmla="*/ 3146596 w 3150192"/>
              <a:gd name="connsiteY3" fmla="*/ 64081 h 2616072"/>
              <a:gd name="connsiteX4" fmla="*/ 3140095 w 3150192"/>
              <a:gd name="connsiteY4" fmla="*/ 2294333 h 2616072"/>
              <a:gd name="connsiteX5" fmla="*/ 3028693 w 3150192"/>
              <a:gd name="connsiteY5" fmla="*/ 2604314 h 2616072"/>
              <a:gd name="connsiteX6" fmla="*/ 23585 w 3150192"/>
              <a:gd name="connsiteY6" fmla="*/ 2616072 h 2616072"/>
              <a:gd name="connsiteX7" fmla="*/ 63 w 3150192"/>
              <a:gd name="connsiteY7" fmla="*/ 2322108 h 2616072"/>
              <a:gd name="connsiteX8" fmla="*/ 3654 w 3150192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192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86793" y="9960"/>
                </a:lnTo>
                <a:cubicBezTo>
                  <a:pt x="3112773" y="9960"/>
                  <a:pt x="3146596" y="38101"/>
                  <a:pt x="3146596" y="64081"/>
                </a:cubicBezTo>
                <a:cubicBezTo>
                  <a:pt x="3154337" y="828260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1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5952600" y="1111368"/>
            <a:ext cx="2628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3111299" y="1111368"/>
            <a:ext cx="2628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7" name="Rectangle à coins arrondis 34"/>
          <p:cNvSpPr/>
          <p:nvPr/>
        </p:nvSpPr>
        <p:spPr>
          <a:xfrm>
            <a:off x="11635199" y="3644374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0" name="Rectangle à coins arrondis 34"/>
          <p:cNvSpPr/>
          <p:nvPr/>
        </p:nvSpPr>
        <p:spPr>
          <a:xfrm rot="10800000">
            <a:off x="8793900" y="2611871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8" name="Rectangle à coins arrondis 34"/>
          <p:cNvSpPr/>
          <p:nvPr/>
        </p:nvSpPr>
        <p:spPr>
          <a:xfrm rot="10800000">
            <a:off x="3111300" y="4676877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7" name="Rectangle à coins arrondis 34"/>
          <p:cNvSpPr/>
          <p:nvPr/>
        </p:nvSpPr>
        <p:spPr>
          <a:xfrm>
            <a:off x="3111299" y="5709379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3111299" y="3644374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2" name="Rectangle à coins arrondis 34"/>
          <p:cNvSpPr/>
          <p:nvPr/>
        </p:nvSpPr>
        <p:spPr>
          <a:xfrm rot="10800000">
            <a:off x="5952600" y="3644374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7" name="Rectangle à coins arrondis 34"/>
          <p:cNvSpPr/>
          <p:nvPr/>
        </p:nvSpPr>
        <p:spPr>
          <a:xfrm>
            <a:off x="269999" y="3644374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2611871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3" name="Rectangle à coins arrondis 34"/>
          <p:cNvSpPr/>
          <p:nvPr/>
        </p:nvSpPr>
        <p:spPr>
          <a:xfrm>
            <a:off x="269999" y="1111368"/>
            <a:ext cx="2628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1026066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#1</a:t>
            </a:r>
          </a:p>
        </p:txBody>
      </p:sp>
      <p:sp>
        <p:nvSpPr>
          <p:cNvPr id="32" name="ZoneTexte 31"/>
          <p:cNvSpPr txBox="1"/>
          <p:nvPr/>
        </p:nvSpPr>
        <p:spPr>
          <a:xfrm>
            <a:off x="3813580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#2</a:t>
            </a:r>
          </a:p>
        </p:txBody>
      </p:sp>
      <p:sp>
        <p:nvSpPr>
          <p:cNvPr id="34" name="ZoneTexte 33"/>
          <p:cNvSpPr txBox="1"/>
          <p:nvPr/>
        </p:nvSpPr>
        <p:spPr>
          <a:xfrm>
            <a:off x="6559681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#3</a:t>
            </a:r>
          </a:p>
        </p:txBody>
      </p:sp>
      <p:sp>
        <p:nvSpPr>
          <p:cNvPr id="35" name="Rectangle à coins arrondis 34"/>
          <p:cNvSpPr/>
          <p:nvPr/>
        </p:nvSpPr>
        <p:spPr>
          <a:xfrm>
            <a:off x="8793900" y="1111368"/>
            <a:ext cx="2628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6" name="ZoneTexte 35"/>
          <p:cNvSpPr txBox="1"/>
          <p:nvPr/>
        </p:nvSpPr>
        <p:spPr>
          <a:xfrm>
            <a:off x="9549967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#4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12391266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#5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80000"/>
            <a:ext cx="11151901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0" name="ZoneTexte 39"/>
          <p:cNvSpPr txBox="1"/>
          <p:nvPr/>
        </p:nvSpPr>
        <p:spPr>
          <a:xfrm>
            <a:off x="291636" y="186389"/>
            <a:ext cx="9637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Major goal</a:t>
            </a:r>
            <a:endParaRPr lang="fr-FR" sz="12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635199" y="180000"/>
            <a:ext cx="2628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1643979" y="186389"/>
            <a:ext cx="750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Quarter</a:t>
            </a:r>
          </a:p>
        </p:txBody>
      </p:sp>
      <p:sp>
        <p:nvSpPr>
          <p:cNvPr id="45" name="ZoneTexte 44"/>
          <p:cNvSpPr txBox="1"/>
          <p:nvPr/>
        </p:nvSpPr>
        <p:spPr>
          <a:xfrm>
            <a:off x="971564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55" name="Rectangle à coins arrondis 34"/>
          <p:cNvSpPr/>
          <p:nvPr/>
        </p:nvSpPr>
        <p:spPr>
          <a:xfrm>
            <a:off x="269999" y="4676877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6" name="Rectangle à coins arrondis 34"/>
          <p:cNvSpPr/>
          <p:nvPr/>
        </p:nvSpPr>
        <p:spPr>
          <a:xfrm rot="10800000">
            <a:off x="269999" y="5709379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8" name="ZoneTexte 67"/>
          <p:cNvSpPr txBox="1"/>
          <p:nvPr/>
        </p:nvSpPr>
        <p:spPr>
          <a:xfrm>
            <a:off x="971564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69" name="ZoneTexte 68"/>
          <p:cNvSpPr txBox="1"/>
          <p:nvPr/>
        </p:nvSpPr>
        <p:spPr>
          <a:xfrm>
            <a:off x="971564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70" name="ZoneTexte 69"/>
          <p:cNvSpPr txBox="1"/>
          <p:nvPr/>
        </p:nvSpPr>
        <p:spPr>
          <a:xfrm>
            <a:off x="971564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71" name="Rectangle à coins arrondis 34"/>
          <p:cNvSpPr/>
          <p:nvPr/>
        </p:nvSpPr>
        <p:spPr>
          <a:xfrm>
            <a:off x="3111299" y="2611871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3812865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79" name="ZoneTexte 78"/>
          <p:cNvSpPr txBox="1"/>
          <p:nvPr/>
        </p:nvSpPr>
        <p:spPr>
          <a:xfrm>
            <a:off x="3812865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80" name="ZoneTexte 79"/>
          <p:cNvSpPr txBox="1"/>
          <p:nvPr/>
        </p:nvSpPr>
        <p:spPr>
          <a:xfrm>
            <a:off x="3812865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81" name="ZoneTexte 80"/>
          <p:cNvSpPr txBox="1"/>
          <p:nvPr/>
        </p:nvSpPr>
        <p:spPr>
          <a:xfrm>
            <a:off x="3812865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82" name="Rectangle à coins arrondis 34"/>
          <p:cNvSpPr/>
          <p:nvPr/>
        </p:nvSpPr>
        <p:spPr>
          <a:xfrm>
            <a:off x="5952600" y="5709379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5952600" y="2611871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0" name="ZoneTexte 89"/>
          <p:cNvSpPr txBox="1"/>
          <p:nvPr/>
        </p:nvSpPr>
        <p:spPr>
          <a:xfrm>
            <a:off x="6654165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91" name="Rectangle à coins arrondis 34"/>
          <p:cNvSpPr/>
          <p:nvPr/>
        </p:nvSpPr>
        <p:spPr>
          <a:xfrm>
            <a:off x="5952600" y="4676877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3" name="ZoneTexte 92"/>
          <p:cNvSpPr txBox="1"/>
          <p:nvPr/>
        </p:nvSpPr>
        <p:spPr>
          <a:xfrm>
            <a:off x="6654165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94" name="ZoneTexte 93"/>
          <p:cNvSpPr txBox="1"/>
          <p:nvPr/>
        </p:nvSpPr>
        <p:spPr>
          <a:xfrm>
            <a:off x="6654165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95" name="ZoneTexte 94"/>
          <p:cNvSpPr txBox="1"/>
          <p:nvPr/>
        </p:nvSpPr>
        <p:spPr>
          <a:xfrm>
            <a:off x="6654165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96" name="Rectangle à coins arrondis 34"/>
          <p:cNvSpPr/>
          <p:nvPr/>
        </p:nvSpPr>
        <p:spPr>
          <a:xfrm>
            <a:off x="8793900" y="3644374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793900" y="5709379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98" name="ZoneTexte 97"/>
          <p:cNvSpPr txBox="1"/>
          <p:nvPr/>
        </p:nvSpPr>
        <p:spPr>
          <a:xfrm>
            <a:off x="9495465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99" name="Rectangle à coins arrondis 34"/>
          <p:cNvSpPr/>
          <p:nvPr/>
        </p:nvSpPr>
        <p:spPr>
          <a:xfrm>
            <a:off x="8793900" y="4676877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1" name="ZoneTexte 100"/>
          <p:cNvSpPr txBox="1"/>
          <p:nvPr/>
        </p:nvSpPr>
        <p:spPr>
          <a:xfrm>
            <a:off x="9495465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102" name="ZoneTexte 101"/>
          <p:cNvSpPr txBox="1"/>
          <p:nvPr/>
        </p:nvSpPr>
        <p:spPr>
          <a:xfrm>
            <a:off x="9495465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103" name="ZoneTexte 102"/>
          <p:cNvSpPr txBox="1"/>
          <p:nvPr/>
        </p:nvSpPr>
        <p:spPr>
          <a:xfrm>
            <a:off x="9495465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104" name="Rectangle à coins arrondis 34"/>
          <p:cNvSpPr/>
          <p:nvPr/>
        </p:nvSpPr>
        <p:spPr>
          <a:xfrm>
            <a:off x="11635199" y="4676877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635199" y="2611871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6" name="ZoneTexte 105"/>
          <p:cNvSpPr txBox="1"/>
          <p:nvPr/>
        </p:nvSpPr>
        <p:spPr>
          <a:xfrm>
            <a:off x="12336764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108" name="Rectangle à coins arrondis 34"/>
          <p:cNvSpPr/>
          <p:nvPr/>
        </p:nvSpPr>
        <p:spPr>
          <a:xfrm rot="10800000">
            <a:off x="11635199" y="5709379"/>
            <a:ext cx="2628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9" name="ZoneTexte 108"/>
          <p:cNvSpPr txBox="1"/>
          <p:nvPr/>
        </p:nvSpPr>
        <p:spPr>
          <a:xfrm>
            <a:off x="12336764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110" name="ZoneTexte 109"/>
          <p:cNvSpPr txBox="1"/>
          <p:nvPr/>
        </p:nvSpPr>
        <p:spPr>
          <a:xfrm>
            <a:off x="12336764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111" name="ZoneTexte 110"/>
          <p:cNvSpPr txBox="1"/>
          <p:nvPr/>
        </p:nvSpPr>
        <p:spPr>
          <a:xfrm>
            <a:off x="12336764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</p:spTree>
    <p:extLst>
      <p:ext uri="{BB962C8B-B14F-4D97-AF65-F5344CB8AC3E}">
        <p14:creationId xmlns:p14="http://schemas.microsoft.com/office/powerpoint/2010/main" val="118787332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5AFA8031-7D15-8C43-943E-49A57C12E322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7" y="1895706"/>
            <a:chExt cx="12589976" cy="9923982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CF9E8D1B-8F29-3845-8D3A-983E73F8D876}"/>
                </a:ext>
              </a:extLst>
            </p:cNvPr>
            <p:cNvSpPr/>
            <p:nvPr/>
          </p:nvSpPr>
          <p:spPr>
            <a:xfrm>
              <a:off x="1449657" y="189570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9E9F90A5-4874-EB41-B7E9-8BD51497C201}"/>
                </a:ext>
              </a:extLst>
            </p:cNvPr>
            <p:cNvSpPr/>
            <p:nvPr/>
          </p:nvSpPr>
          <p:spPr>
            <a:xfrm>
              <a:off x="5682492" y="189570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963F7D1-5F34-0349-BC57-442D3693E96E}"/>
                </a:ext>
              </a:extLst>
            </p:cNvPr>
            <p:cNvSpPr/>
            <p:nvPr/>
          </p:nvSpPr>
          <p:spPr>
            <a:xfrm>
              <a:off x="1449657" y="4431597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950FFDBD-BCBA-ED4A-A3BC-A1FC0DE97241}"/>
                </a:ext>
              </a:extLst>
            </p:cNvPr>
            <p:cNvSpPr/>
            <p:nvPr/>
          </p:nvSpPr>
          <p:spPr>
            <a:xfrm>
              <a:off x="5682492" y="4431597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D4FD4783-200C-CC40-AB5B-69640B509561}"/>
                </a:ext>
              </a:extLst>
            </p:cNvPr>
            <p:cNvSpPr/>
            <p:nvPr/>
          </p:nvSpPr>
          <p:spPr>
            <a:xfrm>
              <a:off x="1449657" y="6933125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C109AB6D-2CA5-3F40-AD29-72A821669DA1}"/>
                </a:ext>
              </a:extLst>
            </p:cNvPr>
            <p:cNvSpPr/>
            <p:nvPr/>
          </p:nvSpPr>
          <p:spPr>
            <a:xfrm>
              <a:off x="9893338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5AE3BC42-63E4-924C-AE5F-A0EE519132AE}"/>
                </a:ext>
              </a:extLst>
            </p:cNvPr>
            <p:cNvSpPr/>
            <p:nvPr/>
          </p:nvSpPr>
          <p:spPr>
            <a:xfrm>
              <a:off x="9912305" y="443159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05E8874-611D-EB41-B288-E72C9E66CE4C}"/>
                </a:ext>
              </a:extLst>
            </p:cNvPr>
            <p:cNvSpPr/>
            <p:nvPr/>
          </p:nvSpPr>
          <p:spPr>
            <a:xfrm>
              <a:off x="5682492" y="6952303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3B7833A1-9F12-8848-8B05-6278ED713191}"/>
                </a:ext>
              </a:extLst>
            </p:cNvPr>
            <p:cNvSpPr/>
            <p:nvPr/>
          </p:nvSpPr>
          <p:spPr>
            <a:xfrm>
              <a:off x="9912305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533DEB77-F9A2-ED4F-AF2E-C1869FE34097}"/>
                </a:ext>
              </a:extLst>
            </p:cNvPr>
            <p:cNvSpPr/>
            <p:nvPr/>
          </p:nvSpPr>
          <p:spPr>
            <a:xfrm>
              <a:off x="1449657" y="9465079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2E36957F-FE10-A043-A22D-7EA64AFD6B82}"/>
                </a:ext>
              </a:extLst>
            </p:cNvPr>
            <p:cNvSpPr/>
            <p:nvPr/>
          </p:nvSpPr>
          <p:spPr>
            <a:xfrm>
              <a:off x="5682492" y="948425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5691FBEC-1859-5B4B-B14E-83A7467990BE}"/>
                </a:ext>
              </a:extLst>
            </p:cNvPr>
            <p:cNvSpPr/>
            <p:nvPr/>
          </p:nvSpPr>
          <p:spPr>
            <a:xfrm>
              <a:off x="9912305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91A5CD41-7287-924E-8497-1124DB1B3C5F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EE4D678A-873F-EE49-8F1E-AFFD8EA806CE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7551B134-9990-EE44-823F-6C93FC9A3B7D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FB18D9A8-2DE6-6B46-B0BE-5B80235BA577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FD9866AC-35DD-8E4A-8425-2F048C6DB448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103285F9-6A39-DD4A-B305-CB6D17648623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9A3AEE78-7CE1-4548-9954-539C6A149C60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7B1AC28D-970A-8248-B3E2-2005D0461AD8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203A44A0-A148-CE49-B888-81F51AA5D2C4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7A6A4DE0-1149-6D4B-A378-5F9D614C0447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C02C0F00-FC7A-EF44-AD9C-E0719442E3B3}"/>
                </a:ext>
              </a:extLst>
            </p:cNvPr>
            <p:cNvCxnSpPr>
              <a:cxnSpLocks/>
              <a:stCxn id="32" idx="3"/>
              <a:endCxn id="3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5481939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DF9BD637-A49B-EA44-BA67-3B3D1A4F8856}"/>
              </a:ext>
            </a:extLst>
          </p:cNvPr>
          <p:cNvGrpSpPr/>
          <p:nvPr/>
        </p:nvGrpSpPr>
        <p:grpSpPr>
          <a:xfrm>
            <a:off x="1449657" y="1895705"/>
            <a:ext cx="12926743" cy="4918453"/>
            <a:chOff x="1449657" y="1895703"/>
            <a:chExt cx="12589976" cy="12431053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30C8C7CA-E28F-484C-8727-492E32B008E6}"/>
                </a:ext>
              </a:extLst>
            </p:cNvPr>
            <p:cNvSpPr/>
            <p:nvPr/>
          </p:nvSpPr>
          <p:spPr>
            <a:xfrm>
              <a:off x="1449657" y="18957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2EA498A4-FAC7-D64C-B1F7-8C42679E22E6}"/>
                </a:ext>
              </a:extLst>
            </p:cNvPr>
            <p:cNvSpPr/>
            <p:nvPr/>
          </p:nvSpPr>
          <p:spPr>
            <a:xfrm>
              <a:off x="5682492" y="18957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2CD0D247-E9B7-B943-AD92-A384B40FEDB4}"/>
                </a:ext>
              </a:extLst>
            </p:cNvPr>
            <p:cNvSpPr/>
            <p:nvPr/>
          </p:nvSpPr>
          <p:spPr>
            <a:xfrm>
              <a:off x="1449657" y="443159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F58D44E2-C385-9046-B0B8-D38D197BBEFA}"/>
                </a:ext>
              </a:extLst>
            </p:cNvPr>
            <p:cNvSpPr/>
            <p:nvPr/>
          </p:nvSpPr>
          <p:spPr>
            <a:xfrm>
              <a:off x="5682492" y="443159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FE08EB25-41CA-2748-AF6E-2BA5947354B0}"/>
                </a:ext>
              </a:extLst>
            </p:cNvPr>
            <p:cNvSpPr/>
            <p:nvPr/>
          </p:nvSpPr>
          <p:spPr>
            <a:xfrm>
              <a:off x="1449657" y="6933127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9D68C273-FB03-DB4A-A5D0-949F646C6CE9}"/>
                </a:ext>
              </a:extLst>
            </p:cNvPr>
            <p:cNvSpPr/>
            <p:nvPr/>
          </p:nvSpPr>
          <p:spPr>
            <a:xfrm>
              <a:off x="9893338" y="1895703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1FF4AF0D-0C7C-5C45-9A17-5FC601A00463}"/>
                </a:ext>
              </a:extLst>
            </p:cNvPr>
            <p:cNvSpPr/>
            <p:nvPr/>
          </p:nvSpPr>
          <p:spPr>
            <a:xfrm>
              <a:off x="9912305" y="443159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97387A18-88B3-FC46-9171-D194D4C3C188}"/>
                </a:ext>
              </a:extLst>
            </p:cNvPr>
            <p:cNvSpPr/>
            <p:nvPr/>
          </p:nvSpPr>
          <p:spPr>
            <a:xfrm>
              <a:off x="5682492" y="6952300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E2FAA707-D679-9445-9D69-4F4D43D31E08}"/>
                </a:ext>
              </a:extLst>
            </p:cNvPr>
            <p:cNvSpPr/>
            <p:nvPr/>
          </p:nvSpPr>
          <p:spPr>
            <a:xfrm>
              <a:off x="9912305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0058D41-E997-3D48-9DE0-6BF549B44EB6}"/>
                </a:ext>
              </a:extLst>
            </p:cNvPr>
            <p:cNvSpPr/>
            <p:nvPr/>
          </p:nvSpPr>
          <p:spPr>
            <a:xfrm>
              <a:off x="1449657" y="9465077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98DF719-603A-724C-AC4E-5FA4F971A4C4}"/>
                </a:ext>
              </a:extLst>
            </p:cNvPr>
            <p:cNvSpPr/>
            <p:nvPr/>
          </p:nvSpPr>
          <p:spPr>
            <a:xfrm>
              <a:off x="5682492" y="9484255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D5DFEC38-BF87-8743-B921-F0C512E85449}"/>
                </a:ext>
              </a:extLst>
            </p:cNvPr>
            <p:cNvSpPr/>
            <p:nvPr/>
          </p:nvSpPr>
          <p:spPr>
            <a:xfrm>
              <a:off x="9912305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D7A7CB70-7C9A-3748-B0F9-A41062164BBE}"/>
                </a:ext>
              </a:extLst>
            </p:cNvPr>
            <p:cNvSpPr/>
            <p:nvPr/>
          </p:nvSpPr>
          <p:spPr>
            <a:xfrm>
              <a:off x="1449657" y="120162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DE773E40-13F2-774D-AF54-F37C1469D348}"/>
                </a:ext>
              </a:extLst>
            </p:cNvPr>
            <p:cNvSpPr/>
            <p:nvPr/>
          </p:nvSpPr>
          <p:spPr>
            <a:xfrm>
              <a:off x="5682492" y="12035382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CC22E797-5390-4B4E-B6F6-089B0CE637D8}"/>
                </a:ext>
              </a:extLst>
            </p:cNvPr>
            <p:cNvSpPr/>
            <p:nvPr/>
          </p:nvSpPr>
          <p:spPr>
            <a:xfrm>
              <a:off x="9912305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473FEADE-A2D9-E04D-A149-456FA6CB8431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A58DC85A-45C6-8B4D-8E28-6339DCB69F0E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A03156DD-A756-8E46-A18D-A1C2F32DDF67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48D9C085-8640-F949-BDBC-6869EA913F86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E4835CC0-F8A4-AE49-AB7A-F1C09618310D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9990E67C-7142-8C41-8136-1E1BB8C7F7C8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58CED2EB-BA8C-1541-B54E-4041F14C6ADD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436F6243-0392-D14A-8D4E-8E2A3DC79D7A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DDE84EE9-13E3-DD44-8B48-D56BA3C86D6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E160201D-B56B-064B-9B0C-49E1B95FD68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B21BA8A9-CC69-7946-939B-7E20211118D6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E8B276D2-5372-6F42-AE01-AA2844D82D05}"/>
                </a:ext>
              </a:extLst>
            </p:cNvPr>
            <p:cNvCxnSpPr>
              <a:cxnSpLocks/>
              <a:stCxn id="38" idx="3"/>
              <a:endCxn id="3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9047104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7D8D7634-F513-6645-951F-229308BB3299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7" y="1895706"/>
            <a:chExt cx="12589976" cy="15007687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3148143C-90AE-D644-AA17-70BEAF6F64FB}"/>
                </a:ext>
              </a:extLst>
            </p:cNvPr>
            <p:cNvSpPr/>
            <p:nvPr/>
          </p:nvSpPr>
          <p:spPr>
            <a:xfrm>
              <a:off x="1449657" y="189570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D838FEA1-346A-FD41-BAEB-C7402A2CF197}"/>
                </a:ext>
              </a:extLst>
            </p:cNvPr>
            <p:cNvSpPr/>
            <p:nvPr/>
          </p:nvSpPr>
          <p:spPr>
            <a:xfrm>
              <a:off x="5682492" y="189570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F4F8CDFC-D082-DB49-A349-A3576E03CF8E}"/>
                </a:ext>
              </a:extLst>
            </p:cNvPr>
            <p:cNvSpPr/>
            <p:nvPr/>
          </p:nvSpPr>
          <p:spPr>
            <a:xfrm>
              <a:off x="1449657" y="4431595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7E0B1250-9906-2244-B397-E25D5CFA0317}"/>
                </a:ext>
              </a:extLst>
            </p:cNvPr>
            <p:cNvSpPr/>
            <p:nvPr/>
          </p:nvSpPr>
          <p:spPr>
            <a:xfrm>
              <a:off x="5682492" y="4431595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9D08C821-5DF3-464C-8C85-0327D7E1E480}"/>
                </a:ext>
              </a:extLst>
            </p:cNvPr>
            <p:cNvSpPr/>
            <p:nvPr/>
          </p:nvSpPr>
          <p:spPr>
            <a:xfrm>
              <a:off x="1449657" y="693312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C75356D8-B90E-C44F-961F-B01A9BD76307}"/>
                </a:ext>
              </a:extLst>
            </p:cNvPr>
            <p:cNvSpPr/>
            <p:nvPr/>
          </p:nvSpPr>
          <p:spPr>
            <a:xfrm>
              <a:off x="9893338" y="189570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7652302F-C99A-F249-9045-E6134108E059}"/>
                </a:ext>
              </a:extLst>
            </p:cNvPr>
            <p:cNvSpPr/>
            <p:nvPr/>
          </p:nvSpPr>
          <p:spPr>
            <a:xfrm>
              <a:off x="9912305" y="443159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9B3DC3C-0712-F54A-AF23-D0D63EE6695D}"/>
                </a:ext>
              </a:extLst>
            </p:cNvPr>
            <p:cNvSpPr/>
            <p:nvPr/>
          </p:nvSpPr>
          <p:spPr>
            <a:xfrm>
              <a:off x="5682492" y="695230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65C71044-28D7-FB47-B315-FB1E1A2DB56C}"/>
                </a:ext>
              </a:extLst>
            </p:cNvPr>
            <p:cNvSpPr/>
            <p:nvPr/>
          </p:nvSpPr>
          <p:spPr>
            <a:xfrm>
              <a:off x="9912305" y="695230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FBF2D1FB-194C-8C41-8B6B-BAE9B061481D}"/>
                </a:ext>
              </a:extLst>
            </p:cNvPr>
            <p:cNvSpPr/>
            <p:nvPr/>
          </p:nvSpPr>
          <p:spPr>
            <a:xfrm>
              <a:off x="1449657" y="9465079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3A49EB47-B88A-CF4C-A55C-0CEC992F5C89}"/>
                </a:ext>
              </a:extLst>
            </p:cNvPr>
            <p:cNvSpPr/>
            <p:nvPr/>
          </p:nvSpPr>
          <p:spPr>
            <a:xfrm>
              <a:off x="5682492" y="948425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60837B03-3B4B-3146-BF5A-8BA14D149867}"/>
                </a:ext>
              </a:extLst>
            </p:cNvPr>
            <p:cNvSpPr/>
            <p:nvPr/>
          </p:nvSpPr>
          <p:spPr>
            <a:xfrm>
              <a:off x="9912305" y="9484255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DC4B1244-F500-4B45-AC4D-7A5B3051121B}"/>
                </a:ext>
              </a:extLst>
            </p:cNvPr>
            <p:cNvSpPr/>
            <p:nvPr/>
          </p:nvSpPr>
          <p:spPr>
            <a:xfrm>
              <a:off x="1449657" y="12016210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FD6F5912-7E6C-2946-97C3-C8CAB68DC078}"/>
                </a:ext>
              </a:extLst>
            </p:cNvPr>
            <p:cNvSpPr/>
            <p:nvPr/>
          </p:nvSpPr>
          <p:spPr>
            <a:xfrm>
              <a:off x="5682492" y="1203538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E073B861-9392-8244-8FAF-A85F9CB24C6F}"/>
                </a:ext>
              </a:extLst>
            </p:cNvPr>
            <p:cNvSpPr/>
            <p:nvPr/>
          </p:nvSpPr>
          <p:spPr>
            <a:xfrm>
              <a:off x="9912305" y="1203538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AD7A0075-9ECD-AF4C-A0FE-3E8990FD956E}"/>
                </a:ext>
              </a:extLst>
            </p:cNvPr>
            <p:cNvSpPr/>
            <p:nvPr/>
          </p:nvSpPr>
          <p:spPr>
            <a:xfrm>
              <a:off x="1449657" y="14567340"/>
              <a:ext cx="4172393" cy="231688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35AF11DC-CAD4-4147-9684-D6DE70FCFD8B}"/>
                </a:ext>
              </a:extLst>
            </p:cNvPr>
            <p:cNvSpPr/>
            <p:nvPr/>
          </p:nvSpPr>
          <p:spPr>
            <a:xfrm>
              <a:off x="5682492" y="1458651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6CEAC319-376E-A544-A51A-F6E11DCFBD10}"/>
                </a:ext>
              </a:extLst>
            </p:cNvPr>
            <p:cNvSpPr/>
            <p:nvPr/>
          </p:nvSpPr>
          <p:spPr>
            <a:xfrm>
              <a:off x="9912305" y="1458651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1A0A94FA-F049-D04E-9075-DC6C66F1C2F9}"/>
              </a:ext>
            </a:extLst>
          </p:cNvPr>
          <p:cNvSpPr/>
          <p:nvPr/>
        </p:nvSpPr>
        <p:spPr>
          <a:xfrm flipV="1">
            <a:off x="5836726" y="831283"/>
            <a:ext cx="4249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09952A50-2D8F-7443-BDD0-8C977AC1AF8C}"/>
              </a:ext>
            </a:extLst>
          </p:cNvPr>
          <p:cNvSpPr/>
          <p:nvPr/>
        </p:nvSpPr>
        <p:spPr>
          <a:xfrm flipV="1">
            <a:off x="1449658" y="831282"/>
            <a:ext cx="4283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9835F3E1-2F68-AB4D-AB0C-E339F67A48AB}"/>
              </a:ext>
            </a:extLst>
          </p:cNvPr>
          <p:cNvSpPr/>
          <p:nvPr/>
        </p:nvSpPr>
        <p:spPr>
          <a:xfrm flipV="1">
            <a:off x="10189341" y="831283"/>
            <a:ext cx="418705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ADE6BC9C-3CCD-6547-9FCB-1BF253043C67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262267CD-0FD8-1F4C-9018-0E603DBF15EF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BE5C9C9E-16FF-2443-B667-C201B6B0EF8F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396CFD5F-0CD2-C84D-994E-BA010ACB4984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9FEAA3B1-A8B0-CC40-A637-2488FEC14B45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E193325B-3C90-374F-B222-961A602FB422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FF685771-71FC-1749-B09B-8755E794448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C3970B83-7571-9E45-B214-6D5ED387A3DC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42B135DE-E033-444B-AEC2-0B72BE4C4943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A6F11DCD-D305-C749-846D-65DDDB94E5D2}"/>
                </a:ext>
              </a:extLst>
            </p:cNvPr>
            <p:cNvCxnSpPr>
              <a:cxnSpLocks/>
              <a:stCxn id="42" idx="3"/>
              <a:endCxn id="4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15539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0638AA95-CA14-8946-9BEF-C56121DB4D37}"/>
              </a:ext>
            </a:extLst>
          </p:cNvPr>
          <p:cNvGrpSpPr/>
          <p:nvPr/>
        </p:nvGrpSpPr>
        <p:grpSpPr>
          <a:xfrm>
            <a:off x="1449658" y="1895707"/>
            <a:ext cx="12926742" cy="4918452"/>
            <a:chOff x="1449658" y="1895706"/>
            <a:chExt cx="16946418" cy="238256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81FFAC56-FADE-A945-9348-5871E2DAF3AF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2DD0B4BE-5F93-1849-B902-206BE104C869}"/>
                </a:ext>
              </a:extLst>
            </p:cNvPr>
            <p:cNvSpPr/>
            <p:nvPr/>
          </p:nvSpPr>
          <p:spPr>
            <a:xfrm>
              <a:off x="5733257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3FE8E41D-C745-CA45-A473-4972FBCB4B92}"/>
                </a:ext>
              </a:extLst>
            </p:cNvPr>
            <p:cNvSpPr/>
            <p:nvPr/>
          </p:nvSpPr>
          <p:spPr>
            <a:xfrm>
              <a:off x="9994866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8B1B8419-107B-F740-8B74-205FE16F224B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C072F1E1-BF6A-644C-A241-A90AFFEE3A0D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BC9E3847-5571-4249-92BF-B1779D1B17E4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EC8E5E92-F946-3A46-A4D1-10327509E526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1537998D-E43C-DA4F-8AE5-D8B7B2E6E87F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843756CC-7EDB-9B42-8B30-25699D617CD7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061F96CC-9459-0C41-A7C8-ADC5D63C0611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B54158EE-5746-104E-8ACC-3C431584FBA7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E3FF3E2D-79DC-AD46-917B-A224DDAB2C18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4" name="Connecteur droit 23">
              <a:extLst>
                <a:ext uri="{FF2B5EF4-FFF2-40B4-BE49-F238E27FC236}">
                  <a16:creationId xmlns:a16="http://schemas.microsoft.com/office/drawing/2014/main" id="{4E144EAA-D72E-684A-8562-5A3719851B4B}"/>
                </a:ext>
              </a:extLst>
            </p:cNvPr>
            <p:cNvCxnSpPr>
              <a:cxnSpLocks/>
              <a:stCxn id="23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79668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C55EE2A-3265-4841-A692-ED38535D75ED}"/>
              </a:ext>
            </a:extLst>
          </p:cNvPr>
          <p:cNvGrpSpPr/>
          <p:nvPr/>
        </p:nvGrpSpPr>
        <p:grpSpPr>
          <a:xfrm>
            <a:off x="1449657" y="1895707"/>
            <a:ext cx="12926743" cy="4918451"/>
            <a:chOff x="1449657" y="1895706"/>
            <a:chExt cx="16946419" cy="4861126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6C0AB36F-9EB0-4247-A9FF-9D4A1198530F}"/>
                </a:ext>
              </a:extLst>
            </p:cNvPr>
            <p:cNvSpPr/>
            <p:nvPr/>
          </p:nvSpPr>
          <p:spPr>
            <a:xfrm>
              <a:off x="1449657" y="1895706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895058E-78FB-E043-81A3-27EB79FA63A5}"/>
                </a:ext>
              </a:extLst>
            </p:cNvPr>
            <p:cNvSpPr/>
            <p:nvPr/>
          </p:nvSpPr>
          <p:spPr>
            <a:xfrm>
              <a:off x="5733256" y="1895706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7BBB76BB-7308-3647-9260-1313A8DC37CF}"/>
                </a:ext>
              </a:extLst>
            </p:cNvPr>
            <p:cNvSpPr/>
            <p:nvPr/>
          </p:nvSpPr>
          <p:spPr>
            <a:xfrm>
              <a:off x="9994865" y="1895706"/>
              <a:ext cx="4153115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4E553770-C05D-5248-976A-F5B775891BE6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4FD21AA1-AC27-8545-A7A0-430FDEFF50C2}"/>
                </a:ext>
              </a:extLst>
            </p:cNvPr>
            <p:cNvSpPr/>
            <p:nvPr/>
          </p:nvSpPr>
          <p:spPr>
            <a:xfrm>
              <a:off x="1449657" y="4374272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B570E5A8-D0CC-5C49-9CC6-E9B9E32043E8}"/>
                </a:ext>
              </a:extLst>
            </p:cNvPr>
            <p:cNvSpPr/>
            <p:nvPr/>
          </p:nvSpPr>
          <p:spPr>
            <a:xfrm>
              <a:off x="5733255" y="4374272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ACC93B5E-47C3-0247-882B-C8C07CB3E4E5}"/>
                </a:ext>
              </a:extLst>
            </p:cNvPr>
            <p:cNvSpPr/>
            <p:nvPr/>
          </p:nvSpPr>
          <p:spPr>
            <a:xfrm>
              <a:off x="9994865" y="4374272"/>
              <a:ext cx="4153115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AFCEA917-C4B2-C849-A45A-3B3797850740}"/>
                </a:ext>
              </a:extLst>
            </p:cNvPr>
            <p:cNvSpPr/>
            <p:nvPr/>
          </p:nvSpPr>
          <p:spPr>
            <a:xfrm>
              <a:off x="14268748" y="437427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58F008EE-14D7-EB4D-B4A8-5227F53E8F8B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4C592217-621E-A64C-A01A-426976F41D34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E26D2AE8-0A5B-8A44-8CE4-6FD0D1FC3BED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AA369F2B-1BAF-6444-9A7D-392CF0EDF9E6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2BA6736C-7761-F646-BA52-3D966491A3A5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E7154F13-A703-8848-87EB-C6F8C907256B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DEA71AF2-07D7-7B46-8952-C425BA95B46B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03DA504E-A68D-904B-9E37-BDA797FC19B4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BB0E9090-2CF5-5844-88B2-B9E4D7F1125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7248DCEC-1A82-5643-BBCE-FAF0F9BA9235}"/>
                </a:ext>
              </a:extLst>
            </p:cNvPr>
            <p:cNvCxnSpPr>
              <a:cxnSpLocks/>
              <a:stCxn id="26" idx="3"/>
              <a:endCxn id="2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022336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76B595B1-8F89-CA4C-B58B-1E872CAFE804}"/>
              </a:ext>
            </a:extLst>
          </p:cNvPr>
          <p:cNvGrpSpPr/>
          <p:nvPr/>
        </p:nvGrpSpPr>
        <p:grpSpPr>
          <a:xfrm>
            <a:off x="1449657" y="1895707"/>
            <a:ext cx="12926743" cy="4918451"/>
            <a:chOff x="1449657" y="1895706"/>
            <a:chExt cx="16946419" cy="7320900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EF25F1A3-9308-BB43-AE48-B47585FC76BE}"/>
                </a:ext>
              </a:extLst>
            </p:cNvPr>
            <p:cNvSpPr/>
            <p:nvPr/>
          </p:nvSpPr>
          <p:spPr>
            <a:xfrm>
              <a:off x="1449657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C54DECB1-1F2D-5445-9DFA-FBC8AC9C1A4B}"/>
                </a:ext>
              </a:extLst>
            </p:cNvPr>
            <p:cNvSpPr/>
            <p:nvPr/>
          </p:nvSpPr>
          <p:spPr>
            <a:xfrm>
              <a:off x="5733255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07FA6A8D-D978-9E43-9EA4-39A55CB8DC39}"/>
                </a:ext>
              </a:extLst>
            </p:cNvPr>
            <p:cNvSpPr/>
            <p:nvPr/>
          </p:nvSpPr>
          <p:spPr>
            <a:xfrm>
              <a:off x="9994865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A32BA7F5-7C43-2C49-B623-5CE0B4FFBE7A}"/>
                </a:ext>
              </a:extLst>
            </p:cNvPr>
            <p:cNvSpPr/>
            <p:nvPr/>
          </p:nvSpPr>
          <p:spPr>
            <a:xfrm>
              <a:off x="14268748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E6CE3A4E-F554-C843-BBAD-EEA5BCB4A1EC}"/>
                </a:ext>
              </a:extLst>
            </p:cNvPr>
            <p:cNvSpPr/>
            <p:nvPr/>
          </p:nvSpPr>
          <p:spPr>
            <a:xfrm>
              <a:off x="1449657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CCB45A17-0BD4-4D41-AB88-1765BA973374}"/>
                </a:ext>
              </a:extLst>
            </p:cNvPr>
            <p:cNvSpPr/>
            <p:nvPr/>
          </p:nvSpPr>
          <p:spPr>
            <a:xfrm>
              <a:off x="5733255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7ED28F83-DBD4-4941-9F02-96DFF3D5185C}"/>
                </a:ext>
              </a:extLst>
            </p:cNvPr>
            <p:cNvSpPr/>
            <p:nvPr/>
          </p:nvSpPr>
          <p:spPr>
            <a:xfrm>
              <a:off x="9994865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C009FB89-2FD3-C34F-A2D3-5154CAB7D3F7}"/>
                </a:ext>
              </a:extLst>
            </p:cNvPr>
            <p:cNvSpPr/>
            <p:nvPr/>
          </p:nvSpPr>
          <p:spPr>
            <a:xfrm>
              <a:off x="14268748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4E3A7B8B-6213-8247-B545-47815B121DF7}"/>
                </a:ext>
              </a:extLst>
            </p:cNvPr>
            <p:cNvSpPr/>
            <p:nvPr/>
          </p:nvSpPr>
          <p:spPr>
            <a:xfrm>
              <a:off x="1449657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503D899C-7306-E34C-A1CD-9C2829722433}"/>
                </a:ext>
              </a:extLst>
            </p:cNvPr>
            <p:cNvSpPr/>
            <p:nvPr/>
          </p:nvSpPr>
          <p:spPr>
            <a:xfrm>
              <a:off x="5733255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001FF563-855B-014B-8FBA-015A833CE89A}"/>
                </a:ext>
              </a:extLst>
            </p:cNvPr>
            <p:cNvSpPr/>
            <p:nvPr/>
          </p:nvSpPr>
          <p:spPr>
            <a:xfrm>
              <a:off x="9994865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591671CE-E542-7040-824D-C6CB4AEF0502}"/>
                </a:ext>
              </a:extLst>
            </p:cNvPr>
            <p:cNvSpPr/>
            <p:nvPr/>
          </p:nvSpPr>
          <p:spPr>
            <a:xfrm>
              <a:off x="14268748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FFA7C8E0-962B-144C-A12E-381A6342D563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AD13E807-16AD-BE41-B8C4-FD415BA4910D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2654997E-2AC9-3044-8987-B2664BB49059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C651B17A-857C-4549-848D-B8DE989A6D33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8E01F924-E38D-4440-925C-648C5C7732DF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39EF1F09-1FDA-ED4A-88F8-AF85996AF39D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84136198-4718-DD43-8913-0C14A34A0B20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6A7BA560-EFBD-6249-BF27-D23222770A3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17D1EC45-7FF9-3941-9B45-87B5FF990D0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C701C089-18E3-ED44-B8CB-5072842FF36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2" name="Connecteur droit 31">
              <a:extLst>
                <a:ext uri="{FF2B5EF4-FFF2-40B4-BE49-F238E27FC236}">
                  <a16:creationId xmlns:a16="http://schemas.microsoft.com/office/drawing/2014/main" id="{C4A6F0AB-4000-C049-AFB1-9C47599E2A11}"/>
                </a:ext>
              </a:extLst>
            </p:cNvPr>
            <p:cNvCxnSpPr>
              <a:cxnSpLocks/>
              <a:stCxn id="31" idx="3"/>
              <a:endCxn id="3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161543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EE234B05-54CF-C349-8CE1-EF968E129AB4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7" y="1895704"/>
            <a:chExt cx="16946419" cy="9730934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521CED5E-77E0-E94B-BBB2-84952384A2AB}"/>
                </a:ext>
              </a:extLst>
            </p:cNvPr>
            <p:cNvSpPr/>
            <p:nvPr/>
          </p:nvSpPr>
          <p:spPr>
            <a:xfrm>
              <a:off x="1449657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452BDC5D-326B-3E47-8363-9057E628A1D3}"/>
                </a:ext>
              </a:extLst>
            </p:cNvPr>
            <p:cNvSpPr/>
            <p:nvPr/>
          </p:nvSpPr>
          <p:spPr>
            <a:xfrm>
              <a:off x="5733255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62C70894-4216-BB46-B5D5-26C5CA885FB7}"/>
                </a:ext>
              </a:extLst>
            </p:cNvPr>
            <p:cNvSpPr/>
            <p:nvPr/>
          </p:nvSpPr>
          <p:spPr>
            <a:xfrm>
              <a:off x="9994865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4FF110B6-750A-ED4D-821D-9CF437491FBD}"/>
                </a:ext>
              </a:extLst>
            </p:cNvPr>
            <p:cNvSpPr/>
            <p:nvPr/>
          </p:nvSpPr>
          <p:spPr>
            <a:xfrm>
              <a:off x="14268748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54D8CB73-EBCE-E843-82B5-B7C00106DE36}"/>
                </a:ext>
              </a:extLst>
            </p:cNvPr>
            <p:cNvSpPr/>
            <p:nvPr/>
          </p:nvSpPr>
          <p:spPr>
            <a:xfrm>
              <a:off x="1449657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EE34A9AE-E626-7F4B-87FD-34476A79445A}"/>
                </a:ext>
              </a:extLst>
            </p:cNvPr>
            <p:cNvSpPr/>
            <p:nvPr/>
          </p:nvSpPr>
          <p:spPr>
            <a:xfrm>
              <a:off x="5733255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D13FCC7B-61B8-6E47-9170-BAE681512DDA}"/>
                </a:ext>
              </a:extLst>
            </p:cNvPr>
            <p:cNvSpPr/>
            <p:nvPr/>
          </p:nvSpPr>
          <p:spPr>
            <a:xfrm>
              <a:off x="9994865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93A42DAA-A827-8E47-9833-0457895E5C40}"/>
                </a:ext>
              </a:extLst>
            </p:cNvPr>
            <p:cNvSpPr/>
            <p:nvPr/>
          </p:nvSpPr>
          <p:spPr>
            <a:xfrm>
              <a:off x="14268748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8326490-75C7-4D47-850C-25B530335F72}"/>
                </a:ext>
              </a:extLst>
            </p:cNvPr>
            <p:cNvSpPr/>
            <p:nvPr/>
          </p:nvSpPr>
          <p:spPr>
            <a:xfrm>
              <a:off x="1449657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3716DFFE-0D69-B043-AFDB-557EE7B9F83B}"/>
                </a:ext>
              </a:extLst>
            </p:cNvPr>
            <p:cNvSpPr/>
            <p:nvPr/>
          </p:nvSpPr>
          <p:spPr>
            <a:xfrm>
              <a:off x="5733255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89B19160-64B9-8C40-8AC4-EC0D04778EE3}"/>
                </a:ext>
              </a:extLst>
            </p:cNvPr>
            <p:cNvSpPr/>
            <p:nvPr/>
          </p:nvSpPr>
          <p:spPr>
            <a:xfrm>
              <a:off x="9994865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DB5DAED6-F3B6-ED4F-8100-728C85A9CC1B}"/>
                </a:ext>
              </a:extLst>
            </p:cNvPr>
            <p:cNvSpPr/>
            <p:nvPr/>
          </p:nvSpPr>
          <p:spPr>
            <a:xfrm>
              <a:off x="14268748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E72C8681-3F2D-7E4F-9378-D55D5D3053FC}"/>
                </a:ext>
              </a:extLst>
            </p:cNvPr>
            <p:cNvSpPr/>
            <p:nvPr/>
          </p:nvSpPr>
          <p:spPr>
            <a:xfrm>
              <a:off x="1449657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223A2DC6-7ECD-0144-AF7D-5AE5E9B9A3CC}"/>
                </a:ext>
              </a:extLst>
            </p:cNvPr>
            <p:cNvSpPr/>
            <p:nvPr/>
          </p:nvSpPr>
          <p:spPr>
            <a:xfrm>
              <a:off x="5733255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5862A124-1850-C24C-BEFD-64D864387B55}"/>
                </a:ext>
              </a:extLst>
            </p:cNvPr>
            <p:cNvSpPr/>
            <p:nvPr/>
          </p:nvSpPr>
          <p:spPr>
            <a:xfrm>
              <a:off x="9994865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2767593F-467B-3846-9FA0-E900ACFD88D8}"/>
                </a:ext>
              </a:extLst>
            </p:cNvPr>
            <p:cNvSpPr/>
            <p:nvPr/>
          </p:nvSpPr>
          <p:spPr>
            <a:xfrm>
              <a:off x="14268748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01B60605-80CD-CD4F-ACD6-D0B0D1EEFC0D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A326D317-88CD-7C42-9B54-2DCB5C882161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D3C20837-FEEF-B343-B143-3C1D51E8AA01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6802A54F-32B7-B549-B86B-8F8EDE6BE828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CF14614B-85E5-B44F-9751-56B3840BC385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D8D4E599-8520-E340-AAE5-1EC784A1B076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F5E20544-942C-3648-A49D-5A1959C8C669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3C9F372D-8267-BC4B-9A02-45E4892FF854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425E9685-924C-7741-AAC6-3C55D46F703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DA00C39A-A8F9-1747-B926-5479F34CF1A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C08455E1-C6DB-B348-83D2-572A8FAEE88B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68596BA8-FBA0-3B49-B975-ED7E5AC16EF3}"/>
                </a:ext>
              </a:extLst>
            </p:cNvPr>
            <p:cNvCxnSpPr>
              <a:cxnSpLocks/>
              <a:stCxn id="38" idx="3"/>
              <a:endCxn id="3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37376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062013F6-A7FC-3A42-A567-6B265621D805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7" y="1895704"/>
            <a:chExt cx="16946419" cy="12143353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2F4213DF-1AB5-0044-9A4F-962DC47FE1D4}"/>
                </a:ext>
              </a:extLst>
            </p:cNvPr>
            <p:cNvSpPr/>
            <p:nvPr/>
          </p:nvSpPr>
          <p:spPr>
            <a:xfrm>
              <a:off x="1449657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3994FEAA-0248-084E-93E4-898DD449431D}"/>
                </a:ext>
              </a:extLst>
            </p:cNvPr>
            <p:cNvSpPr/>
            <p:nvPr/>
          </p:nvSpPr>
          <p:spPr>
            <a:xfrm>
              <a:off x="5733255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21871C2A-D2B1-E54B-BD17-11A2165E25A6}"/>
                </a:ext>
              </a:extLst>
            </p:cNvPr>
            <p:cNvSpPr/>
            <p:nvPr/>
          </p:nvSpPr>
          <p:spPr>
            <a:xfrm>
              <a:off x="9994865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061D6074-1B4C-B94F-80B2-1A125FA34475}"/>
                </a:ext>
              </a:extLst>
            </p:cNvPr>
            <p:cNvSpPr/>
            <p:nvPr/>
          </p:nvSpPr>
          <p:spPr>
            <a:xfrm>
              <a:off x="14268748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ADB2DB2C-F275-F54D-86AF-606AD23692A8}"/>
                </a:ext>
              </a:extLst>
            </p:cNvPr>
            <p:cNvSpPr/>
            <p:nvPr/>
          </p:nvSpPr>
          <p:spPr>
            <a:xfrm>
              <a:off x="1449657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B93CCE68-8420-6949-BE76-0CFAAAD530C4}"/>
                </a:ext>
              </a:extLst>
            </p:cNvPr>
            <p:cNvSpPr/>
            <p:nvPr/>
          </p:nvSpPr>
          <p:spPr>
            <a:xfrm>
              <a:off x="5733255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57DBA4B1-9B9F-554F-B110-E53654E68BF1}"/>
                </a:ext>
              </a:extLst>
            </p:cNvPr>
            <p:cNvSpPr/>
            <p:nvPr/>
          </p:nvSpPr>
          <p:spPr>
            <a:xfrm>
              <a:off x="9994865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F78CE4F8-F45B-C744-B24C-D91BE1277C2A}"/>
                </a:ext>
              </a:extLst>
            </p:cNvPr>
            <p:cNvSpPr/>
            <p:nvPr/>
          </p:nvSpPr>
          <p:spPr>
            <a:xfrm>
              <a:off x="14268748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E7A90845-2B6D-D047-A6C4-804751CDB059}"/>
                </a:ext>
              </a:extLst>
            </p:cNvPr>
            <p:cNvSpPr/>
            <p:nvPr/>
          </p:nvSpPr>
          <p:spPr>
            <a:xfrm>
              <a:off x="1449657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92F15EE3-E2C6-8948-B745-FADA4F07697C}"/>
                </a:ext>
              </a:extLst>
            </p:cNvPr>
            <p:cNvSpPr/>
            <p:nvPr/>
          </p:nvSpPr>
          <p:spPr>
            <a:xfrm>
              <a:off x="5733255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B7ECC504-9192-F444-9CDA-BE877BCBE427}"/>
                </a:ext>
              </a:extLst>
            </p:cNvPr>
            <p:cNvSpPr/>
            <p:nvPr/>
          </p:nvSpPr>
          <p:spPr>
            <a:xfrm>
              <a:off x="9994865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D25F4D01-4AD4-E049-A5F7-116A84872B6D}"/>
                </a:ext>
              </a:extLst>
            </p:cNvPr>
            <p:cNvSpPr/>
            <p:nvPr/>
          </p:nvSpPr>
          <p:spPr>
            <a:xfrm>
              <a:off x="14268748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FDB95B3D-9583-B741-AE1C-3889E6786513}"/>
                </a:ext>
              </a:extLst>
            </p:cNvPr>
            <p:cNvSpPr/>
            <p:nvPr/>
          </p:nvSpPr>
          <p:spPr>
            <a:xfrm>
              <a:off x="1449657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0B78322A-46F0-6544-9B26-16E1489AB9A8}"/>
                </a:ext>
              </a:extLst>
            </p:cNvPr>
            <p:cNvSpPr/>
            <p:nvPr/>
          </p:nvSpPr>
          <p:spPr>
            <a:xfrm>
              <a:off x="5733255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86257075-2094-8F49-8C11-34586BAB2DA8}"/>
                </a:ext>
              </a:extLst>
            </p:cNvPr>
            <p:cNvSpPr/>
            <p:nvPr/>
          </p:nvSpPr>
          <p:spPr>
            <a:xfrm>
              <a:off x="9994865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70758E17-1049-CF45-9B72-C503BF8E0C9D}"/>
                </a:ext>
              </a:extLst>
            </p:cNvPr>
            <p:cNvSpPr/>
            <p:nvPr/>
          </p:nvSpPr>
          <p:spPr>
            <a:xfrm>
              <a:off x="14268748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E5323B85-D5CF-7547-B1A2-237E8305EBA5}"/>
                </a:ext>
              </a:extLst>
            </p:cNvPr>
            <p:cNvSpPr/>
            <p:nvPr/>
          </p:nvSpPr>
          <p:spPr>
            <a:xfrm>
              <a:off x="1449657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F47FFD39-1B4E-D943-B0B1-CB91B0260A30}"/>
                </a:ext>
              </a:extLst>
            </p:cNvPr>
            <p:cNvSpPr/>
            <p:nvPr/>
          </p:nvSpPr>
          <p:spPr>
            <a:xfrm>
              <a:off x="5733255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BDF3B6A-4E05-DF45-8550-434C158A3FFE}"/>
                </a:ext>
              </a:extLst>
            </p:cNvPr>
            <p:cNvSpPr/>
            <p:nvPr/>
          </p:nvSpPr>
          <p:spPr>
            <a:xfrm>
              <a:off x="9994865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24750F01-A0D5-F741-80C9-6715CCFBF253}"/>
                </a:ext>
              </a:extLst>
            </p:cNvPr>
            <p:cNvSpPr/>
            <p:nvPr/>
          </p:nvSpPr>
          <p:spPr>
            <a:xfrm>
              <a:off x="14268748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8CF287D1-8C81-B74C-92F2-2E2FCDE7B6BF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390E29D0-3A19-444A-A7EB-0DE1778261BC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F1C4EC8A-08EC-AB48-A71A-A1748A281F73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80746E40-5FF5-4F4F-8A04-520FA49A74AD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7B5F2EF7-28FE-A747-91E2-2392988D073C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EEC48A3F-EF6A-D846-B804-74A446CEA571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B03EF5F4-2D07-7C44-87B6-DBFBDBD8D9DE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74630AD1-E454-2540-9465-8BD85EC2E2E1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5205CA87-E61A-DD41-8977-405CE54E26C4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2CAB1482-DDB0-7040-B981-B3F349BEF85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A0FC5C94-F7C3-904E-8D2F-15D1FC2E699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6D183A40-75A6-084F-AB8E-212DF08F3796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2FA9DC67-345A-1849-BA50-95AEB9C59347}"/>
                </a:ext>
              </a:extLst>
            </p:cNvPr>
            <p:cNvCxnSpPr>
              <a:cxnSpLocks/>
              <a:stCxn id="43" idx="3"/>
              <a:endCxn id="4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1308348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5E03D5D6-F499-8544-B018-ACFA61376F73}"/>
              </a:ext>
            </a:extLst>
          </p:cNvPr>
          <p:cNvGrpSpPr/>
          <p:nvPr/>
        </p:nvGrpSpPr>
        <p:grpSpPr>
          <a:xfrm>
            <a:off x="1449657" y="1895706"/>
            <a:ext cx="12926744" cy="4918452"/>
            <a:chOff x="1449657" y="1895704"/>
            <a:chExt cx="16946419" cy="14704137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88CB17C2-C216-E64A-BC02-134E94D3945D}"/>
                </a:ext>
              </a:extLst>
            </p:cNvPr>
            <p:cNvSpPr/>
            <p:nvPr/>
          </p:nvSpPr>
          <p:spPr>
            <a:xfrm>
              <a:off x="1449657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AA608FE-2B8A-CB46-A168-3BCF67FD5FC8}"/>
                </a:ext>
              </a:extLst>
            </p:cNvPr>
            <p:cNvSpPr/>
            <p:nvPr/>
          </p:nvSpPr>
          <p:spPr>
            <a:xfrm>
              <a:off x="5733254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CE1B5EC4-678E-2542-AF18-18788B14484B}"/>
                </a:ext>
              </a:extLst>
            </p:cNvPr>
            <p:cNvSpPr/>
            <p:nvPr/>
          </p:nvSpPr>
          <p:spPr>
            <a:xfrm>
              <a:off x="9994864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FEBEE452-7C0B-AE4F-A9FD-185FC9B5514B}"/>
                </a:ext>
              </a:extLst>
            </p:cNvPr>
            <p:cNvSpPr/>
            <p:nvPr/>
          </p:nvSpPr>
          <p:spPr>
            <a:xfrm>
              <a:off x="14268749" y="1895704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9D68E687-86C6-DA44-8E54-8B775A0ECB7B}"/>
                </a:ext>
              </a:extLst>
            </p:cNvPr>
            <p:cNvSpPr/>
            <p:nvPr/>
          </p:nvSpPr>
          <p:spPr>
            <a:xfrm>
              <a:off x="1449657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48ADD7BF-4E70-3E46-BFA7-009B3449925F}"/>
                </a:ext>
              </a:extLst>
            </p:cNvPr>
            <p:cNvSpPr/>
            <p:nvPr/>
          </p:nvSpPr>
          <p:spPr>
            <a:xfrm>
              <a:off x="5733254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E2E19EA6-485B-F349-9625-30B5D63E8E9F}"/>
                </a:ext>
              </a:extLst>
            </p:cNvPr>
            <p:cNvSpPr/>
            <p:nvPr/>
          </p:nvSpPr>
          <p:spPr>
            <a:xfrm>
              <a:off x="9994864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9820E70D-404B-E948-A9F6-145B7674F01F}"/>
                </a:ext>
              </a:extLst>
            </p:cNvPr>
            <p:cNvSpPr/>
            <p:nvPr/>
          </p:nvSpPr>
          <p:spPr>
            <a:xfrm>
              <a:off x="14268749" y="4374271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3F14FF54-57E4-3445-96AB-7011DD89459B}"/>
                </a:ext>
              </a:extLst>
            </p:cNvPr>
            <p:cNvSpPr/>
            <p:nvPr/>
          </p:nvSpPr>
          <p:spPr>
            <a:xfrm>
              <a:off x="1449657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F2F2B49B-E9C4-8141-A230-3969957D3F6A}"/>
                </a:ext>
              </a:extLst>
            </p:cNvPr>
            <p:cNvSpPr/>
            <p:nvPr/>
          </p:nvSpPr>
          <p:spPr>
            <a:xfrm>
              <a:off x="5733254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2C4A8907-E79E-1D43-B357-B6E3EE861B06}"/>
                </a:ext>
              </a:extLst>
            </p:cNvPr>
            <p:cNvSpPr/>
            <p:nvPr/>
          </p:nvSpPr>
          <p:spPr>
            <a:xfrm>
              <a:off x="9994864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954DC3E5-CBDB-0442-97D5-7095FFC98EE2}"/>
                </a:ext>
              </a:extLst>
            </p:cNvPr>
            <p:cNvSpPr/>
            <p:nvPr/>
          </p:nvSpPr>
          <p:spPr>
            <a:xfrm>
              <a:off x="14268749" y="6852836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35C39178-53B4-7940-B8AC-979111167BC6}"/>
                </a:ext>
              </a:extLst>
            </p:cNvPr>
            <p:cNvSpPr/>
            <p:nvPr/>
          </p:nvSpPr>
          <p:spPr>
            <a:xfrm>
              <a:off x="1449657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4A79383A-D4A9-BB46-967A-B66F1BF26D8E}"/>
                </a:ext>
              </a:extLst>
            </p:cNvPr>
            <p:cNvSpPr/>
            <p:nvPr/>
          </p:nvSpPr>
          <p:spPr>
            <a:xfrm>
              <a:off x="5733254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4F4641EB-36DE-784F-B3B1-04FBE0E260BB}"/>
                </a:ext>
              </a:extLst>
            </p:cNvPr>
            <p:cNvSpPr/>
            <p:nvPr/>
          </p:nvSpPr>
          <p:spPr>
            <a:xfrm>
              <a:off x="9994864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B0468C64-FDE2-4D43-9522-521CDA42B163}"/>
                </a:ext>
              </a:extLst>
            </p:cNvPr>
            <p:cNvSpPr/>
            <p:nvPr/>
          </p:nvSpPr>
          <p:spPr>
            <a:xfrm>
              <a:off x="14268749" y="9331406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1D7D21FA-89D7-3149-BAF7-DFAD720EC795}"/>
                </a:ext>
              </a:extLst>
            </p:cNvPr>
            <p:cNvSpPr/>
            <p:nvPr/>
          </p:nvSpPr>
          <p:spPr>
            <a:xfrm>
              <a:off x="1449657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D4E88564-2378-B64F-9639-FF6BC4A10164}"/>
                </a:ext>
              </a:extLst>
            </p:cNvPr>
            <p:cNvSpPr/>
            <p:nvPr/>
          </p:nvSpPr>
          <p:spPr>
            <a:xfrm>
              <a:off x="5733254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F62DA5A1-3D5C-DF4A-9C98-588605341AE1}"/>
                </a:ext>
              </a:extLst>
            </p:cNvPr>
            <p:cNvSpPr/>
            <p:nvPr/>
          </p:nvSpPr>
          <p:spPr>
            <a:xfrm>
              <a:off x="9994864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30C883B5-368F-214C-A06D-991968B0AF7F}"/>
                </a:ext>
              </a:extLst>
            </p:cNvPr>
            <p:cNvSpPr/>
            <p:nvPr/>
          </p:nvSpPr>
          <p:spPr>
            <a:xfrm>
              <a:off x="14268749" y="11809974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A8C67717-FDE6-1D41-A2F1-1F3F3F729386}"/>
                </a:ext>
              </a:extLst>
            </p:cNvPr>
            <p:cNvSpPr/>
            <p:nvPr/>
          </p:nvSpPr>
          <p:spPr>
            <a:xfrm>
              <a:off x="1449657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BD53D18F-34AC-F547-A47B-4AC29845E22A}"/>
                </a:ext>
              </a:extLst>
            </p:cNvPr>
            <p:cNvSpPr/>
            <p:nvPr/>
          </p:nvSpPr>
          <p:spPr>
            <a:xfrm>
              <a:off x="5733254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F3C4C0D1-1906-0344-82CA-0D21A3F0ECCD}"/>
                </a:ext>
              </a:extLst>
            </p:cNvPr>
            <p:cNvSpPr/>
            <p:nvPr/>
          </p:nvSpPr>
          <p:spPr>
            <a:xfrm>
              <a:off x="9994864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45A23C5A-2513-9542-B640-8AAAC04D66F3}"/>
                </a:ext>
              </a:extLst>
            </p:cNvPr>
            <p:cNvSpPr/>
            <p:nvPr/>
          </p:nvSpPr>
          <p:spPr>
            <a:xfrm>
              <a:off x="14268747" y="14343848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653983BA-28BC-8149-A33F-87A9B7E5E50C}"/>
              </a:ext>
            </a:extLst>
          </p:cNvPr>
          <p:cNvSpPr/>
          <p:nvPr/>
        </p:nvSpPr>
        <p:spPr>
          <a:xfrm flipV="1">
            <a:off x="4717191" y="831283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590EABCF-E9B5-5F46-A225-8DFE07B52BA3}"/>
              </a:ext>
            </a:extLst>
          </p:cNvPr>
          <p:cNvSpPr/>
          <p:nvPr/>
        </p:nvSpPr>
        <p:spPr>
          <a:xfrm flipV="1">
            <a:off x="1449658" y="831282"/>
            <a:ext cx="314832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87990528-B615-3C48-98E5-7E93B50982C0}"/>
              </a:ext>
            </a:extLst>
          </p:cNvPr>
          <p:cNvSpPr/>
          <p:nvPr/>
        </p:nvSpPr>
        <p:spPr>
          <a:xfrm flipV="1">
            <a:off x="7984724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CC81E2F0-312D-C247-8EF2-0DEC6C101DB1}"/>
              </a:ext>
            </a:extLst>
          </p:cNvPr>
          <p:cNvSpPr/>
          <p:nvPr/>
        </p:nvSpPr>
        <p:spPr>
          <a:xfrm flipV="1">
            <a:off x="11228071" y="831283"/>
            <a:ext cx="313155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D6CEE479-B87F-0148-81CA-EE1CA02263F0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2B953685-50B8-5E4D-AFC7-F2EAFE1148D3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831ACAB9-451B-9944-AC07-0D855346FC12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03E69B79-5079-F34B-8CA5-756550ADC3DA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0" name="Rectangle à coins arrondis 34">
            <a:extLst>
              <a:ext uri="{FF2B5EF4-FFF2-40B4-BE49-F238E27FC236}">
                <a16:creationId xmlns:a16="http://schemas.microsoft.com/office/drawing/2014/main" id="{E7D572FE-0100-5149-8B28-CE6A2D41AFFB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6D2BE528-5D8B-BD4C-BFA5-BC45DE8991E9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E06C33C3-3FA4-2C40-A1CA-3F6168D94494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A4251945-6E65-3242-B079-8B2EB9E877E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F06100B0-8F62-6D45-BBF3-42A72D6EA28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09C737A1-169C-7E48-B245-89985D91952D}"/>
                </a:ext>
              </a:extLst>
            </p:cNvPr>
            <p:cNvCxnSpPr>
              <a:cxnSpLocks/>
              <a:stCxn id="47" idx="3"/>
              <a:endCxn id="4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9550019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101A1FB5-1A0F-7B4C-9E3C-8854CCA75D62}"/>
              </a:ext>
            </a:extLst>
          </p:cNvPr>
          <p:cNvGrpSpPr/>
          <p:nvPr/>
        </p:nvGrpSpPr>
        <p:grpSpPr>
          <a:xfrm>
            <a:off x="1449657" y="1895707"/>
            <a:ext cx="12927533" cy="4918452"/>
            <a:chOff x="1449656" y="1895706"/>
            <a:chExt cx="21114875" cy="238256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10485057-B588-6A46-97B7-14FEF53E60F8}"/>
                </a:ext>
              </a:extLst>
            </p:cNvPr>
            <p:cNvSpPr/>
            <p:nvPr/>
          </p:nvSpPr>
          <p:spPr>
            <a:xfrm>
              <a:off x="1449656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514F8615-E1DB-1E41-B8D7-CEB8ADA0F8F9}"/>
                </a:ext>
              </a:extLst>
            </p:cNvPr>
            <p:cNvSpPr/>
            <p:nvPr/>
          </p:nvSpPr>
          <p:spPr>
            <a:xfrm>
              <a:off x="5733256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7E5F900-B261-BF47-89E9-465446F9754D}"/>
                </a:ext>
              </a:extLst>
            </p:cNvPr>
            <p:cNvSpPr/>
            <p:nvPr/>
          </p:nvSpPr>
          <p:spPr>
            <a:xfrm>
              <a:off x="9994865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76C97CDF-21EC-814A-927B-5E4D41864A67}"/>
                </a:ext>
              </a:extLst>
            </p:cNvPr>
            <p:cNvSpPr/>
            <p:nvPr/>
          </p:nvSpPr>
          <p:spPr>
            <a:xfrm>
              <a:off x="14268744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95327345-8557-CC47-A306-32A5B1BFA460}"/>
                </a:ext>
              </a:extLst>
            </p:cNvPr>
            <p:cNvSpPr/>
            <p:nvPr/>
          </p:nvSpPr>
          <p:spPr>
            <a:xfrm>
              <a:off x="18542629" y="1895706"/>
              <a:ext cx="4021902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2EFFE58A-5666-6D41-BF2B-CC502F753C4C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7604B0A9-DF03-4647-88DB-1EE6A00FA265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35EECAF0-E78A-014D-BDC1-6C4ABEAB37E2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45C87EA-AA79-484F-B6F6-FF7A45790C30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BBADC99D-9FF7-4547-8B0B-860023805A69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23613C7C-9D4B-174F-89A2-E78B6D5C604D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599201AD-4792-5E40-8800-D1AEE3C81EB2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47B647FF-5200-804D-B08F-F9FB1F462BB7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590E214E-89C8-8748-9199-DE2F3098C521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5" name="Connecteur droit 24">
              <a:extLst>
                <a:ext uri="{FF2B5EF4-FFF2-40B4-BE49-F238E27FC236}">
                  <a16:creationId xmlns:a16="http://schemas.microsoft.com/office/drawing/2014/main" id="{52681E30-71E3-DA46-AC44-77C42FB5C5F6}"/>
                </a:ext>
              </a:extLst>
            </p:cNvPr>
            <p:cNvCxnSpPr>
              <a:cxnSpLocks/>
              <a:stCxn id="24" idx="3"/>
              <a:endCxn id="2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188743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Image 66">
            <a:extLst>
              <a:ext uri="{FF2B5EF4-FFF2-40B4-BE49-F238E27FC236}">
                <a16:creationId xmlns:a16="http://schemas.microsoft.com/office/drawing/2014/main" id="{5D15E312-1154-8041-8AFA-4960FB5AEF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630" y="2095009"/>
            <a:ext cx="12910456" cy="2846544"/>
          </a:xfrm>
          <a:prstGeom prst="rect">
            <a:avLst/>
          </a:prstGeom>
        </p:spPr>
      </p:pic>
      <p:sp>
        <p:nvSpPr>
          <p:cNvPr id="61" name="ZoneTexte 60"/>
          <p:cNvSpPr txBox="1">
            <a:spLocks noChangeArrowheads="1"/>
          </p:cNvSpPr>
          <p:nvPr/>
        </p:nvSpPr>
        <p:spPr bwMode="auto">
          <a:xfrm>
            <a:off x="6671526" y="896012"/>
            <a:ext cx="80502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100" dirty="0" err="1">
                <a:solidFill>
                  <a:srgbClr val="00B0F0"/>
                </a:solidFill>
                <a:latin typeface="Arial"/>
                <a:ea typeface="Arial"/>
                <a:cs typeface="Arial"/>
              </a:rPr>
              <a:t>Economic</a:t>
            </a:r>
            <a:endParaRPr lang="fr-CH" sz="1100" dirty="0">
              <a:solidFill>
                <a:srgbClr val="00B0F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62" name="Rectangle 61"/>
          <p:cNvSpPr>
            <a:spLocks noChangeArrowheads="1"/>
          </p:cNvSpPr>
          <p:nvPr/>
        </p:nvSpPr>
        <p:spPr bwMode="auto">
          <a:xfrm>
            <a:off x="6545061" y="5752288"/>
            <a:ext cx="10871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FF6666"/>
                </a:solidFill>
                <a:latin typeface="Arial"/>
                <a:cs typeface="Arial"/>
              </a:rPr>
              <a:t>Environmental</a:t>
            </a:r>
            <a:endParaRPr lang="fr-CH" sz="1100" dirty="0">
              <a:solidFill>
                <a:srgbClr val="FF6666"/>
              </a:solidFill>
              <a:latin typeface="Arial"/>
              <a:cs typeface="Arial"/>
            </a:endParaRPr>
          </a:p>
        </p:txBody>
      </p:sp>
      <p:sp>
        <p:nvSpPr>
          <p:cNvPr id="63" name="Rectangle 62"/>
          <p:cNvSpPr>
            <a:spLocks noChangeArrowheads="1"/>
          </p:cNvSpPr>
          <p:nvPr/>
        </p:nvSpPr>
        <p:spPr bwMode="auto">
          <a:xfrm>
            <a:off x="9681626" y="5754235"/>
            <a:ext cx="53091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030A0"/>
                </a:solidFill>
                <a:latin typeface="Arial"/>
                <a:cs typeface="Arial"/>
              </a:rPr>
              <a:t>Legal</a:t>
            </a:r>
            <a:endParaRPr lang="fr-CH" sz="1100" dirty="0">
              <a:solidFill>
                <a:srgbClr val="7030A0"/>
              </a:solidFill>
              <a:latin typeface="Arial"/>
              <a:cs typeface="Arial"/>
            </a:endParaRPr>
          </a:p>
        </p:txBody>
      </p:sp>
      <p:cxnSp>
        <p:nvCxnSpPr>
          <p:cNvPr id="64" name="Connecteur droit 63"/>
          <p:cNvCxnSpPr/>
          <p:nvPr/>
        </p:nvCxnSpPr>
        <p:spPr>
          <a:xfrm flipH="1" flipV="1">
            <a:off x="4247478" y="1202085"/>
            <a:ext cx="1091693" cy="2183462"/>
          </a:xfrm>
          <a:prstGeom prst="line">
            <a:avLst/>
          </a:prstGeom>
          <a:ln w="12700" cmpd="sng">
            <a:solidFill>
              <a:srgbClr val="00B05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5" name="Connecteur droit 64"/>
          <p:cNvCxnSpPr/>
          <p:nvPr/>
        </p:nvCxnSpPr>
        <p:spPr>
          <a:xfrm flipH="1" flipV="1">
            <a:off x="7111850" y="1202085"/>
            <a:ext cx="1065596" cy="2183460"/>
          </a:xfrm>
          <a:prstGeom prst="line">
            <a:avLst/>
          </a:prstGeom>
          <a:ln w="12700" cmpd="sng">
            <a:solidFill>
              <a:srgbClr val="00B0F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6" name="Connecteur droit 65"/>
          <p:cNvCxnSpPr/>
          <p:nvPr/>
        </p:nvCxnSpPr>
        <p:spPr>
          <a:xfrm flipH="1" flipV="1">
            <a:off x="9924142" y="1227553"/>
            <a:ext cx="1071831" cy="2157991"/>
          </a:xfrm>
          <a:prstGeom prst="line">
            <a:avLst/>
          </a:prstGeom>
          <a:ln w="12700" cmpd="sng">
            <a:solidFill>
              <a:schemeClr val="accent4">
                <a:lumMod val="9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4" name="ZoneTexte 73"/>
          <p:cNvSpPr txBox="1">
            <a:spLocks noChangeArrowheads="1"/>
          </p:cNvSpPr>
          <p:nvPr/>
        </p:nvSpPr>
        <p:spPr bwMode="auto">
          <a:xfrm>
            <a:off x="3956807" y="896012"/>
            <a:ext cx="67358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100" dirty="0">
                <a:solidFill>
                  <a:srgbClr val="00B050"/>
                </a:solidFill>
                <a:latin typeface="Arial"/>
                <a:ea typeface="Arial"/>
                <a:cs typeface="Arial"/>
              </a:rPr>
              <a:t>Political</a:t>
            </a:r>
            <a:endParaRPr lang="fr-CH" sz="1100" dirty="0">
              <a:solidFill>
                <a:srgbClr val="00B05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5" name="Rectangle 74"/>
          <p:cNvSpPr>
            <a:spLocks noChangeArrowheads="1"/>
          </p:cNvSpPr>
          <p:nvPr/>
        </p:nvSpPr>
        <p:spPr bwMode="auto">
          <a:xfrm>
            <a:off x="3766986" y="5752288"/>
            <a:ext cx="105830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F7F7F"/>
                </a:solidFill>
                <a:latin typeface="Arial"/>
                <a:cs typeface="Arial"/>
              </a:rPr>
              <a:t>Technological</a:t>
            </a:r>
            <a:endParaRPr lang="fr-CH" sz="1100" dirty="0">
              <a:solidFill>
                <a:srgbClr val="7F7F7F"/>
              </a:solidFill>
              <a:latin typeface="Arial"/>
              <a:cs typeface="Arial"/>
            </a:endParaRPr>
          </a:p>
        </p:txBody>
      </p:sp>
      <p:sp>
        <p:nvSpPr>
          <p:cNvPr id="76" name="ZoneTexte 75"/>
          <p:cNvSpPr txBox="1">
            <a:spLocks noChangeArrowheads="1"/>
          </p:cNvSpPr>
          <p:nvPr/>
        </p:nvSpPr>
        <p:spPr bwMode="auto">
          <a:xfrm>
            <a:off x="9647936" y="896012"/>
            <a:ext cx="57098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100" dirty="0">
                <a:solidFill>
                  <a:schemeClr val="accent4">
                    <a:lumMod val="90000"/>
                  </a:schemeClr>
                </a:solidFill>
                <a:latin typeface="Arial"/>
                <a:ea typeface="Arial"/>
                <a:cs typeface="Arial"/>
              </a:rPr>
              <a:t>Social</a:t>
            </a:r>
            <a:endParaRPr lang="fr-CH" sz="1100" dirty="0">
              <a:solidFill>
                <a:schemeClr val="accent4">
                  <a:lumMod val="90000"/>
                </a:schemeClr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77" name="Connecteur droit 76"/>
          <p:cNvCxnSpPr/>
          <p:nvPr/>
        </p:nvCxnSpPr>
        <p:spPr>
          <a:xfrm flipV="1">
            <a:off x="9934960" y="3500585"/>
            <a:ext cx="1055178" cy="2171000"/>
          </a:xfrm>
          <a:prstGeom prst="line">
            <a:avLst/>
          </a:prstGeom>
          <a:ln w="12700" cmpd="sng">
            <a:solidFill>
              <a:srgbClr val="7030A0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8" name="Connecteur droit 77"/>
          <p:cNvCxnSpPr/>
          <p:nvPr/>
        </p:nvCxnSpPr>
        <p:spPr>
          <a:xfrm flipV="1">
            <a:off x="7111850" y="3527351"/>
            <a:ext cx="1068596" cy="2144234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9" name="Connecteur droit 78"/>
          <p:cNvCxnSpPr/>
          <p:nvPr/>
        </p:nvCxnSpPr>
        <p:spPr>
          <a:xfrm flipV="1">
            <a:off x="4294951" y="3500603"/>
            <a:ext cx="1033312" cy="2170982"/>
          </a:xfrm>
          <a:prstGeom prst="line">
            <a:avLst/>
          </a:prstGeom>
          <a:ln w="12700" cmpd="sng">
            <a:solidFill>
              <a:srgbClr val="7F7F7F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0" name="Rectangle 79"/>
          <p:cNvSpPr/>
          <p:nvPr/>
        </p:nvSpPr>
        <p:spPr>
          <a:xfrm>
            <a:off x="11863354" y="3098686"/>
            <a:ext cx="12399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50000"/>
                  </a:schemeClr>
                </a:solidFill>
              </a:rPr>
              <a:t>PESTEL</a:t>
            </a:r>
          </a:p>
          <a:p>
            <a:pPr algn="ctr"/>
            <a:r>
              <a:rPr lang="fr-FR" b="1" spc="50" dirty="0" err="1">
                <a:solidFill>
                  <a:schemeClr val="tx1">
                    <a:alpha val="50000"/>
                  </a:schemeClr>
                </a:solidFill>
              </a:rPr>
              <a:t>Analysis</a:t>
            </a:r>
            <a:endParaRPr lang="fr-FR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81" name="Grouper 80"/>
          <p:cNvGrpSpPr/>
          <p:nvPr/>
        </p:nvGrpSpPr>
        <p:grpSpPr>
          <a:xfrm>
            <a:off x="2200750" y="1413686"/>
            <a:ext cx="8371288" cy="1761386"/>
            <a:chOff x="860836" y="1389286"/>
            <a:chExt cx="6476616" cy="1747631"/>
          </a:xfrm>
        </p:grpSpPr>
        <p:grpSp>
          <p:nvGrpSpPr>
            <p:cNvPr id="82" name="Grouper 8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0" name="Connecteur droit avec flèche 13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83" name="Grouper 8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91" name="Connecteur droit avec flèche 9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" name="Connecteur droit avec flèche 9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3" name="Connecteur droit avec flèche 9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4" name="Connecteur droit avec flèche 9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84" name="Grouper 83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85" name="Connecteur droit avec flèche 8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6" name="Connecteur droit avec flèche 85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7" name="Connecteur droit avec flèche 86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8" name="Connecteur droit avec flèche 87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89" name="Connecteur droit avec flèche 88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0" name="Connecteur droit avec flèche 89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2" name="Grouper 141"/>
          <p:cNvGrpSpPr/>
          <p:nvPr/>
        </p:nvGrpSpPr>
        <p:grpSpPr>
          <a:xfrm flipV="1">
            <a:off x="2218761" y="3776290"/>
            <a:ext cx="8353277" cy="1761386"/>
            <a:chOff x="860836" y="1389286"/>
            <a:chExt cx="6476616" cy="1747631"/>
          </a:xfrm>
        </p:grpSpPr>
        <p:grpSp>
          <p:nvGrpSpPr>
            <p:cNvPr id="143" name="Grouper 142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4" name="Grouper 143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5" name="Grouper 144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7" name="Connecteur droit avec flèche 14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8" name="Connecteur droit avec flèche 14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9" name="Connecteur droit avec flèche 14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0" name="Connecteur droit avec flèche 14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1" name="Connecteur droit avec flèche 15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64554817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F89F210-D930-814F-AF6A-1EBB7D53A16C}"/>
              </a:ext>
            </a:extLst>
          </p:cNvPr>
          <p:cNvGrpSpPr/>
          <p:nvPr/>
        </p:nvGrpSpPr>
        <p:grpSpPr>
          <a:xfrm>
            <a:off x="1449658" y="1895707"/>
            <a:ext cx="12926742" cy="4918451"/>
            <a:chOff x="1449658" y="1895706"/>
            <a:chExt cx="21113582" cy="4861126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81D19B1E-650B-9348-8027-E18ECA8EBEEB}"/>
                </a:ext>
              </a:extLst>
            </p:cNvPr>
            <p:cNvSpPr/>
            <p:nvPr/>
          </p:nvSpPr>
          <p:spPr>
            <a:xfrm>
              <a:off x="1449658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B94F3E1C-C46A-524C-B21B-3B6FAFD07371}"/>
                </a:ext>
              </a:extLst>
            </p:cNvPr>
            <p:cNvSpPr/>
            <p:nvPr/>
          </p:nvSpPr>
          <p:spPr>
            <a:xfrm>
              <a:off x="5733258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E97B1720-3349-CB4F-945A-EFD80E9A013F}"/>
                </a:ext>
              </a:extLst>
            </p:cNvPr>
            <p:cNvSpPr/>
            <p:nvPr/>
          </p:nvSpPr>
          <p:spPr>
            <a:xfrm>
              <a:off x="9994868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2B610D15-CB62-F044-A0EF-BC6AF52DC9C8}"/>
                </a:ext>
              </a:extLst>
            </p:cNvPr>
            <p:cNvSpPr/>
            <p:nvPr/>
          </p:nvSpPr>
          <p:spPr>
            <a:xfrm>
              <a:off x="14268747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3D8E4609-2DAB-EB4D-8EA3-6E2906FFCF44}"/>
                </a:ext>
              </a:extLst>
            </p:cNvPr>
            <p:cNvSpPr/>
            <p:nvPr/>
          </p:nvSpPr>
          <p:spPr>
            <a:xfrm>
              <a:off x="1449658" y="4374272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D285D901-71D6-D744-95B2-3BE6BFBEBBBB}"/>
                </a:ext>
              </a:extLst>
            </p:cNvPr>
            <p:cNvSpPr/>
            <p:nvPr/>
          </p:nvSpPr>
          <p:spPr>
            <a:xfrm>
              <a:off x="5733256" y="4374272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1D01DEF8-B710-C14A-81B0-CE381FDEED09}"/>
                </a:ext>
              </a:extLst>
            </p:cNvPr>
            <p:cNvSpPr/>
            <p:nvPr/>
          </p:nvSpPr>
          <p:spPr>
            <a:xfrm>
              <a:off x="9994868" y="4374272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2EC8D048-06B4-C646-B0CE-205E4E401BD6}"/>
                </a:ext>
              </a:extLst>
            </p:cNvPr>
            <p:cNvSpPr/>
            <p:nvPr/>
          </p:nvSpPr>
          <p:spPr>
            <a:xfrm>
              <a:off x="14268747" y="4374272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21A9205D-5ED4-4143-9F2B-859B65705768}"/>
                </a:ext>
              </a:extLst>
            </p:cNvPr>
            <p:cNvSpPr/>
            <p:nvPr/>
          </p:nvSpPr>
          <p:spPr>
            <a:xfrm>
              <a:off x="18542629" y="1895706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0C24F5DD-37D1-FD48-9BFD-34ABD76908F5}"/>
                </a:ext>
              </a:extLst>
            </p:cNvPr>
            <p:cNvSpPr/>
            <p:nvPr/>
          </p:nvSpPr>
          <p:spPr>
            <a:xfrm>
              <a:off x="18542629" y="4374272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0A0185D9-1321-F947-A0C9-E71A971DE609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3FC63210-B09A-7B40-AD7F-8158BF972AC4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50BFC2C9-B36D-3F44-BA2F-53F7B8987D25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43B5BE65-7E04-B44A-8348-A084A5A8C146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CE82148F-AAC1-E247-B8E4-57EDCD474E6E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6364A638-3CD1-D54C-8AA1-B52DEE11C7FA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70791EF6-C7FD-8F40-8B7E-0C7BBDAD6512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7" name="Groupe 26">
            <a:extLst>
              <a:ext uri="{FF2B5EF4-FFF2-40B4-BE49-F238E27FC236}">
                <a16:creationId xmlns:a16="http://schemas.microsoft.com/office/drawing/2014/main" id="{470AE1B0-A268-4140-90A6-E31C902D21C9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7B73E3D9-7617-8B4A-B5F7-67B8A4CF048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84DDA35C-CADB-8B45-9724-A97B56DD56C7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0" name="Connecteur droit 29">
              <a:extLst>
                <a:ext uri="{FF2B5EF4-FFF2-40B4-BE49-F238E27FC236}">
                  <a16:creationId xmlns:a16="http://schemas.microsoft.com/office/drawing/2014/main" id="{0B59E1C6-EA6B-0D48-8B6B-7F1EE612227C}"/>
                </a:ext>
              </a:extLst>
            </p:cNvPr>
            <p:cNvCxnSpPr>
              <a:cxnSpLocks/>
              <a:stCxn id="29" idx="3"/>
              <a:endCxn id="2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401369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308C45EB-4665-254C-9D08-2029EBAE847C}"/>
              </a:ext>
            </a:extLst>
          </p:cNvPr>
          <p:cNvGrpSpPr/>
          <p:nvPr/>
        </p:nvGrpSpPr>
        <p:grpSpPr>
          <a:xfrm>
            <a:off x="1449657" y="1895707"/>
            <a:ext cx="12926743" cy="4918451"/>
            <a:chOff x="1449656" y="1895706"/>
            <a:chExt cx="21113587" cy="7320900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9E4E0C60-5986-6C42-B0E6-678B1B09823D}"/>
                </a:ext>
              </a:extLst>
            </p:cNvPr>
            <p:cNvSpPr/>
            <p:nvPr/>
          </p:nvSpPr>
          <p:spPr>
            <a:xfrm>
              <a:off x="1449656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01436669-FA70-714A-A1B7-3106C31D7B33}"/>
                </a:ext>
              </a:extLst>
            </p:cNvPr>
            <p:cNvSpPr/>
            <p:nvPr/>
          </p:nvSpPr>
          <p:spPr>
            <a:xfrm>
              <a:off x="5733255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40217B11-EE8D-C74B-8B8B-E64DA7D71443}"/>
                </a:ext>
              </a:extLst>
            </p:cNvPr>
            <p:cNvSpPr/>
            <p:nvPr/>
          </p:nvSpPr>
          <p:spPr>
            <a:xfrm>
              <a:off x="9994864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800AC8A-48AA-DB43-A265-F5A524FA9090}"/>
                </a:ext>
              </a:extLst>
            </p:cNvPr>
            <p:cNvSpPr/>
            <p:nvPr/>
          </p:nvSpPr>
          <p:spPr>
            <a:xfrm>
              <a:off x="14268746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80DD72D0-9683-AC48-8C91-FFECFBB3DF91}"/>
                </a:ext>
              </a:extLst>
            </p:cNvPr>
            <p:cNvSpPr/>
            <p:nvPr/>
          </p:nvSpPr>
          <p:spPr>
            <a:xfrm>
              <a:off x="1449656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9575C0BB-4BD0-D84F-9C08-C5301AD3849C}"/>
                </a:ext>
              </a:extLst>
            </p:cNvPr>
            <p:cNvSpPr/>
            <p:nvPr/>
          </p:nvSpPr>
          <p:spPr>
            <a:xfrm>
              <a:off x="5733255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51C7A5AF-98F8-7B42-9A8D-47075A42D51E}"/>
                </a:ext>
              </a:extLst>
            </p:cNvPr>
            <p:cNvSpPr/>
            <p:nvPr/>
          </p:nvSpPr>
          <p:spPr>
            <a:xfrm>
              <a:off x="9994864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DCDA0231-A3ED-D14A-ABA2-19DFCC66A253}"/>
                </a:ext>
              </a:extLst>
            </p:cNvPr>
            <p:cNvSpPr/>
            <p:nvPr/>
          </p:nvSpPr>
          <p:spPr>
            <a:xfrm>
              <a:off x="14268746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98CFF84A-81D7-3845-B238-98CC8382B59D}"/>
                </a:ext>
              </a:extLst>
            </p:cNvPr>
            <p:cNvSpPr/>
            <p:nvPr/>
          </p:nvSpPr>
          <p:spPr>
            <a:xfrm>
              <a:off x="1449656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4A2D421D-2E44-D043-9013-FE37C51F6E19}"/>
                </a:ext>
              </a:extLst>
            </p:cNvPr>
            <p:cNvSpPr/>
            <p:nvPr/>
          </p:nvSpPr>
          <p:spPr>
            <a:xfrm>
              <a:off x="5733255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61A3797A-BD03-3146-A515-253FB97D6891}"/>
                </a:ext>
              </a:extLst>
            </p:cNvPr>
            <p:cNvSpPr/>
            <p:nvPr/>
          </p:nvSpPr>
          <p:spPr>
            <a:xfrm>
              <a:off x="9994864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FB27F4BD-A65A-9548-8B34-F59679984A85}"/>
                </a:ext>
              </a:extLst>
            </p:cNvPr>
            <p:cNvSpPr/>
            <p:nvPr/>
          </p:nvSpPr>
          <p:spPr>
            <a:xfrm>
              <a:off x="14268746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C9811734-997E-7D41-964F-49F672B9D10D}"/>
                </a:ext>
              </a:extLst>
            </p:cNvPr>
            <p:cNvSpPr/>
            <p:nvPr/>
          </p:nvSpPr>
          <p:spPr>
            <a:xfrm>
              <a:off x="18542632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B289A563-3C06-3343-BFBD-55AAE7B55C21}"/>
                </a:ext>
              </a:extLst>
            </p:cNvPr>
            <p:cNvSpPr/>
            <p:nvPr/>
          </p:nvSpPr>
          <p:spPr>
            <a:xfrm>
              <a:off x="18542632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BA950C9E-7CF5-4E41-BD49-002BFCD142A7}"/>
                </a:ext>
              </a:extLst>
            </p:cNvPr>
            <p:cNvSpPr/>
            <p:nvPr/>
          </p:nvSpPr>
          <p:spPr>
            <a:xfrm>
              <a:off x="18542632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88E0F896-0A90-5648-8B2F-364E3876CCFC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0E4A7A6D-425A-8346-B320-4C1FCA8A1AA9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CFEF02ED-C9F7-674F-94A7-E5D811AB271C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FA3AEC53-E532-1544-B674-DDEEAB05B421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F469F02D-EE67-7F4F-B8FD-5BD8C8B6BFC0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E046217B-3ACE-5D4C-B3F7-E4C4139535C2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2CC5BB36-DC71-AB48-ADF6-3AE82E261D50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E9E81531-8608-594A-B98F-203BBC62B2C7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A2239D58-75E6-EF4D-A795-3B65CDB5BC1B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C7F44775-665A-0D44-AB4E-67EAF7A66A3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0F09D153-A9E5-9945-9C8D-E5FF5290C7A2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8" name="Connecteur droit 37">
              <a:extLst>
                <a:ext uri="{FF2B5EF4-FFF2-40B4-BE49-F238E27FC236}">
                  <a16:creationId xmlns:a16="http://schemas.microsoft.com/office/drawing/2014/main" id="{CBB75F7B-E7F2-5E43-AE09-FA2DAAA0C0AE}"/>
                </a:ext>
              </a:extLst>
            </p:cNvPr>
            <p:cNvCxnSpPr>
              <a:cxnSpLocks/>
              <a:stCxn id="37" idx="3"/>
              <a:endCxn id="3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8151078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6245B499-9FA9-5C46-AEF5-DC9290E93F66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6" y="1895704"/>
            <a:chExt cx="21142078" cy="9730934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A7F91A42-75BB-B54E-B8C8-4BB6E4267F76}"/>
                </a:ext>
              </a:extLst>
            </p:cNvPr>
            <p:cNvSpPr/>
            <p:nvPr/>
          </p:nvSpPr>
          <p:spPr>
            <a:xfrm>
              <a:off x="1449656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7FE2FD6D-F42F-0342-AC1A-7B349B3629F3}"/>
                </a:ext>
              </a:extLst>
            </p:cNvPr>
            <p:cNvSpPr/>
            <p:nvPr/>
          </p:nvSpPr>
          <p:spPr>
            <a:xfrm>
              <a:off x="5733253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038D3C18-F013-2643-BA7D-D93206FB4014}"/>
                </a:ext>
              </a:extLst>
            </p:cNvPr>
            <p:cNvSpPr/>
            <p:nvPr/>
          </p:nvSpPr>
          <p:spPr>
            <a:xfrm>
              <a:off x="9994864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C0D5FB83-E37F-1A44-A3FC-5390DC4228AE}"/>
                </a:ext>
              </a:extLst>
            </p:cNvPr>
            <p:cNvSpPr/>
            <p:nvPr/>
          </p:nvSpPr>
          <p:spPr>
            <a:xfrm>
              <a:off x="14268745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0A712B36-218C-A443-A864-23A4BE13C427}"/>
                </a:ext>
              </a:extLst>
            </p:cNvPr>
            <p:cNvSpPr/>
            <p:nvPr/>
          </p:nvSpPr>
          <p:spPr>
            <a:xfrm>
              <a:off x="1449656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0CB1A362-1801-B747-A121-263A6C44C873}"/>
                </a:ext>
              </a:extLst>
            </p:cNvPr>
            <p:cNvSpPr/>
            <p:nvPr/>
          </p:nvSpPr>
          <p:spPr>
            <a:xfrm>
              <a:off x="5733253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7B62D757-8468-F845-8584-B9EB697086A2}"/>
                </a:ext>
              </a:extLst>
            </p:cNvPr>
            <p:cNvSpPr/>
            <p:nvPr/>
          </p:nvSpPr>
          <p:spPr>
            <a:xfrm>
              <a:off x="9994864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D6B16FDD-AD3D-BF4F-8FB8-06848C8549E0}"/>
                </a:ext>
              </a:extLst>
            </p:cNvPr>
            <p:cNvSpPr/>
            <p:nvPr/>
          </p:nvSpPr>
          <p:spPr>
            <a:xfrm>
              <a:off x="14268745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108CE977-0A7D-B24C-9175-58C7B4F47D90}"/>
                </a:ext>
              </a:extLst>
            </p:cNvPr>
            <p:cNvSpPr/>
            <p:nvPr/>
          </p:nvSpPr>
          <p:spPr>
            <a:xfrm>
              <a:off x="1449656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9D58A163-3DDC-614B-9AA0-1DB330716E9E}"/>
                </a:ext>
              </a:extLst>
            </p:cNvPr>
            <p:cNvSpPr/>
            <p:nvPr/>
          </p:nvSpPr>
          <p:spPr>
            <a:xfrm>
              <a:off x="5733253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CF89B2C-D43D-9549-90EF-A6F863A5F1EC}"/>
                </a:ext>
              </a:extLst>
            </p:cNvPr>
            <p:cNvSpPr/>
            <p:nvPr/>
          </p:nvSpPr>
          <p:spPr>
            <a:xfrm>
              <a:off x="9994864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1FC791E-CA51-7447-9FEF-8529BEAA6602}"/>
                </a:ext>
              </a:extLst>
            </p:cNvPr>
            <p:cNvSpPr/>
            <p:nvPr/>
          </p:nvSpPr>
          <p:spPr>
            <a:xfrm>
              <a:off x="14268745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A74403AF-ED48-644C-9AAF-83FEFF559DA0}"/>
                </a:ext>
              </a:extLst>
            </p:cNvPr>
            <p:cNvSpPr/>
            <p:nvPr/>
          </p:nvSpPr>
          <p:spPr>
            <a:xfrm>
              <a:off x="1449656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CBC6A004-E891-FE48-B04D-BAED891070E9}"/>
                </a:ext>
              </a:extLst>
            </p:cNvPr>
            <p:cNvSpPr/>
            <p:nvPr/>
          </p:nvSpPr>
          <p:spPr>
            <a:xfrm>
              <a:off x="5733253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E54B9591-FD5F-4743-9074-2984EDEA70F3}"/>
                </a:ext>
              </a:extLst>
            </p:cNvPr>
            <p:cNvSpPr/>
            <p:nvPr/>
          </p:nvSpPr>
          <p:spPr>
            <a:xfrm>
              <a:off x="9994864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53A9C02E-4070-BB4F-85BE-B1EEB7F68735}"/>
                </a:ext>
              </a:extLst>
            </p:cNvPr>
            <p:cNvSpPr/>
            <p:nvPr/>
          </p:nvSpPr>
          <p:spPr>
            <a:xfrm>
              <a:off x="14268745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94761AC6-6DBB-0948-BCAC-3C03474D3241}"/>
                </a:ext>
              </a:extLst>
            </p:cNvPr>
            <p:cNvSpPr/>
            <p:nvPr/>
          </p:nvSpPr>
          <p:spPr>
            <a:xfrm>
              <a:off x="18566585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51BD7EA0-B9D4-C84B-851D-EC0FDC5DD20C}"/>
                </a:ext>
              </a:extLst>
            </p:cNvPr>
            <p:cNvSpPr/>
            <p:nvPr/>
          </p:nvSpPr>
          <p:spPr>
            <a:xfrm>
              <a:off x="18566585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08170C46-1972-0048-93D3-12312F9E53D6}"/>
                </a:ext>
              </a:extLst>
            </p:cNvPr>
            <p:cNvSpPr/>
            <p:nvPr/>
          </p:nvSpPr>
          <p:spPr>
            <a:xfrm>
              <a:off x="18566585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C1382D58-4182-9145-BEC0-24AF1D0F3735}"/>
                </a:ext>
              </a:extLst>
            </p:cNvPr>
            <p:cNvSpPr/>
            <p:nvPr/>
          </p:nvSpPr>
          <p:spPr>
            <a:xfrm>
              <a:off x="18566585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4AADC9F0-88C3-7D4B-A018-88A8B5EDB8D6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C57B41B1-4CA2-6448-9582-5B1B1362CE22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D37DDB8B-D13A-384A-A95F-D28979F0FDF0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D224AD87-0DD7-EC4D-9770-32B5CB74D5DD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82F698DA-3CC2-6B4E-8A1A-E604507929D7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F5A52A18-1224-0943-B991-8CFA84E07E6B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6365D2E9-1A91-0644-A689-5FA555C6D8C9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63AD4864-2E1B-FF48-B7A3-83F7D35E3177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86270C97-17E6-2D4F-92A9-5A3922AA0E4C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CA02FE06-529B-5840-A1A7-AAA57EBDAD2A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2D43B0ED-EFD1-4C4F-8C54-B9A5C54C3FF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ADEE5AF1-DB74-284E-811B-5F68DECE1FB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8D391042-7797-7C43-98CC-3FE5EA97E950}"/>
                </a:ext>
              </a:extLst>
            </p:cNvPr>
            <p:cNvCxnSpPr>
              <a:cxnSpLocks/>
              <a:stCxn id="43" idx="3"/>
              <a:endCxn id="4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85756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539C41D9-0B40-4F45-9565-A21733D91E4F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6" y="1895704"/>
            <a:chExt cx="21113587" cy="12143353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8711CE57-CB6E-A942-9D0C-A8612B55C9DE}"/>
                </a:ext>
              </a:extLst>
            </p:cNvPr>
            <p:cNvSpPr/>
            <p:nvPr/>
          </p:nvSpPr>
          <p:spPr>
            <a:xfrm>
              <a:off x="1449656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9350B0C-E39D-EF4B-8F2E-52BCEF9B123D}"/>
                </a:ext>
              </a:extLst>
            </p:cNvPr>
            <p:cNvSpPr/>
            <p:nvPr/>
          </p:nvSpPr>
          <p:spPr>
            <a:xfrm>
              <a:off x="5733255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FA773022-5CFB-7649-ADAC-91398EC5EC29}"/>
                </a:ext>
              </a:extLst>
            </p:cNvPr>
            <p:cNvSpPr/>
            <p:nvPr/>
          </p:nvSpPr>
          <p:spPr>
            <a:xfrm>
              <a:off x="9994865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B2655D73-2387-1F4A-B612-327D21E26BF8}"/>
                </a:ext>
              </a:extLst>
            </p:cNvPr>
            <p:cNvSpPr/>
            <p:nvPr/>
          </p:nvSpPr>
          <p:spPr>
            <a:xfrm>
              <a:off x="14268746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93E2BE63-190E-FE45-9853-0082E3F51F4B}"/>
                </a:ext>
              </a:extLst>
            </p:cNvPr>
            <p:cNvSpPr/>
            <p:nvPr/>
          </p:nvSpPr>
          <p:spPr>
            <a:xfrm>
              <a:off x="1449656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6578DF96-19F0-B54F-A170-AFAC4D65B3CE}"/>
                </a:ext>
              </a:extLst>
            </p:cNvPr>
            <p:cNvSpPr/>
            <p:nvPr/>
          </p:nvSpPr>
          <p:spPr>
            <a:xfrm>
              <a:off x="5733255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88F53CCF-04F3-FD42-857E-BB62EA78F6AC}"/>
                </a:ext>
              </a:extLst>
            </p:cNvPr>
            <p:cNvSpPr/>
            <p:nvPr/>
          </p:nvSpPr>
          <p:spPr>
            <a:xfrm>
              <a:off x="9994865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8E85B603-1CE4-D54A-A08F-529E90E9E17E}"/>
                </a:ext>
              </a:extLst>
            </p:cNvPr>
            <p:cNvSpPr/>
            <p:nvPr/>
          </p:nvSpPr>
          <p:spPr>
            <a:xfrm>
              <a:off x="14268746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C02A7077-66AC-CF4B-84A2-7AEE277E7467}"/>
                </a:ext>
              </a:extLst>
            </p:cNvPr>
            <p:cNvSpPr/>
            <p:nvPr/>
          </p:nvSpPr>
          <p:spPr>
            <a:xfrm>
              <a:off x="1449656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E37C8526-3428-6B44-A27F-1C2131C1548E}"/>
                </a:ext>
              </a:extLst>
            </p:cNvPr>
            <p:cNvSpPr/>
            <p:nvPr/>
          </p:nvSpPr>
          <p:spPr>
            <a:xfrm>
              <a:off x="5733255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1B56838F-FD0D-7943-91E0-0CF1C060BB0A}"/>
                </a:ext>
              </a:extLst>
            </p:cNvPr>
            <p:cNvSpPr/>
            <p:nvPr/>
          </p:nvSpPr>
          <p:spPr>
            <a:xfrm>
              <a:off x="9994865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4EC0C8C0-A92E-474C-896E-1DC06455B127}"/>
                </a:ext>
              </a:extLst>
            </p:cNvPr>
            <p:cNvSpPr/>
            <p:nvPr/>
          </p:nvSpPr>
          <p:spPr>
            <a:xfrm>
              <a:off x="14268746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572B36CF-39B2-DE4A-A580-57807D334A2B}"/>
                </a:ext>
              </a:extLst>
            </p:cNvPr>
            <p:cNvSpPr/>
            <p:nvPr/>
          </p:nvSpPr>
          <p:spPr>
            <a:xfrm>
              <a:off x="1449656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460B8282-EE3A-EE4A-9C25-D352BBCB1438}"/>
                </a:ext>
              </a:extLst>
            </p:cNvPr>
            <p:cNvSpPr/>
            <p:nvPr/>
          </p:nvSpPr>
          <p:spPr>
            <a:xfrm>
              <a:off x="5733255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7C757ACA-D2DF-364E-8F45-4975A4D16AB1}"/>
                </a:ext>
              </a:extLst>
            </p:cNvPr>
            <p:cNvSpPr/>
            <p:nvPr/>
          </p:nvSpPr>
          <p:spPr>
            <a:xfrm>
              <a:off x="9994865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9409B937-464D-9549-8DC0-90136FF7CB85}"/>
                </a:ext>
              </a:extLst>
            </p:cNvPr>
            <p:cNvSpPr/>
            <p:nvPr/>
          </p:nvSpPr>
          <p:spPr>
            <a:xfrm>
              <a:off x="14268746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BBFDD7D7-E097-5247-9FCA-0A431D1FFD1F}"/>
                </a:ext>
              </a:extLst>
            </p:cNvPr>
            <p:cNvSpPr/>
            <p:nvPr/>
          </p:nvSpPr>
          <p:spPr>
            <a:xfrm>
              <a:off x="1449656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8E475EDB-6824-724B-BB3F-476739B9F9FF}"/>
                </a:ext>
              </a:extLst>
            </p:cNvPr>
            <p:cNvSpPr/>
            <p:nvPr/>
          </p:nvSpPr>
          <p:spPr>
            <a:xfrm>
              <a:off x="5733255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7A40CA9A-C234-7844-85A3-930634CAA817}"/>
                </a:ext>
              </a:extLst>
            </p:cNvPr>
            <p:cNvSpPr/>
            <p:nvPr/>
          </p:nvSpPr>
          <p:spPr>
            <a:xfrm>
              <a:off x="9994865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4FD0E96C-4423-E942-B27E-F97FC3B5A468}"/>
                </a:ext>
              </a:extLst>
            </p:cNvPr>
            <p:cNvSpPr/>
            <p:nvPr/>
          </p:nvSpPr>
          <p:spPr>
            <a:xfrm>
              <a:off x="14268746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A23AD8B9-6DAA-A649-8574-4C99570EC029}"/>
                </a:ext>
              </a:extLst>
            </p:cNvPr>
            <p:cNvSpPr/>
            <p:nvPr/>
          </p:nvSpPr>
          <p:spPr>
            <a:xfrm>
              <a:off x="18542632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58F72801-7AB2-FE41-8EE2-8B8CB3F3E178}"/>
                </a:ext>
              </a:extLst>
            </p:cNvPr>
            <p:cNvSpPr/>
            <p:nvPr/>
          </p:nvSpPr>
          <p:spPr>
            <a:xfrm>
              <a:off x="18542632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87CFE0A4-6D8F-5E49-A838-F28BB0DB0CDC}"/>
                </a:ext>
              </a:extLst>
            </p:cNvPr>
            <p:cNvSpPr/>
            <p:nvPr/>
          </p:nvSpPr>
          <p:spPr>
            <a:xfrm>
              <a:off x="18542632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E5BB9147-AF9A-C04B-8102-0047E4EB8F5C}"/>
                </a:ext>
              </a:extLst>
            </p:cNvPr>
            <p:cNvSpPr/>
            <p:nvPr/>
          </p:nvSpPr>
          <p:spPr>
            <a:xfrm>
              <a:off x="18542632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E895F334-2589-D640-A607-B1E7DF28BE61}"/>
                </a:ext>
              </a:extLst>
            </p:cNvPr>
            <p:cNvSpPr/>
            <p:nvPr/>
          </p:nvSpPr>
          <p:spPr>
            <a:xfrm>
              <a:off x="18542632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38D021B9-71C2-C54C-8C3A-FA7D7D5EED3F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E6D5A5F7-AAA8-FB45-A9D6-9AC3945CF05E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6E503DD4-2A66-3042-A79D-D19AFA33317E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08EC8C2C-E9C0-9142-9116-F40D52EA413C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911B53C4-766B-D94B-9E8B-9B30D0135BD8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437699ED-E117-9042-B659-3AFEF1FEAA7E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9" name="Rectangle à coins arrondis 34">
            <a:extLst>
              <a:ext uri="{FF2B5EF4-FFF2-40B4-BE49-F238E27FC236}">
                <a16:creationId xmlns:a16="http://schemas.microsoft.com/office/drawing/2014/main" id="{CD1E4196-F9A1-6A47-A819-859AC1554E38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0" name="Rectangle à coins arrondis 34">
            <a:extLst>
              <a:ext uri="{FF2B5EF4-FFF2-40B4-BE49-F238E27FC236}">
                <a16:creationId xmlns:a16="http://schemas.microsoft.com/office/drawing/2014/main" id="{C5ECC2E7-DE2B-134B-B557-130987EB5071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B47A7DE4-F2E9-FB4E-A1BF-EAC24EAB0753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5114E980-68DF-864D-960F-870A5D973047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696731B5-0F76-F546-A7A1-1767A6EE41B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C699F234-A25E-2946-8131-11BF947166C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08FFA836-A065-804B-B772-4D62CD66120F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9" name="Connecteur droit 48">
              <a:extLst>
                <a:ext uri="{FF2B5EF4-FFF2-40B4-BE49-F238E27FC236}">
                  <a16:creationId xmlns:a16="http://schemas.microsoft.com/office/drawing/2014/main" id="{8F789662-08E4-7C4E-9544-EE32B225F3BB}"/>
                </a:ext>
              </a:extLst>
            </p:cNvPr>
            <p:cNvCxnSpPr>
              <a:cxnSpLocks/>
              <a:stCxn id="48" idx="3"/>
              <a:endCxn id="4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8458048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à coins arrondis 34">
            <a:extLst>
              <a:ext uri="{FF2B5EF4-FFF2-40B4-BE49-F238E27FC236}">
                <a16:creationId xmlns:a16="http://schemas.microsoft.com/office/drawing/2014/main" id="{CE5A3E33-BD06-CC4E-B4B0-C7DA0B4EDF8C}"/>
              </a:ext>
            </a:extLst>
          </p:cNvPr>
          <p:cNvSpPr/>
          <p:nvPr/>
        </p:nvSpPr>
        <p:spPr>
          <a:xfrm flipV="1">
            <a:off x="89820" y="72000"/>
            <a:ext cx="14286580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514A3902-7033-D744-B2F8-4B467B049A70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7A552CA1-E531-2F4D-8C11-B09241A10A05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018D0709-F662-F748-90A4-0E08D614DE5A}"/>
              </a:ext>
            </a:extLst>
          </p:cNvPr>
          <p:cNvGrpSpPr/>
          <p:nvPr/>
        </p:nvGrpSpPr>
        <p:grpSpPr>
          <a:xfrm>
            <a:off x="1449657" y="1895706"/>
            <a:ext cx="12926743" cy="4918452"/>
            <a:chOff x="1449656" y="1895704"/>
            <a:chExt cx="21113582" cy="14704137"/>
          </a:xfrm>
        </p:grpSpPr>
        <p:sp>
          <p:nvSpPr>
            <p:cNvPr id="12" name="Rectangle à coins arrondis 34">
              <a:extLst>
                <a:ext uri="{FF2B5EF4-FFF2-40B4-BE49-F238E27FC236}">
                  <a16:creationId xmlns:a16="http://schemas.microsoft.com/office/drawing/2014/main" id="{89F9784C-3CE1-C442-8D3E-31A45FBA1FE5}"/>
                </a:ext>
              </a:extLst>
            </p:cNvPr>
            <p:cNvSpPr/>
            <p:nvPr/>
          </p:nvSpPr>
          <p:spPr>
            <a:xfrm>
              <a:off x="1449656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DD255DA-5BB0-6D46-A212-7B3EFDDCFD09}"/>
                </a:ext>
              </a:extLst>
            </p:cNvPr>
            <p:cNvSpPr/>
            <p:nvPr/>
          </p:nvSpPr>
          <p:spPr>
            <a:xfrm>
              <a:off x="5733254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706263D1-5613-D943-938D-0D1F1A887B5A}"/>
                </a:ext>
              </a:extLst>
            </p:cNvPr>
            <p:cNvSpPr/>
            <p:nvPr/>
          </p:nvSpPr>
          <p:spPr>
            <a:xfrm>
              <a:off x="9994863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5E0FBD5-1647-AA49-855E-334D096F3B47}"/>
                </a:ext>
              </a:extLst>
            </p:cNvPr>
            <p:cNvSpPr/>
            <p:nvPr/>
          </p:nvSpPr>
          <p:spPr>
            <a:xfrm>
              <a:off x="14268744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à coins arrondis 34">
              <a:extLst>
                <a:ext uri="{FF2B5EF4-FFF2-40B4-BE49-F238E27FC236}">
                  <a16:creationId xmlns:a16="http://schemas.microsoft.com/office/drawing/2014/main" id="{65737CBA-9E68-5F44-A195-DDE2D7B59ABA}"/>
                </a:ext>
              </a:extLst>
            </p:cNvPr>
            <p:cNvSpPr/>
            <p:nvPr/>
          </p:nvSpPr>
          <p:spPr>
            <a:xfrm>
              <a:off x="1449656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à coins arrondis 34">
              <a:extLst>
                <a:ext uri="{FF2B5EF4-FFF2-40B4-BE49-F238E27FC236}">
                  <a16:creationId xmlns:a16="http://schemas.microsoft.com/office/drawing/2014/main" id="{835242D6-5530-D74F-A341-9F70D5AD5600}"/>
                </a:ext>
              </a:extLst>
            </p:cNvPr>
            <p:cNvSpPr/>
            <p:nvPr/>
          </p:nvSpPr>
          <p:spPr>
            <a:xfrm>
              <a:off x="5733254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B5B7EAF9-6ED7-8A47-8D25-DA99E59ED033}"/>
                </a:ext>
              </a:extLst>
            </p:cNvPr>
            <p:cNvSpPr/>
            <p:nvPr/>
          </p:nvSpPr>
          <p:spPr>
            <a:xfrm>
              <a:off x="9994863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292BDFEC-FD73-4947-BE4A-26748917B09C}"/>
                </a:ext>
              </a:extLst>
            </p:cNvPr>
            <p:cNvSpPr/>
            <p:nvPr/>
          </p:nvSpPr>
          <p:spPr>
            <a:xfrm>
              <a:off x="14268744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à coins arrondis 34">
              <a:extLst>
                <a:ext uri="{FF2B5EF4-FFF2-40B4-BE49-F238E27FC236}">
                  <a16:creationId xmlns:a16="http://schemas.microsoft.com/office/drawing/2014/main" id="{A9DCAB34-C032-7243-9F7E-36712421DD44}"/>
                </a:ext>
              </a:extLst>
            </p:cNvPr>
            <p:cNvSpPr/>
            <p:nvPr/>
          </p:nvSpPr>
          <p:spPr>
            <a:xfrm>
              <a:off x="1449656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A5017C12-9439-4546-87DC-B2EC1265B796}"/>
                </a:ext>
              </a:extLst>
            </p:cNvPr>
            <p:cNvSpPr/>
            <p:nvPr/>
          </p:nvSpPr>
          <p:spPr>
            <a:xfrm>
              <a:off x="5733254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CD652A66-0DB9-2545-8CE7-E62A73A91AA8}"/>
                </a:ext>
              </a:extLst>
            </p:cNvPr>
            <p:cNvSpPr/>
            <p:nvPr/>
          </p:nvSpPr>
          <p:spPr>
            <a:xfrm>
              <a:off x="9994863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0E2D3DC0-B1FA-7F40-909E-1A8310450C8D}"/>
                </a:ext>
              </a:extLst>
            </p:cNvPr>
            <p:cNvSpPr/>
            <p:nvPr/>
          </p:nvSpPr>
          <p:spPr>
            <a:xfrm>
              <a:off x="14268744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E04E0E45-1AFC-A243-BCDF-985A90A06E79}"/>
                </a:ext>
              </a:extLst>
            </p:cNvPr>
            <p:cNvSpPr/>
            <p:nvPr/>
          </p:nvSpPr>
          <p:spPr>
            <a:xfrm>
              <a:off x="1449656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F286F781-60FB-7549-A0FE-9EB267D275EB}"/>
                </a:ext>
              </a:extLst>
            </p:cNvPr>
            <p:cNvSpPr/>
            <p:nvPr/>
          </p:nvSpPr>
          <p:spPr>
            <a:xfrm>
              <a:off x="5733254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DBC7096D-69CC-D644-8540-ED504A172293}"/>
                </a:ext>
              </a:extLst>
            </p:cNvPr>
            <p:cNvSpPr/>
            <p:nvPr/>
          </p:nvSpPr>
          <p:spPr>
            <a:xfrm>
              <a:off x="9994863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1A4F70BE-86A5-2948-8C56-054A189D3332}"/>
                </a:ext>
              </a:extLst>
            </p:cNvPr>
            <p:cNvSpPr/>
            <p:nvPr/>
          </p:nvSpPr>
          <p:spPr>
            <a:xfrm>
              <a:off x="14268744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1218141E-2913-124E-92C5-09E064BC4BEA}"/>
                </a:ext>
              </a:extLst>
            </p:cNvPr>
            <p:cNvSpPr/>
            <p:nvPr/>
          </p:nvSpPr>
          <p:spPr>
            <a:xfrm>
              <a:off x="1449656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11F532B0-5A30-0A47-BEE8-790C80DE5419}"/>
                </a:ext>
              </a:extLst>
            </p:cNvPr>
            <p:cNvSpPr/>
            <p:nvPr/>
          </p:nvSpPr>
          <p:spPr>
            <a:xfrm>
              <a:off x="5733254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045FCE64-F69E-4E44-AAEC-226042E6B474}"/>
                </a:ext>
              </a:extLst>
            </p:cNvPr>
            <p:cNvSpPr/>
            <p:nvPr/>
          </p:nvSpPr>
          <p:spPr>
            <a:xfrm>
              <a:off x="9994863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1D49559C-55B6-EF4B-95F7-EE3B394C8035}"/>
                </a:ext>
              </a:extLst>
            </p:cNvPr>
            <p:cNvSpPr/>
            <p:nvPr/>
          </p:nvSpPr>
          <p:spPr>
            <a:xfrm>
              <a:off x="14268744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5A0992D8-4EBA-A44B-A580-FC76BEF6B372}"/>
                </a:ext>
              </a:extLst>
            </p:cNvPr>
            <p:cNvSpPr/>
            <p:nvPr/>
          </p:nvSpPr>
          <p:spPr>
            <a:xfrm>
              <a:off x="1449656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65B518DC-9B97-294C-9E19-5133E2F68BBF}"/>
                </a:ext>
              </a:extLst>
            </p:cNvPr>
            <p:cNvSpPr/>
            <p:nvPr/>
          </p:nvSpPr>
          <p:spPr>
            <a:xfrm>
              <a:off x="5733254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F0310F74-CFB4-914C-9C00-F67F0AE551EA}"/>
                </a:ext>
              </a:extLst>
            </p:cNvPr>
            <p:cNvSpPr/>
            <p:nvPr/>
          </p:nvSpPr>
          <p:spPr>
            <a:xfrm>
              <a:off x="9994863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6D3724FB-9930-6F4C-8A3B-0CCCB836B97B}"/>
                </a:ext>
              </a:extLst>
            </p:cNvPr>
            <p:cNvSpPr/>
            <p:nvPr/>
          </p:nvSpPr>
          <p:spPr>
            <a:xfrm>
              <a:off x="14268744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6F3F8EED-65AC-7545-9269-859CB34895B5}"/>
                </a:ext>
              </a:extLst>
            </p:cNvPr>
            <p:cNvSpPr/>
            <p:nvPr/>
          </p:nvSpPr>
          <p:spPr>
            <a:xfrm>
              <a:off x="18542628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7E31CBC3-DBB0-D944-908F-548DC2D6757C}"/>
                </a:ext>
              </a:extLst>
            </p:cNvPr>
            <p:cNvSpPr/>
            <p:nvPr/>
          </p:nvSpPr>
          <p:spPr>
            <a:xfrm>
              <a:off x="18542628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92A59F0D-A3E5-6747-965C-F88FCD5AAB83}"/>
                </a:ext>
              </a:extLst>
            </p:cNvPr>
            <p:cNvSpPr/>
            <p:nvPr/>
          </p:nvSpPr>
          <p:spPr>
            <a:xfrm>
              <a:off x="18542628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F4914B48-06BC-3F40-BD4D-15E31AC8FB22}"/>
                </a:ext>
              </a:extLst>
            </p:cNvPr>
            <p:cNvSpPr/>
            <p:nvPr/>
          </p:nvSpPr>
          <p:spPr>
            <a:xfrm>
              <a:off x="18542628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B044BBE6-AFAB-F942-8836-EF1847ABAF51}"/>
                </a:ext>
              </a:extLst>
            </p:cNvPr>
            <p:cNvSpPr/>
            <p:nvPr/>
          </p:nvSpPr>
          <p:spPr>
            <a:xfrm>
              <a:off x="18542628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7D763695-D15E-2F40-82AE-E7017C21404E}"/>
                </a:ext>
              </a:extLst>
            </p:cNvPr>
            <p:cNvSpPr/>
            <p:nvPr/>
          </p:nvSpPr>
          <p:spPr>
            <a:xfrm>
              <a:off x="18542628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503AA64E-00FB-974E-AD54-CAEA7333C7EA}"/>
              </a:ext>
            </a:extLst>
          </p:cNvPr>
          <p:cNvSpPr/>
          <p:nvPr/>
        </p:nvSpPr>
        <p:spPr>
          <a:xfrm flipV="1">
            <a:off x="4084782" y="831283"/>
            <a:ext cx="2507500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F5F4087A-3783-8D44-9A78-7018C5BFDE56}"/>
              </a:ext>
            </a:extLst>
          </p:cNvPr>
          <p:cNvSpPr/>
          <p:nvPr/>
        </p:nvSpPr>
        <p:spPr>
          <a:xfrm flipV="1">
            <a:off x="1449658" y="831282"/>
            <a:ext cx="251999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8494C759-7390-EA41-86C5-EF9E7257835F}"/>
              </a:ext>
            </a:extLst>
          </p:cNvPr>
          <p:cNvSpPr/>
          <p:nvPr/>
        </p:nvSpPr>
        <p:spPr>
          <a:xfrm flipV="1">
            <a:off x="6707408" y="831283"/>
            <a:ext cx="249403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CDAA2BA4-46FF-B54D-B6D9-49CB0C8E2393}"/>
              </a:ext>
            </a:extLst>
          </p:cNvPr>
          <p:cNvSpPr/>
          <p:nvPr/>
        </p:nvSpPr>
        <p:spPr>
          <a:xfrm flipV="1">
            <a:off x="9316569" y="831283"/>
            <a:ext cx="250154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20A1AC8C-5DD9-6A4F-B3B8-1A2260C34176}"/>
              </a:ext>
            </a:extLst>
          </p:cNvPr>
          <p:cNvSpPr/>
          <p:nvPr/>
        </p:nvSpPr>
        <p:spPr>
          <a:xfrm flipV="1">
            <a:off x="11933242" y="831283"/>
            <a:ext cx="2443158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82550AA5-C24B-CC44-8447-0F6932F028ED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3E7C02AB-5C6D-5343-A5DB-F11A33B0C82D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359FFF04-4CCF-714A-8007-321BAD2C7E34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7" name="Rectangle à coins arrondis 34">
            <a:extLst>
              <a:ext uri="{FF2B5EF4-FFF2-40B4-BE49-F238E27FC236}">
                <a16:creationId xmlns:a16="http://schemas.microsoft.com/office/drawing/2014/main" id="{8409A886-28E2-EE4B-A9A4-F5137C6A88EE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E78C9E5D-6CB9-7644-842C-E3395F5351B0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AFC2C9C8-B951-2443-A39E-E0537390405D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B5DB5B9D-E716-734C-9D27-E77C871C9B0F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38FA65E0-1BE0-9D4B-8832-5CF612F26CE1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0EEA3BF9-1BB1-234F-85FF-4106E24BCCB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345AEC3E-3815-0247-900B-6F9C96700C02}"/>
                </a:ext>
              </a:extLst>
            </p:cNvPr>
            <p:cNvCxnSpPr>
              <a:cxnSpLocks/>
              <a:stCxn id="53" idx="3"/>
              <a:endCxn id="5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1515134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à coins arrondis 34"/>
          <p:cNvSpPr/>
          <p:nvPr/>
        </p:nvSpPr>
        <p:spPr>
          <a:xfrm>
            <a:off x="797631" y="3753739"/>
            <a:ext cx="6698693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9" name="Rectangle à coins arrondis 34"/>
          <p:cNvSpPr/>
          <p:nvPr/>
        </p:nvSpPr>
        <p:spPr>
          <a:xfrm>
            <a:off x="7509224" y="1244682"/>
            <a:ext cx="666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Forme libre 76"/>
          <p:cNvSpPr/>
          <p:nvPr/>
        </p:nvSpPr>
        <p:spPr>
          <a:xfrm rot="15284353" flipH="1">
            <a:off x="-1870675" y="3204139"/>
            <a:ext cx="4940517" cy="128799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21274" h="95536">
                <a:moveTo>
                  <a:pt x="1821274" y="0"/>
                </a:moveTo>
                <a:lnTo>
                  <a:pt x="0" y="95536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98000"/>
            <a:ext cx="13993200" cy="7866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628496" y="42856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6" name="ZoneTexte 65"/>
          <p:cNvSpPr txBox="1"/>
          <p:nvPr/>
        </p:nvSpPr>
        <p:spPr>
          <a:xfrm>
            <a:off x="1176059" y="42856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770575" y="1244682"/>
            <a:ext cx="666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7536280" y="3753739"/>
            <a:ext cx="662399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38" name="Forme libre 37"/>
          <p:cNvSpPr/>
          <p:nvPr/>
        </p:nvSpPr>
        <p:spPr>
          <a:xfrm rot="20796747" flipH="1">
            <a:off x="693009" y="4781364"/>
            <a:ext cx="13368346" cy="318172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Rectangle 38"/>
          <p:cNvSpPr/>
          <p:nvPr/>
        </p:nvSpPr>
        <p:spPr>
          <a:xfrm>
            <a:off x="3315745" y="1470109"/>
            <a:ext cx="171072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Quick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go for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9608759" y="1470109"/>
            <a:ext cx="2672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Major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projects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research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plan</a:t>
            </a:r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509352" y="367113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7466990" y="635250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0403061" y="6462419"/>
            <a:ext cx="96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effort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3718591" y="6462418"/>
            <a:ext cx="9208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effort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155217" y="4821240"/>
            <a:ext cx="102463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impact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171941" y="2312183"/>
            <a:ext cx="106471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impact</a:t>
            </a:r>
          </a:p>
        </p:txBody>
      </p:sp>
      <p:pic>
        <p:nvPicPr>
          <p:cNvPr id="51" name="Image 50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5012" y="1494478"/>
            <a:ext cx="252000" cy="228260"/>
          </a:xfrm>
          <a:prstGeom prst="rect">
            <a:avLst/>
          </a:prstGeom>
        </p:spPr>
      </p:pic>
      <p:pic>
        <p:nvPicPr>
          <p:cNvPr id="52" name="Image 51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47160" y="4020162"/>
            <a:ext cx="252000" cy="206182"/>
          </a:xfrm>
          <a:prstGeom prst="rect">
            <a:avLst/>
          </a:prstGeom>
        </p:spPr>
      </p:pic>
      <p:sp>
        <p:nvSpPr>
          <p:cNvPr id="54" name="Rectangle 53"/>
          <p:cNvSpPr/>
          <p:nvPr/>
        </p:nvSpPr>
        <p:spPr>
          <a:xfrm>
            <a:off x="3090438" y="3984754"/>
            <a:ext cx="231185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Fill-ins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only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if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you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have time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10345578" y="3984754"/>
            <a:ext cx="10887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Not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worth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3" name="Grouper 2"/>
          <p:cNvGrpSpPr/>
          <p:nvPr/>
        </p:nvGrpSpPr>
        <p:grpSpPr>
          <a:xfrm>
            <a:off x="13547160" y="1519546"/>
            <a:ext cx="252000" cy="178125"/>
            <a:chOff x="13626000" y="1544400"/>
            <a:chExt cx="252000" cy="178125"/>
          </a:xfrm>
        </p:grpSpPr>
        <p:pic>
          <p:nvPicPr>
            <p:cNvPr id="56" name="Image 55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57" name="Forme libre 56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9" name="Grouper 58"/>
          <p:cNvGrpSpPr/>
          <p:nvPr/>
        </p:nvGrpSpPr>
        <p:grpSpPr>
          <a:xfrm>
            <a:off x="6815012" y="4034191"/>
            <a:ext cx="252000" cy="178125"/>
            <a:chOff x="13626000" y="1544400"/>
            <a:chExt cx="252000" cy="178125"/>
          </a:xfrm>
        </p:grpSpPr>
        <p:pic>
          <p:nvPicPr>
            <p:cNvPr id="63" name="Image 62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64" name="Forme libre 63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54215640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à coins arrondis 37">
            <a:extLst>
              <a:ext uri="{FF2B5EF4-FFF2-40B4-BE49-F238E27FC236}">
                <a16:creationId xmlns:a16="http://schemas.microsoft.com/office/drawing/2014/main" id="{7F68B86F-2D8C-724A-8404-A5B4AC50CB5C}"/>
              </a:ext>
            </a:extLst>
          </p:cNvPr>
          <p:cNvSpPr/>
          <p:nvPr/>
        </p:nvSpPr>
        <p:spPr>
          <a:xfrm>
            <a:off x="360000" y="126000"/>
            <a:ext cx="13971876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FD0A6B8D-1EB3-B241-9507-3821529E2B87}"/>
              </a:ext>
            </a:extLst>
          </p:cNvPr>
          <p:cNvSpPr/>
          <p:nvPr/>
        </p:nvSpPr>
        <p:spPr>
          <a:xfrm>
            <a:off x="919862" y="3753739"/>
            <a:ext cx="6519372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ECC044F3-0B50-2A44-8717-2E5103673EFD}"/>
              </a:ext>
            </a:extLst>
          </p:cNvPr>
          <p:cNvSpPr/>
          <p:nvPr/>
        </p:nvSpPr>
        <p:spPr>
          <a:xfrm>
            <a:off x="7524847" y="1244682"/>
            <a:ext cx="680702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orme libre 36">
            <a:extLst>
              <a:ext uri="{FF2B5EF4-FFF2-40B4-BE49-F238E27FC236}">
                <a16:creationId xmlns:a16="http://schemas.microsoft.com/office/drawing/2014/main" id="{1AD5A523-622C-4F42-BAAB-7709DF00076C}"/>
              </a:ext>
            </a:extLst>
          </p:cNvPr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133EAB13-23A2-9045-BC4B-7AD21783F92A}"/>
              </a:ext>
            </a:extLst>
          </p:cNvPr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699EA59D-7B6D-AD40-8F15-0397F8BA63CF}"/>
              </a:ext>
            </a:extLst>
          </p:cNvPr>
          <p:cNvSpPr txBox="1"/>
          <p:nvPr/>
        </p:nvSpPr>
        <p:spPr>
          <a:xfrm>
            <a:off x="1176059" y="357443"/>
            <a:ext cx="20553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3D804E01-9C02-1549-AD35-BE84BA871789}"/>
              </a:ext>
            </a:extLst>
          </p:cNvPr>
          <p:cNvSpPr/>
          <p:nvPr/>
        </p:nvSpPr>
        <p:spPr>
          <a:xfrm flipV="1">
            <a:off x="926569" y="1244682"/>
            <a:ext cx="6509655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5FB27552-CF11-0B41-97B0-A476DCEC0533}"/>
              </a:ext>
            </a:extLst>
          </p:cNvPr>
          <p:cNvSpPr/>
          <p:nvPr/>
        </p:nvSpPr>
        <p:spPr>
          <a:xfrm flipV="1">
            <a:off x="7524847" y="3753739"/>
            <a:ext cx="6807029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FD10A1F-C663-894D-A523-1E4E6266B69B}"/>
              </a:ext>
            </a:extLst>
          </p:cNvPr>
          <p:cNvSpPr/>
          <p:nvPr/>
        </p:nvSpPr>
        <p:spPr>
          <a:xfrm>
            <a:off x="3700090" y="1470109"/>
            <a:ext cx="9589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EDDE45A-3C91-284A-8594-A4B1A531C9FA}"/>
              </a:ext>
            </a:extLst>
          </p:cNvPr>
          <p:cNvSpPr/>
          <p:nvPr/>
        </p:nvSpPr>
        <p:spPr>
          <a:xfrm>
            <a:off x="10463330" y="1470109"/>
            <a:ext cx="9300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5C2D0A1-F573-4C47-9A76-06E4186DFB7F}"/>
              </a:ext>
            </a:extLst>
          </p:cNvPr>
          <p:cNvSpPr/>
          <p:nvPr/>
        </p:nvSpPr>
        <p:spPr>
          <a:xfrm>
            <a:off x="13789740" y="6462419"/>
            <a:ext cx="5421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64EF77A-B005-984C-8F5D-E1A34CEF0989}"/>
              </a:ext>
            </a:extLst>
          </p:cNvPr>
          <p:cNvSpPr/>
          <p:nvPr/>
        </p:nvSpPr>
        <p:spPr>
          <a:xfrm>
            <a:off x="898315" y="6462418"/>
            <a:ext cx="551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A3A8FC9-269F-A24A-82B6-98DE56E6B2CC}"/>
              </a:ext>
            </a:extLst>
          </p:cNvPr>
          <p:cNvSpPr/>
          <p:nvPr/>
        </p:nvSpPr>
        <p:spPr>
          <a:xfrm rot="16200000">
            <a:off x="251260" y="5828845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5E9B6F4B-C766-8F44-983F-B3259974FF0C}"/>
              </a:ext>
            </a:extLst>
          </p:cNvPr>
          <p:cNvSpPr/>
          <p:nvPr/>
        </p:nvSpPr>
        <p:spPr>
          <a:xfrm rot="16200000">
            <a:off x="234537" y="1297748"/>
            <a:ext cx="5245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C4C271E8-A95F-DD4C-B351-34BEDFBABFB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101" y="1494478"/>
            <a:ext cx="252000" cy="228260"/>
          </a:xfrm>
          <a:prstGeom prst="rect">
            <a:avLst/>
          </a:prstGeom>
        </p:spPr>
      </p:pic>
      <p:pic>
        <p:nvPicPr>
          <p:cNvPr id="65" name="Image 64">
            <a:extLst>
              <a:ext uri="{FF2B5EF4-FFF2-40B4-BE49-F238E27FC236}">
                <a16:creationId xmlns:a16="http://schemas.microsoft.com/office/drawing/2014/main" id="{A4715A8E-65ED-4A4E-83FB-0008440ECE7C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10253" y="4020162"/>
            <a:ext cx="252000" cy="206182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73526E4C-BFB4-CB44-93BA-1623772F4302}"/>
              </a:ext>
            </a:extLst>
          </p:cNvPr>
          <p:cNvSpPr/>
          <p:nvPr/>
        </p:nvSpPr>
        <p:spPr>
          <a:xfrm>
            <a:off x="3772225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1AC83648-AE00-B047-9EEC-7A0D22CC5DCB}"/>
              </a:ext>
            </a:extLst>
          </p:cNvPr>
          <p:cNvSpPr/>
          <p:nvPr/>
        </p:nvSpPr>
        <p:spPr>
          <a:xfrm>
            <a:off x="10721413" y="3984754"/>
            <a:ext cx="413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</a:p>
        </p:txBody>
      </p:sp>
      <p:grpSp>
        <p:nvGrpSpPr>
          <p:cNvPr id="68" name="Grouper 55">
            <a:extLst>
              <a:ext uri="{FF2B5EF4-FFF2-40B4-BE49-F238E27FC236}">
                <a16:creationId xmlns:a16="http://schemas.microsoft.com/office/drawing/2014/main" id="{59E683ED-E058-494F-A4EB-38C7D01CF422}"/>
              </a:ext>
            </a:extLst>
          </p:cNvPr>
          <p:cNvGrpSpPr/>
          <p:nvPr/>
        </p:nvGrpSpPr>
        <p:grpSpPr>
          <a:xfrm>
            <a:off x="13810253" y="1519546"/>
            <a:ext cx="252000" cy="178125"/>
            <a:chOff x="13626000" y="1544400"/>
            <a:chExt cx="252000" cy="178125"/>
          </a:xfrm>
        </p:grpSpPr>
        <p:pic>
          <p:nvPicPr>
            <p:cNvPr id="69" name="Image 68">
              <a:extLst>
                <a:ext uri="{FF2B5EF4-FFF2-40B4-BE49-F238E27FC236}">
                  <a16:creationId xmlns:a16="http://schemas.microsoft.com/office/drawing/2014/main" id="{BED34E80-9E03-F943-9B7B-7BFA936023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0" name="Forme libre 69">
              <a:extLst>
                <a:ext uri="{FF2B5EF4-FFF2-40B4-BE49-F238E27FC236}">
                  <a16:creationId xmlns:a16="http://schemas.microsoft.com/office/drawing/2014/main" id="{886DB146-CF42-2542-B635-75CEC29A650C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1" name="Grouper 74">
            <a:extLst>
              <a:ext uri="{FF2B5EF4-FFF2-40B4-BE49-F238E27FC236}">
                <a16:creationId xmlns:a16="http://schemas.microsoft.com/office/drawing/2014/main" id="{56D2B71D-94CB-294F-9F5C-8392C8A93D22}"/>
              </a:ext>
            </a:extLst>
          </p:cNvPr>
          <p:cNvGrpSpPr/>
          <p:nvPr/>
        </p:nvGrpSpPr>
        <p:grpSpPr>
          <a:xfrm>
            <a:off x="6873133" y="4034191"/>
            <a:ext cx="252000" cy="178125"/>
            <a:chOff x="13626000" y="1544400"/>
            <a:chExt cx="252000" cy="178125"/>
          </a:xfrm>
        </p:grpSpPr>
        <p:pic>
          <p:nvPicPr>
            <p:cNvPr id="72" name="Image 71">
              <a:extLst>
                <a:ext uri="{FF2B5EF4-FFF2-40B4-BE49-F238E27FC236}">
                  <a16:creationId xmlns:a16="http://schemas.microsoft.com/office/drawing/2014/main" id="{0204766B-4A51-B14D-8420-7723D8ED3C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3" name="Forme libre 72">
              <a:extLst>
                <a:ext uri="{FF2B5EF4-FFF2-40B4-BE49-F238E27FC236}">
                  <a16:creationId xmlns:a16="http://schemas.microsoft.com/office/drawing/2014/main" id="{7426E65A-1DBE-424A-8F3A-2CD2F5705D2F}"/>
                </a:ext>
              </a:extLst>
            </p:cNvPr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8" name="Forme libre 77">
            <a:extLst>
              <a:ext uri="{FF2B5EF4-FFF2-40B4-BE49-F238E27FC236}">
                <a16:creationId xmlns:a16="http://schemas.microsoft.com/office/drawing/2014/main" id="{2B6B5FC3-863D-BC43-A41F-F2DEA9700CB1}"/>
              </a:ext>
            </a:extLst>
          </p:cNvPr>
          <p:cNvSpPr/>
          <p:nvPr/>
        </p:nvSpPr>
        <p:spPr>
          <a:xfrm rot="20796747" flipH="1">
            <a:off x="820082" y="4792365"/>
            <a:ext cx="13320208" cy="321821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33A06745-6154-E041-B6C1-041508C5A4E7}"/>
              </a:ext>
            </a:extLst>
          </p:cNvPr>
          <p:cNvSpPr/>
          <p:nvPr/>
        </p:nvSpPr>
        <p:spPr>
          <a:xfrm>
            <a:off x="7068557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627319EF-8D40-524F-A256-E1A679713C2F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</a:p>
        </p:txBody>
      </p:sp>
    </p:spTree>
    <p:extLst>
      <p:ext uri="{BB962C8B-B14F-4D97-AF65-F5344CB8AC3E}">
        <p14:creationId xmlns:p14="http://schemas.microsoft.com/office/powerpoint/2010/main" val="177037383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Rectangle à coins arrondis 37">
            <a:extLst>
              <a:ext uri="{FF2B5EF4-FFF2-40B4-BE49-F238E27FC236}">
                <a16:creationId xmlns:a16="http://schemas.microsoft.com/office/drawing/2014/main" id="{B7FFA03A-5088-E54A-9F9B-913934B645E7}"/>
              </a:ext>
            </a:extLst>
          </p:cNvPr>
          <p:cNvSpPr/>
          <p:nvPr/>
        </p:nvSpPr>
        <p:spPr>
          <a:xfrm>
            <a:off x="10642600" y="150616"/>
            <a:ext cx="3725930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00" name="Image 99">
            <a:extLst>
              <a:ext uri="{FF2B5EF4-FFF2-40B4-BE49-F238E27FC236}">
                <a16:creationId xmlns:a16="http://schemas.microsoft.com/office/drawing/2014/main" id="{E7AB47F8-A8E6-A945-B5C9-3AC38E29CC0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2269315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101" name="Rectangle à coins arrondis 37">
            <a:extLst>
              <a:ext uri="{FF2B5EF4-FFF2-40B4-BE49-F238E27FC236}">
                <a16:creationId xmlns:a16="http://schemas.microsoft.com/office/drawing/2014/main" id="{0EC89FE8-1068-664E-9D1E-9180675C7518}"/>
              </a:ext>
            </a:extLst>
          </p:cNvPr>
          <p:cNvSpPr/>
          <p:nvPr/>
        </p:nvSpPr>
        <p:spPr>
          <a:xfrm>
            <a:off x="10641771" y="3520120"/>
            <a:ext cx="372992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2" name="Groupe 101">
            <a:extLst>
              <a:ext uri="{FF2B5EF4-FFF2-40B4-BE49-F238E27FC236}">
                <a16:creationId xmlns:a16="http://schemas.microsoft.com/office/drawing/2014/main" id="{9AC55BA6-80DF-C043-8962-D3354EB32E0E}"/>
              </a:ext>
            </a:extLst>
          </p:cNvPr>
          <p:cNvGrpSpPr/>
          <p:nvPr/>
        </p:nvGrpSpPr>
        <p:grpSpPr>
          <a:xfrm>
            <a:off x="12291500" y="5007789"/>
            <a:ext cx="428130" cy="350953"/>
            <a:chOff x="8050152" y="5709789"/>
            <a:chExt cx="428130" cy="350953"/>
          </a:xfrm>
        </p:grpSpPr>
        <p:sp>
          <p:nvSpPr>
            <p:cNvPr id="103" name="Forme libre 102">
              <a:extLst>
                <a:ext uri="{FF2B5EF4-FFF2-40B4-BE49-F238E27FC236}">
                  <a16:creationId xmlns:a16="http://schemas.microsoft.com/office/drawing/2014/main" id="{2889DE22-95E1-CB42-8717-9F5200D73CD6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4" name="Forme libre 103">
              <a:extLst>
                <a:ext uri="{FF2B5EF4-FFF2-40B4-BE49-F238E27FC236}">
                  <a16:creationId xmlns:a16="http://schemas.microsoft.com/office/drawing/2014/main" id="{1E465639-6C1C-224A-B454-602D43EB6934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5" name="Forme libre 104">
              <a:extLst>
                <a:ext uri="{FF2B5EF4-FFF2-40B4-BE49-F238E27FC236}">
                  <a16:creationId xmlns:a16="http://schemas.microsoft.com/office/drawing/2014/main" id="{B82424D4-15A0-AB41-8E6F-703680B07824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06" name="Rectangle 105">
            <a:extLst>
              <a:ext uri="{FF2B5EF4-FFF2-40B4-BE49-F238E27FC236}">
                <a16:creationId xmlns:a16="http://schemas.microsoft.com/office/drawing/2014/main" id="{56439046-43F1-6D47-B5D0-16D65453363A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07" name="Forme libre 106">
            <a:extLst>
              <a:ext uri="{FF2B5EF4-FFF2-40B4-BE49-F238E27FC236}">
                <a16:creationId xmlns:a16="http://schemas.microsoft.com/office/drawing/2014/main" id="{C4660C3C-289B-B64C-939E-28A4A8B362F6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8" name="Forme libre 107">
            <a:extLst>
              <a:ext uri="{FF2B5EF4-FFF2-40B4-BE49-F238E27FC236}">
                <a16:creationId xmlns:a16="http://schemas.microsoft.com/office/drawing/2014/main" id="{FC57B4B3-F305-134C-9BAD-33F7EEB4CB31}"/>
              </a:ext>
            </a:extLst>
          </p:cNvPr>
          <p:cNvSpPr/>
          <p:nvPr/>
        </p:nvSpPr>
        <p:spPr>
          <a:xfrm rot="20796747" flipH="1">
            <a:off x="609053" y="5302349"/>
            <a:ext cx="9682511" cy="227350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CF045EBA-C215-4C44-8EAC-EC1B61736F2D}"/>
              </a:ext>
            </a:extLst>
          </p:cNvPr>
          <p:cNvGrpSpPr/>
          <p:nvPr/>
        </p:nvGrpSpPr>
        <p:grpSpPr>
          <a:xfrm>
            <a:off x="748083" y="726579"/>
            <a:ext cx="9437317" cy="5523909"/>
            <a:chOff x="926569" y="1244682"/>
            <a:chExt cx="4526100" cy="4525820"/>
          </a:xfrm>
        </p:grpSpPr>
        <p:sp>
          <p:nvSpPr>
            <p:cNvPr id="110" name="Rectangle à coins arrondis 34">
              <a:extLst>
                <a:ext uri="{FF2B5EF4-FFF2-40B4-BE49-F238E27FC236}">
                  <a16:creationId xmlns:a16="http://schemas.microsoft.com/office/drawing/2014/main" id="{D8396A39-9DFA-E145-A505-E9DA0C0C26DB}"/>
                </a:ext>
              </a:extLst>
            </p:cNvPr>
            <p:cNvSpPr/>
            <p:nvPr/>
          </p:nvSpPr>
          <p:spPr>
            <a:xfrm flipV="1">
              <a:off x="9265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1" name="Rectangle à coins arrondis 34">
              <a:extLst>
                <a:ext uri="{FF2B5EF4-FFF2-40B4-BE49-F238E27FC236}">
                  <a16:creationId xmlns:a16="http://schemas.microsoft.com/office/drawing/2014/main" id="{B56F719F-7479-BA4F-8DF0-98B40880D322}"/>
                </a:ext>
              </a:extLst>
            </p:cNvPr>
            <p:cNvSpPr/>
            <p:nvPr/>
          </p:nvSpPr>
          <p:spPr>
            <a:xfrm flipV="1">
              <a:off x="246961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2" name="Rectangle à coins arrondis 34">
              <a:extLst>
                <a:ext uri="{FF2B5EF4-FFF2-40B4-BE49-F238E27FC236}">
                  <a16:creationId xmlns:a16="http://schemas.microsoft.com/office/drawing/2014/main" id="{CCA6E7FC-A899-B249-9B57-0EF3E667599D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3" name="Rectangle à coins arrondis 34">
              <a:extLst>
                <a:ext uri="{FF2B5EF4-FFF2-40B4-BE49-F238E27FC236}">
                  <a16:creationId xmlns:a16="http://schemas.microsoft.com/office/drawing/2014/main" id="{DA965685-F25D-1148-B2D7-53F6EC35CBAE}"/>
                </a:ext>
              </a:extLst>
            </p:cNvPr>
            <p:cNvSpPr/>
            <p:nvPr/>
          </p:nvSpPr>
          <p:spPr>
            <a:xfrm flipV="1">
              <a:off x="9265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4" name="Rectangle à coins arrondis 34">
              <a:extLst>
                <a:ext uri="{FF2B5EF4-FFF2-40B4-BE49-F238E27FC236}">
                  <a16:creationId xmlns:a16="http://schemas.microsoft.com/office/drawing/2014/main" id="{6D2FDF4F-B9E8-CA43-A80D-7A4B8F86E3B3}"/>
                </a:ext>
              </a:extLst>
            </p:cNvPr>
            <p:cNvSpPr/>
            <p:nvPr/>
          </p:nvSpPr>
          <p:spPr>
            <a:xfrm flipV="1">
              <a:off x="246961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5" name="Rectangle à coins arrondis 34">
              <a:extLst>
                <a:ext uri="{FF2B5EF4-FFF2-40B4-BE49-F238E27FC236}">
                  <a16:creationId xmlns:a16="http://schemas.microsoft.com/office/drawing/2014/main" id="{2344A391-765F-9F4B-8779-BC4CCD633C76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6" name="Rectangle à coins arrondis 34">
              <a:extLst>
                <a:ext uri="{FF2B5EF4-FFF2-40B4-BE49-F238E27FC236}">
                  <a16:creationId xmlns:a16="http://schemas.microsoft.com/office/drawing/2014/main" id="{67ADABA2-7423-A846-867B-AEE1570F8111}"/>
                </a:ext>
              </a:extLst>
            </p:cNvPr>
            <p:cNvSpPr/>
            <p:nvPr/>
          </p:nvSpPr>
          <p:spPr>
            <a:xfrm flipV="1">
              <a:off x="9265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7" name="Rectangle à coins arrondis 34">
              <a:extLst>
                <a:ext uri="{FF2B5EF4-FFF2-40B4-BE49-F238E27FC236}">
                  <a16:creationId xmlns:a16="http://schemas.microsoft.com/office/drawing/2014/main" id="{D93BD506-5FE3-7745-A576-586D99A7473C}"/>
                </a:ext>
              </a:extLst>
            </p:cNvPr>
            <p:cNvSpPr/>
            <p:nvPr/>
          </p:nvSpPr>
          <p:spPr>
            <a:xfrm flipV="1">
              <a:off x="246961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118" name="Rectangle à coins arrondis 34">
              <a:extLst>
                <a:ext uri="{FF2B5EF4-FFF2-40B4-BE49-F238E27FC236}">
                  <a16:creationId xmlns:a16="http://schemas.microsoft.com/office/drawing/2014/main" id="{805E7465-2F39-334B-B1A4-E35A65158BF5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119" name="Rectangle 118">
            <a:extLst>
              <a:ext uri="{FF2B5EF4-FFF2-40B4-BE49-F238E27FC236}">
                <a16:creationId xmlns:a16="http://schemas.microsoft.com/office/drawing/2014/main" id="{0F7979CB-9615-E34C-B62F-FDF2D64D4647}"/>
              </a:ext>
            </a:extLst>
          </p:cNvPr>
          <p:cNvSpPr/>
          <p:nvPr/>
        </p:nvSpPr>
        <p:spPr>
          <a:xfrm>
            <a:off x="463821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15A2A7E6-FD50-5A4C-A589-E169B18A1AE4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5BA9590A-158A-914F-ADD6-19D50984D3FF}"/>
              </a:ext>
            </a:extLst>
          </p:cNvPr>
          <p:cNvSpPr/>
          <p:nvPr/>
        </p:nvSpPr>
        <p:spPr>
          <a:xfrm>
            <a:off x="9741888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99B4616F-588F-1141-80AC-034C29BA933D}"/>
              </a:ext>
            </a:extLst>
          </p:cNvPr>
          <p:cNvSpPr/>
          <p:nvPr/>
        </p:nvSpPr>
        <p:spPr>
          <a:xfrm>
            <a:off x="11687071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009A45B7-A356-3040-8E11-B84DC3A8EB2A}"/>
              </a:ext>
            </a:extLst>
          </p:cNvPr>
          <p:cNvSpPr/>
          <p:nvPr/>
        </p:nvSpPr>
        <p:spPr>
          <a:xfrm>
            <a:off x="12015687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C651531E-0A55-3348-B302-2B0444FC2DD5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8E4D0F69-70E8-FD45-92ED-9708BA89EBCF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B9D498E5-0D7E-6C4E-8C98-8261AD007A11}"/>
              </a:ext>
            </a:extLst>
          </p:cNvPr>
          <p:cNvSpPr/>
          <p:nvPr/>
        </p:nvSpPr>
        <p:spPr>
          <a:xfrm>
            <a:off x="8421884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40836F24-FBBC-3641-B7B0-E54035231E37}"/>
              </a:ext>
            </a:extLst>
          </p:cNvPr>
          <p:cNvSpPr/>
          <p:nvPr/>
        </p:nvSpPr>
        <p:spPr>
          <a:xfrm>
            <a:off x="5003698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E7BF692C-F64B-924D-8AD5-8AAEA3FFAAAC}"/>
              </a:ext>
            </a:extLst>
          </p:cNvPr>
          <p:cNvSpPr/>
          <p:nvPr/>
        </p:nvSpPr>
        <p:spPr>
          <a:xfrm>
            <a:off x="2007132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</p:spTree>
    <p:extLst>
      <p:ext uri="{BB962C8B-B14F-4D97-AF65-F5344CB8AC3E}">
        <p14:creationId xmlns:p14="http://schemas.microsoft.com/office/powerpoint/2010/main" val="61776849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ZoneTexte 18">
            <a:extLst>
              <a:ext uri="{FF2B5EF4-FFF2-40B4-BE49-F238E27FC236}">
                <a16:creationId xmlns:a16="http://schemas.microsoft.com/office/drawing/2014/main" id="{5BACDB91-4328-2A49-8649-FC300E8EAB3B}"/>
              </a:ext>
            </a:extLst>
          </p:cNvPr>
          <p:cNvSpPr txBox="1"/>
          <p:nvPr/>
        </p:nvSpPr>
        <p:spPr>
          <a:xfrm>
            <a:off x="10918825" y="959997"/>
            <a:ext cx="184666" cy="3722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21" name="Rectangle à coins arrondis 37">
            <a:extLst>
              <a:ext uri="{FF2B5EF4-FFF2-40B4-BE49-F238E27FC236}">
                <a16:creationId xmlns:a16="http://schemas.microsoft.com/office/drawing/2014/main" id="{F070586E-D39F-F346-BEA2-3E636BDFC323}"/>
              </a:ext>
            </a:extLst>
          </p:cNvPr>
          <p:cNvSpPr/>
          <p:nvPr/>
        </p:nvSpPr>
        <p:spPr>
          <a:xfrm>
            <a:off x="10642600" y="150616"/>
            <a:ext cx="3725930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38501056-D388-0F42-B10E-4F9E60BE05F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2269315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Rectangle à coins arrondis 37">
            <a:extLst>
              <a:ext uri="{FF2B5EF4-FFF2-40B4-BE49-F238E27FC236}">
                <a16:creationId xmlns:a16="http://schemas.microsoft.com/office/drawing/2014/main" id="{B37C4786-18F9-BD4E-AAB6-1552E80EF029}"/>
              </a:ext>
            </a:extLst>
          </p:cNvPr>
          <p:cNvSpPr/>
          <p:nvPr/>
        </p:nvSpPr>
        <p:spPr>
          <a:xfrm>
            <a:off x="10641771" y="3520120"/>
            <a:ext cx="372992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7CA05014-2067-FC44-B349-F0C96EE522BF}"/>
              </a:ext>
            </a:extLst>
          </p:cNvPr>
          <p:cNvGrpSpPr/>
          <p:nvPr/>
        </p:nvGrpSpPr>
        <p:grpSpPr>
          <a:xfrm>
            <a:off x="12291500" y="5007789"/>
            <a:ext cx="428130" cy="350953"/>
            <a:chOff x="8050152" y="5709789"/>
            <a:chExt cx="428130" cy="350953"/>
          </a:xfrm>
        </p:grpSpPr>
        <p:sp>
          <p:nvSpPr>
            <p:cNvPr id="34" name="Forme libre 33">
              <a:extLst>
                <a:ext uri="{FF2B5EF4-FFF2-40B4-BE49-F238E27FC236}">
                  <a16:creationId xmlns:a16="http://schemas.microsoft.com/office/drawing/2014/main" id="{EAAAEEFF-52B4-7147-9646-0D6AF4ABDF5F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775255AD-FEED-E242-86F0-B5A5E19D931B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F0C0DAE3-C74A-1143-8C0D-8BE3BE06F8CC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755319E0-349C-3943-8A96-A44C022A4CC0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38" name="Forme libre 37">
            <a:extLst>
              <a:ext uri="{FF2B5EF4-FFF2-40B4-BE49-F238E27FC236}">
                <a16:creationId xmlns:a16="http://schemas.microsoft.com/office/drawing/2014/main" id="{516CFDBE-4FC4-8F48-A753-E3811C3EA81B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9" name="Forme libre 38">
            <a:extLst>
              <a:ext uri="{FF2B5EF4-FFF2-40B4-BE49-F238E27FC236}">
                <a16:creationId xmlns:a16="http://schemas.microsoft.com/office/drawing/2014/main" id="{3FA25C68-15EE-714B-B39C-0E0DDABC6905}"/>
              </a:ext>
            </a:extLst>
          </p:cNvPr>
          <p:cNvSpPr/>
          <p:nvPr/>
        </p:nvSpPr>
        <p:spPr>
          <a:xfrm rot="20796747" flipH="1">
            <a:off x="609053" y="5302349"/>
            <a:ext cx="9682511" cy="2273500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F1B81254-E0E7-7E47-B563-63E27F9DB052}"/>
              </a:ext>
            </a:extLst>
          </p:cNvPr>
          <p:cNvGrpSpPr/>
          <p:nvPr/>
        </p:nvGrpSpPr>
        <p:grpSpPr>
          <a:xfrm>
            <a:off x="748083" y="726579"/>
            <a:ext cx="9437317" cy="5523909"/>
            <a:chOff x="926569" y="1244682"/>
            <a:chExt cx="4526100" cy="4525820"/>
          </a:xfrm>
        </p:grpSpPr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67224633-AE02-BE40-884F-FFFC8199C3E6}"/>
                </a:ext>
              </a:extLst>
            </p:cNvPr>
            <p:cNvSpPr/>
            <p:nvPr/>
          </p:nvSpPr>
          <p:spPr>
            <a:xfrm flipV="1">
              <a:off x="9265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6FCB1823-6D56-D44C-93D3-02AB61F5B450}"/>
                </a:ext>
              </a:extLst>
            </p:cNvPr>
            <p:cNvSpPr/>
            <p:nvPr/>
          </p:nvSpPr>
          <p:spPr>
            <a:xfrm flipV="1">
              <a:off x="246961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24ECE7CB-4AE1-1741-BC55-BF6CA70FAD51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FC740C94-AC3D-1340-B495-88F83DBDF32E}"/>
                </a:ext>
              </a:extLst>
            </p:cNvPr>
            <p:cNvSpPr/>
            <p:nvPr/>
          </p:nvSpPr>
          <p:spPr>
            <a:xfrm flipV="1">
              <a:off x="9265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9E5678E1-D114-CB4E-8815-1010A2C1974F}"/>
                </a:ext>
              </a:extLst>
            </p:cNvPr>
            <p:cNvSpPr/>
            <p:nvPr/>
          </p:nvSpPr>
          <p:spPr>
            <a:xfrm flipV="1">
              <a:off x="246961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882E87AC-00E6-644B-B681-BB4B2E18FE0E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40F23FA5-FD19-4B40-AF42-565EE449EDBC}"/>
                </a:ext>
              </a:extLst>
            </p:cNvPr>
            <p:cNvSpPr/>
            <p:nvPr/>
          </p:nvSpPr>
          <p:spPr>
            <a:xfrm flipV="1">
              <a:off x="9265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5" name="Rectangle à coins arrondis 34">
              <a:extLst>
                <a:ext uri="{FF2B5EF4-FFF2-40B4-BE49-F238E27FC236}">
                  <a16:creationId xmlns:a16="http://schemas.microsoft.com/office/drawing/2014/main" id="{62A497A7-58F7-AB42-A8A0-8BF877048E1B}"/>
                </a:ext>
              </a:extLst>
            </p:cNvPr>
            <p:cNvSpPr/>
            <p:nvPr/>
          </p:nvSpPr>
          <p:spPr>
            <a:xfrm flipV="1">
              <a:off x="246961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6" name="Rectangle à coins arrondis 34">
              <a:extLst>
                <a:ext uri="{FF2B5EF4-FFF2-40B4-BE49-F238E27FC236}">
                  <a16:creationId xmlns:a16="http://schemas.microsoft.com/office/drawing/2014/main" id="{749473E1-7E93-994B-9012-E124FB259994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D47E6778-B189-6742-91DE-A13FC341CCE9}"/>
              </a:ext>
            </a:extLst>
          </p:cNvPr>
          <p:cNvSpPr/>
          <p:nvPr/>
        </p:nvSpPr>
        <p:spPr>
          <a:xfrm>
            <a:off x="463821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4D35BF22-F16D-7541-9CFD-8976540583F1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26382196-C349-A84C-8323-C120E4CEEA4A}"/>
              </a:ext>
            </a:extLst>
          </p:cNvPr>
          <p:cNvSpPr/>
          <p:nvPr/>
        </p:nvSpPr>
        <p:spPr>
          <a:xfrm>
            <a:off x="9741888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16ECF3B9-D9CD-1B42-ACA0-EFABCF2CACF3}"/>
              </a:ext>
            </a:extLst>
          </p:cNvPr>
          <p:cNvSpPr/>
          <p:nvPr/>
        </p:nvSpPr>
        <p:spPr>
          <a:xfrm>
            <a:off x="11687071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06655631-49AF-5445-95C8-26811247B61A}"/>
              </a:ext>
            </a:extLst>
          </p:cNvPr>
          <p:cNvSpPr/>
          <p:nvPr/>
        </p:nvSpPr>
        <p:spPr>
          <a:xfrm>
            <a:off x="12015687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1A4DFB7-D7C0-B648-B88F-3C4CC100E78B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32EE766-0E9A-E64F-879D-55C1AFCC8755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D8292C0A-0B40-7343-A93A-2922AC240CC2}"/>
              </a:ext>
            </a:extLst>
          </p:cNvPr>
          <p:cNvSpPr/>
          <p:nvPr/>
        </p:nvSpPr>
        <p:spPr>
          <a:xfrm>
            <a:off x="8421884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484FCED0-29ED-7B4D-8867-DDCEEC97DDEF}"/>
              </a:ext>
            </a:extLst>
          </p:cNvPr>
          <p:cNvSpPr/>
          <p:nvPr/>
        </p:nvSpPr>
        <p:spPr>
          <a:xfrm>
            <a:off x="5003698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CE671D05-8EA6-EA47-AAAD-189E11F20376}"/>
              </a:ext>
            </a:extLst>
          </p:cNvPr>
          <p:cNvSpPr/>
          <p:nvPr/>
        </p:nvSpPr>
        <p:spPr>
          <a:xfrm>
            <a:off x="2007132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703D9C24-2154-8B4D-850F-74088383E53A}"/>
              </a:ext>
            </a:extLst>
          </p:cNvPr>
          <p:cNvSpPr/>
          <p:nvPr/>
        </p:nvSpPr>
        <p:spPr>
          <a:xfrm>
            <a:off x="2010914" y="5098494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04CC86B1-71A3-D44F-B252-A6CE7C7AA5AB}"/>
              </a:ext>
            </a:extLst>
          </p:cNvPr>
          <p:cNvSpPr/>
          <p:nvPr/>
        </p:nvSpPr>
        <p:spPr>
          <a:xfrm>
            <a:off x="5247958" y="5056627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69DC11A8-2136-2C46-AD18-383C3A31CE13}"/>
              </a:ext>
            </a:extLst>
          </p:cNvPr>
          <p:cNvSpPr/>
          <p:nvPr/>
        </p:nvSpPr>
        <p:spPr>
          <a:xfrm>
            <a:off x="2007132" y="3195066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CC7E944A-9DA4-BA4C-B118-1A42F5C16FD0}"/>
              </a:ext>
            </a:extLst>
          </p:cNvPr>
          <p:cNvSpPr/>
          <p:nvPr/>
        </p:nvSpPr>
        <p:spPr>
          <a:xfrm>
            <a:off x="5247958" y="319537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859B1ED2-CA6F-B74A-92B4-B341E38E18DC}"/>
              </a:ext>
            </a:extLst>
          </p:cNvPr>
          <p:cNvSpPr/>
          <p:nvPr/>
        </p:nvSpPr>
        <p:spPr>
          <a:xfrm>
            <a:off x="8421884" y="3195066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1194A47-B01A-6D49-8E3D-287A7E30EAF1}"/>
              </a:ext>
            </a:extLst>
          </p:cNvPr>
          <p:cNvSpPr/>
          <p:nvPr/>
        </p:nvSpPr>
        <p:spPr>
          <a:xfrm>
            <a:off x="8421884" y="1314441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78824D72-8DCC-1D40-9310-FC50CBCFECAE}"/>
              </a:ext>
            </a:extLst>
          </p:cNvPr>
          <p:cNvSpPr/>
          <p:nvPr/>
        </p:nvSpPr>
        <p:spPr>
          <a:xfrm>
            <a:off x="5204245" y="131444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1395A6C-CE22-D644-B559-6C87E9D23DDE}"/>
              </a:ext>
            </a:extLst>
          </p:cNvPr>
          <p:cNvSpPr/>
          <p:nvPr/>
        </p:nvSpPr>
        <p:spPr>
          <a:xfrm>
            <a:off x="2007132" y="131444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B4CB4EC-6B40-1648-B80A-F2239BAC60C4}"/>
              </a:ext>
            </a:extLst>
          </p:cNvPr>
          <p:cNvSpPr/>
          <p:nvPr/>
        </p:nvSpPr>
        <p:spPr>
          <a:xfrm>
            <a:off x="8421884" y="5098494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50750370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6771CC27-1053-5A4D-8FCF-A5D5811BB8FA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6494" y="197333"/>
            <a:ext cx="11060574" cy="651730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0F84D05E-71AC-4A44-B0C0-93DC4B4278C2}"/>
              </a:ext>
            </a:extLst>
          </p:cNvPr>
          <p:cNvSpPr/>
          <p:nvPr/>
        </p:nvSpPr>
        <p:spPr>
          <a:xfrm>
            <a:off x="438027" y="359753"/>
            <a:ext cx="14051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Worldwide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0533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à coins arrondis 34"/>
          <p:cNvSpPr/>
          <p:nvPr/>
        </p:nvSpPr>
        <p:spPr>
          <a:xfrm>
            <a:off x="5028568" y="4010708"/>
            <a:ext cx="4506911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>
            <a:off x="5028568" y="237261"/>
            <a:ext cx="4506911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384639" y="3563120"/>
            <a:ext cx="4528682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8" name="Rectangle à coins arrondis 34"/>
          <p:cNvSpPr/>
          <p:nvPr/>
        </p:nvSpPr>
        <p:spPr>
          <a:xfrm>
            <a:off x="378710" y="784264"/>
            <a:ext cx="4528682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1" name="Rectangle à coins arrondis 34"/>
          <p:cNvSpPr/>
          <p:nvPr/>
        </p:nvSpPr>
        <p:spPr>
          <a:xfrm flipV="1">
            <a:off x="9660112" y="784264"/>
            <a:ext cx="4506911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 flipV="1">
            <a:off x="9660653" y="3563120"/>
            <a:ext cx="450641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2233324" y="1108975"/>
            <a:ext cx="8194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Political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6840309" y="591767"/>
            <a:ext cx="9092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Economic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ZoneTexte 38"/>
          <p:cNvSpPr txBox="1"/>
          <p:nvPr/>
        </p:nvSpPr>
        <p:spPr>
          <a:xfrm>
            <a:off x="11634246" y="1130762"/>
            <a:ext cx="6399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Social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2037470" y="3865466"/>
            <a:ext cx="11951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Technological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6704942" y="4355552"/>
            <a:ext cx="12474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Environmental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ZoneTexte 41"/>
          <p:cNvSpPr txBox="1"/>
          <p:nvPr/>
        </p:nvSpPr>
        <p:spPr>
          <a:xfrm>
            <a:off x="11637451" y="3902679"/>
            <a:ext cx="5902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Legal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98497" y="5035216"/>
            <a:ext cx="697449" cy="69744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5" cstate="print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3164" y="2271394"/>
            <a:ext cx="697449" cy="697449"/>
          </a:xfrm>
          <a:prstGeom prst="rect">
            <a:avLst/>
          </a:prstGeom>
        </p:spPr>
      </p:pic>
      <p:pic>
        <p:nvPicPr>
          <p:cNvPr id="5" name="Image 4"/>
          <p:cNvPicPr>
            <a:picLocks noChangeAspect="1"/>
          </p:cNvPicPr>
          <p:nvPr/>
        </p:nvPicPr>
        <p:blipFill>
          <a:blip r:embed="rId7">
            <a:alphaModFix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3067" y="1715978"/>
            <a:ext cx="697449" cy="697449"/>
          </a:xfrm>
          <a:prstGeom prst="rect">
            <a:avLst/>
          </a:prstGeom>
        </p:spPr>
      </p:pic>
      <p:pic>
        <p:nvPicPr>
          <p:cNvPr id="7" name="Image 6"/>
          <p:cNvPicPr>
            <a:picLocks noChangeAspect="1"/>
          </p:cNvPicPr>
          <p:nvPr/>
        </p:nvPicPr>
        <p:blipFill>
          <a:blip r:embed="rId9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831" y="2308848"/>
            <a:ext cx="697449" cy="697449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6113" y="5534872"/>
            <a:ext cx="697449" cy="697449"/>
          </a:xfrm>
          <a:prstGeom prst="rect">
            <a:avLst/>
          </a:prstGeom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12">
            <a:alphaModFix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074" y="5012609"/>
            <a:ext cx="697449" cy="697449"/>
          </a:xfrm>
          <a:prstGeom prst="rect">
            <a:avLst/>
          </a:prstGeom>
        </p:spPr>
      </p:pic>
      <p:sp>
        <p:nvSpPr>
          <p:cNvPr id="33" name="Rectangle 32"/>
          <p:cNvSpPr/>
          <p:nvPr/>
        </p:nvSpPr>
        <p:spPr>
          <a:xfrm>
            <a:off x="1210138" y="1425156"/>
            <a:ext cx="2849798" cy="50270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Government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pressure,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potential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changes to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legislation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global influences</a:t>
            </a:r>
            <a:r>
              <a:rPr lang="is-IS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5630431" y="887181"/>
            <a:ext cx="3328978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Growth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rates, inflation rates,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monetary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consumer confidence…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0331666" y="1424249"/>
            <a:ext cx="3163802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  <a:tabLst>
                <a:tab pos="1684338" algn="l"/>
              </a:tabLst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Income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distribution,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demographic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influences,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lifestyle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factors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651101" y="3133053"/>
            <a:ext cx="13013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PESTEL</a:t>
            </a:r>
          </a:p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Analysis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904813" y="4202878"/>
            <a:ext cx="3460448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transfers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international influences, change in Information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5" name="Rectangle 44"/>
          <p:cNvSpPr/>
          <p:nvPr/>
        </p:nvSpPr>
        <p:spPr>
          <a:xfrm>
            <a:off x="5761547" y="4658141"/>
            <a:ext cx="3134249" cy="502702"/>
          </a:xfrm>
          <a:prstGeom prst="rect">
            <a:avLst/>
          </a:prstGeom>
        </p:spPr>
        <p:txBody>
          <a:bodyPr wrap="square" numCol="1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GB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 and restrictions,</a:t>
            </a:r>
          </a:p>
          <a:p>
            <a:pPr algn="ctr">
              <a:lnSpc>
                <a:spcPts val="1600"/>
              </a:lnSpc>
            </a:pPr>
            <a:r>
              <a:rPr lang="en-GB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attitudes of customers…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0468308" y="4216608"/>
            <a:ext cx="3027160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Taxation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laws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</a:t>
            </a:r>
          </a:p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industry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health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safety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70908701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1E7A9490-0846-0848-8980-04E3846125C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821" y="285595"/>
            <a:ext cx="6347921" cy="6340785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61D172F-C83C-2745-B93D-00EE7A9657CF}"/>
              </a:ext>
            </a:extLst>
          </p:cNvPr>
          <p:cNvSpPr/>
          <p:nvPr/>
        </p:nvSpPr>
        <p:spPr>
          <a:xfrm>
            <a:off x="438027" y="359753"/>
            <a:ext cx="8771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Africa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984272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2A5BC951-9CFF-E743-9E34-7DAB3C21E23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6781" y="212130"/>
            <a:ext cx="10440000" cy="648771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CF0F1CF-2FD0-3846-9514-5448819E4044}"/>
              </a:ext>
            </a:extLst>
          </p:cNvPr>
          <p:cNvSpPr/>
          <p:nvPr/>
        </p:nvSpPr>
        <p:spPr>
          <a:xfrm>
            <a:off x="438027" y="359753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Asia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743166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0DE86F0E-A9F5-5F41-9CEE-8FB17A6FE01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8923" y="1"/>
            <a:ext cx="6915717" cy="691197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4181900-85A3-154E-B113-0A5ED8FCA67C}"/>
              </a:ext>
            </a:extLst>
          </p:cNvPr>
          <p:cNvSpPr/>
          <p:nvPr/>
        </p:nvSpPr>
        <p:spPr>
          <a:xfrm>
            <a:off x="438027" y="359753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Europe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878922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>
            <a:extLst>
              <a:ext uri="{FF2B5EF4-FFF2-40B4-BE49-F238E27FC236}">
                <a16:creationId xmlns:a16="http://schemas.microsoft.com/office/drawing/2014/main" id="{64DBDCFA-E254-6349-8BAD-915DF809DA20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7982" y="169449"/>
            <a:ext cx="6197599" cy="657307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638D49E-61A2-6241-B666-8EBBDCBFA3DC}"/>
              </a:ext>
            </a:extLst>
          </p:cNvPr>
          <p:cNvSpPr/>
          <p:nvPr/>
        </p:nvSpPr>
        <p:spPr>
          <a:xfrm>
            <a:off x="438027" y="359753"/>
            <a:ext cx="18496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North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563635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59D9DBBB-39C5-0A49-92A8-78778EA2897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0780" y="291147"/>
            <a:ext cx="4312003" cy="63296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6F45037-5073-104D-91AA-7C462F5B9053}"/>
              </a:ext>
            </a:extLst>
          </p:cNvPr>
          <p:cNvSpPr/>
          <p:nvPr/>
        </p:nvSpPr>
        <p:spPr>
          <a:xfrm>
            <a:off x="438027" y="359753"/>
            <a:ext cx="188808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South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14878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/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2819" y="-795867"/>
            <a:ext cx="7987925" cy="8640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9D9EDF5-8162-9D46-8035-539E176BD293}"/>
              </a:ext>
            </a:extLst>
          </p:cNvPr>
          <p:cNvSpPr/>
          <p:nvPr/>
        </p:nvSpPr>
        <p:spPr>
          <a:xfrm>
            <a:off x="438027" y="359753"/>
            <a:ext cx="1127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Oceania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937892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35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41" name="ZoneTexte 40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4590" y="808328"/>
            <a:ext cx="7982774" cy="6130904"/>
            <a:chOff x="559957" y="930970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958791244"/>
                </p:ext>
              </p:extLst>
            </p:nvPr>
          </p:nvGraphicFramePr>
          <p:xfrm>
            <a:off x="559957" y="930970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2381558" y="1953304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5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3456176" y="2533665"/>
              <a:ext cx="1357293" cy="2196000"/>
            </a:xfrm>
            <a:prstGeom prst="rect">
              <a:avLst/>
            </a:prstGeom>
          </p:spPr>
        </p:pic>
      </p:grpSp>
      <p:grpSp>
        <p:nvGrpSpPr>
          <p:cNvPr id="11" name="Grouper 10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" name="Image 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059014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176065242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297701" y="2725921"/>
              <a:ext cx="1876603" cy="2181108"/>
            </a:xfrm>
            <a:prstGeom prst="rect">
              <a:avLst/>
            </a:prstGeom>
          </p:spPr>
        </p:pic>
      </p:grpSp>
      <p:sp>
        <p:nvSpPr>
          <p:cNvPr id="23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5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55625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2140642297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94768" y="2758257"/>
              <a:ext cx="1682469" cy="2116439"/>
            </a:xfrm>
            <a:prstGeom prst="rect">
              <a:avLst/>
            </a:prstGeom>
          </p:spPr>
        </p:pic>
      </p:grpSp>
      <p:sp>
        <p:nvSpPr>
          <p:cNvPr id="16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7" name="Image 26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566685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975610889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98976" y="2736063"/>
              <a:ext cx="1874050" cy="2160827"/>
            </a:xfrm>
            <a:prstGeom prst="rect">
              <a:avLst/>
            </a:prstGeom>
          </p:spPr>
        </p:pic>
      </p:grpSp>
      <p:sp>
        <p:nvSpPr>
          <p:cNvPr id="21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3" name="ZoneTexte 22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7" name="Image 2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08554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e 14">
            <a:extLst>
              <a:ext uri="{FF2B5EF4-FFF2-40B4-BE49-F238E27FC236}">
                <a16:creationId xmlns:a16="http://schemas.microsoft.com/office/drawing/2014/main" id="{06A1A340-C13B-0E43-95A5-DE6DB748CF00}"/>
              </a:ext>
            </a:extLst>
          </p:cNvPr>
          <p:cNvGrpSpPr>
            <a:grpSpLocks noChangeAspect="1"/>
          </p:cNvGrpSpPr>
          <p:nvPr/>
        </p:nvGrpSpPr>
        <p:grpSpPr>
          <a:xfrm>
            <a:off x="3039672" y="919522"/>
            <a:ext cx="8844957" cy="5294536"/>
            <a:chOff x="413208" y="1023649"/>
            <a:chExt cx="9079584" cy="5434982"/>
          </a:xfrm>
        </p:grpSpPr>
        <p:pic>
          <p:nvPicPr>
            <p:cNvPr id="16" name="Picture 3">
              <a:extLst>
                <a:ext uri="{FF2B5EF4-FFF2-40B4-BE49-F238E27FC236}">
                  <a16:creationId xmlns:a16="http://schemas.microsoft.com/office/drawing/2014/main" id="{72F35856-8C98-1642-811A-1A7D376A29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1831" y="1023649"/>
              <a:ext cx="6600253" cy="4864678"/>
            </a:xfrm>
            <a:prstGeom prst="rect">
              <a:avLst/>
            </a:prstGeom>
          </p:spPr>
        </p:pic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AC016565-B614-8C44-82F8-A8665196CAA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08" y="1561920"/>
              <a:ext cx="9079584" cy="4896711"/>
            </a:xfrm>
            <a:prstGeom prst="rect">
              <a:avLst/>
            </a:prstGeom>
          </p:spPr>
        </p:pic>
      </p:grpSp>
      <p:sp>
        <p:nvSpPr>
          <p:cNvPr id="21" name="Forme libre 20"/>
          <p:cNvSpPr/>
          <p:nvPr/>
        </p:nvSpPr>
        <p:spPr>
          <a:xfrm rot="15284353" flipH="1">
            <a:off x="6575297" y="1158994"/>
            <a:ext cx="1419352" cy="223261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77112" h="85727">
                <a:moveTo>
                  <a:pt x="1877112" y="0"/>
                </a:moveTo>
                <a:cubicBezTo>
                  <a:pt x="962849" y="76803"/>
                  <a:pt x="648157" y="77778"/>
                  <a:pt x="0" y="85727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Forme libre 21"/>
          <p:cNvSpPr/>
          <p:nvPr/>
        </p:nvSpPr>
        <p:spPr>
          <a:xfrm>
            <a:off x="3794014" y="2568700"/>
            <a:ext cx="3239916" cy="428021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330349" h="439969">
                <a:moveTo>
                  <a:pt x="3330349" y="439969"/>
                </a:moveTo>
                <a:cubicBezTo>
                  <a:pt x="2634688" y="-214170"/>
                  <a:pt x="1030659" y="40437"/>
                  <a:pt x="0" y="91052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Forme libre 22"/>
          <p:cNvSpPr/>
          <p:nvPr/>
        </p:nvSpPr>
        <p:spPr>
          <a:xfrm>
            <a:off x="8790675" y="2617018"/>
            <a:ext cx="1933868" cy="2287358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1331258 w 1331258"/>
              <a:gd name="connsiteY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1331258 w 1331258"/>
              <a:gd name="connsiteY3" fmla="*/ 1606924 h 1606924"/>
              <a:gd name="connsiteX0" fmla="*/ 0 w 1331258"/>
              <a:gd name="connsiteY0" fmla="*/ 35929 h 1642853"/>
              <a:gd name="connsiteX1" fmla="*/ 134470 w 1331258"/>
              <a:gd name="connsiteY1" fmla="*/ 143505 h 1642853"/>
              <a:gd name="connsiteX2" fmla="*/ 1331258 w 1331258"/>
              <a:gd name="connsiteY2" fmla="*/ 1642853 h 1642853"/>
              <a:gd name="connsiteX0" fmla="*/ 0 w 1331258"/>
              <a:gd name="connsiteY0" fmla="*/ 0 h 1606924"/>
              <a:gd name="connsiteX1" fmla="*/ 1331258 w 1331258"/>
              <a:gd name="connsiteY1" fmla="*/ 1606924 h 1606924"/>
              <a:gd name="connsiteX0" fmla="*/ 0 w 1331258"/>
              <a:gd name="connsiteY0" fmla="*/ 0 h 1606924"/>
              <a:gd name="connsiteX1" fmla="*/ 1331258 w 1331258"/>
              <a:gd name="connsiteY1" fmla="*/ 1606924 h 1606924"/>
              <a:gd name="connsiteX0" fmla="*/ 0 w 1458707"/>
              <a:gd name="connsiteY0" fmla="*/ 0 h 1776775"/>
              <a:gd name="connsiteX1" fmla="*/ 1458707 w 1458707"/>
              <a:gd name="connsiteY1" fmla="*/ 1776775 h 177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8707" h="1776775">
                <a:moveTo>
                  <a:pt x="0" y="0"/>
                </a:moveTo>
                <a:cubicBezTo>
                  <a:pt x="876851" y="479104"/>
                  <a:pt x="1014954" y="1241134"/>
                  <a:pt x="1458707" y="1776775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Rectangle 28"/>
          <p:cNvSpPr/>
          <p:nvPr/>
        </p:nvSpPr>
        <p:spPr>
          <a:xfrm>
            <a:off x="2995419" y="5177381"/>
            <a:ext cx="505122" cy="585505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1417162" y="897750"/>
            <a:ext cx="487489" cy="585505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B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6246839" y="251438"/>
            <a:ext cx="1840423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gives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us the power?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1658364" y="2498333"/>
            <a:ext cx="2010341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deliver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value to?</a:t>
            </a:r>
          </a:p>
        </p:txBody>
      </p:sp>
      <p:sp>
        <p:nvSpPr>
          <p:cNvPr id="51" name="ZoneTexte 50"/>
          <p:cNvSpPr txBox="1"/>
          <p:nvPr/>
        </p:nvSpPr>
        <p:spPr>
          <a:xfrm>
            <a:off x="2472146" y="6303209"/>
            <a:ext cx="1569515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we come from</a:t>
            </a:r>
          </a:p>
        </p:txBody>
      </p:sp>
      <p:sp>
        <p:nvSpPr>
          <p:cNvPr id="52" name="ZoneTexte 51"/>
          <p:cNvSpPr txBox="1"/>
          <p:nvPr/>
        </p:nvSpPr>
        <p:spPr>
          <a:xfrm>
            <a:off x="10952597" y="1963263"/>
            <a:ext cx="1473335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we are going</a:t>
            </a:r>
          </a:p>
        </p:txBody>
      </p:sp>
      <p:sp>
        <p:nvSpPr>
          <p:cNvPr id="53" name="ZoneTexte 52"/>
          <p:cNvSpPr txBox="1"/>
          <p:nvPr/>
        </p:nvSpPr>
        <p:spPr>
          <a:xfrm>
            <a:off x="10694905" y="4906789"/>
            <a:ext cx="1333874" cy="246950"/>
          </a:xfrm>
          <a:prstGeom prst="rect">
            <a:avLst/>
          </a:prstGeom>
          <a:noFill/>
        </p:spPr>
        <p:txBody>
          <a:bodyPr wrap="none" lIns="92162" tIns="46081" rIns="92162" bIns="46081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steer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40221953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866706444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69558" y="2745411"/>
              <a:ext cx="1747344" cy="2160000"/>
            </a:xfrm>
            <a:prstGeom prst="rect">
              <a:avLst/>
            </a:prstGeom>
          </p:spPr>
        </p:pic>
      </p:grpSp>
      <p:sp>
        <p:nvSpPr>
          <p:cNvPr id="19" name="Rectangle à coins arrondis 34"/>
          <p:cNvSpPr/>
          <p:nvPr/>
        </p:nvSpPr>
        <p:spPr>
          <a:xfrm>
            <a:off x="8173069" y="182052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0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178880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492577275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34485" y="2736475"/>
              <a:ext cx="403032" cy="2160000"/>
            </a:xfrm>
            <a:prstGeom prst="rect">
              <a:avLst/>
            </a:prstGeom>
          </p:spPr>
        </p:pic>
      </p:grpSp>
      <p:sp>
        <p:nvSpPr>
          <p:cNvPr id="33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4" name="ZoneTexte 33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7" name="Image 36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Image 3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" name="Grouper 39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4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2" name="ZoneTexte 41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325871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346267046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06380" y="2736475"/>
              <a:ext cx="2059242" cy="216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968245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3" name="Grouper 2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554464220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539111" y="2688956"/>
              <a:ext cx="1357293" cy="2196000"/>
            </a:xfrm>
            <a:prstGeom prst="rect">
              <a:avLst/>
            </a:prstGeom>
          </p:spPr>
        </p:pic>
      </p:grpSp>
      <p:sp>
        <p:nvSpPr>
          <p:cNvPr id="31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2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3" name="ZoneTexte 32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4" name="ZoneTexte 33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6" name="Image 35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Image 36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" name="Grouper 38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4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1" name="ZoneTexte 40"/>
            <p:cNvSpPr txBox="1"/>
            <p:nvPr/>
          </p:nvSpPr>
          <p:spPr>
            <a:xfrm>
              <a:off x="1084702" y="646860"/>
              <a:ext cx="490605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545750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860993601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297701" y="2725921"/>
              <a:ext cx="1876603" cy="2181108"/>
            </a:xfrm>
            <a:prstGeom prst="rect">
              <a:avLst/>
            </a:prstGeom>
          </p:spPr>
        </p:pic>
      </p:grpSp>
      <p:sp>
        <p:nvSpPr>
          <p:cNvPr id="16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0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5" name="Image 24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0605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886239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539442467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94768" y="2758257"/>
              <a:ext cx="1682469" cy="2116439"/>
            </a:xfrm>
            <a:prstGeom prst="rect">
              <a:avLst/>
            </a:prstGeom>
          </p:spPr>
        </p:pic>
      </p:grpSp>
      <p:sp>
        <p:nvSpPr>
          <p:cNvPr id="20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0605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058976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82310671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98976" y="2736063"/>
              <a:ext cx="1874050" cy="2160827"/>
            </a:xfrm>
            <a:prstGeom prst="rect">
              <a:avLst/>
            </a:prstGeom>
          </p:spPr>
        </p:pic>
      </p:grpSp>
      <p:sp>
        <p:nvSpPr>
          <p:cNvPr id="16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0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5" name="Image 24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50329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434836174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69558" y="2745411"/>
              <a:ext cx="1747344" cy="2160000"/>
            </a:xfrm>
            <a:prstGeom prst="rect">
              <a:avLst/>
            </a:prstGeom>
          </p:spPr>
        </p:pic>
      </p:grpSp>
      <p:sp>
        <p:nvSpPr>
          <p:cNvPr id="20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549776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896380249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34485" y="2736475"/>
              <a:ext cx="403032" cy="2160000"/>
            </a:xfrm>
            <a:prstGeom prst="rect">
              <a:avLst/>
            </a:prstGeom>
          </p:spPr>
        </p:pic>
      </p:grpSp>
      <p:sp>
        <p:nvSpPr>
          <p:cNvPr id="16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00427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15319" y="809118"/>
            <a:ext cx="7982774" cy="6130902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225188509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06380" y="2736475"/>
              <a:ext cx="2059242" cy="2160000"/>
            </a:xfrm>
            <a:prstGeom prst="rect">
              <a:avLst/>
            </a:prstGeom>
          </p:spPr>
        </p:pic>
      </p:grpSp>
      <p:sp>
        <p:nvSpPr>
          <p:cNvPr id="20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1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2" name="ZoneTexte 21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2" name="Grouper 31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4" name="ZoneTexte 33"/>
            <p:cNvSpPr txBox="1"/>
            <p:nvPr/>
          </p:nvSpPr>
          <p:spPr>
            <a:xfrm>
              <a:off x="1084702" y="646860"/>
              <a:ext cx="4944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63756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>
            <a:extLst>
              <a:ext uri="{FF2B5EF4-FFF2-40B4-BE49-F238E27FC236}">
                <a16:creationId xmlns:a16="http://schemas.microsoft.com/office/drawing/2014/main" id="{CA72548C-3C9E-DF48-A7B2-1E36816E02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9091" y="2899"/>
            <a:ext cx="6595379" cy="6855101"/>
          </a:xfrm>
          <a:prstGeom prst="rect">
            <a:avLst/>
          </a:prstGeom>
        </p:spPr>
      </p:pic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16" name="Rectangle 15"/>
          <p:cNvSpPr/>
          <p:nvPr/>
        </p:nvSpPr>
        <p:spPr>
          <a:xfrm>
            <a:off x="6347987" y="1415774"/>
            <a:ext cx="1837588" cy="3722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consequences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to the branches</a:t>
            </a:r>
          </a:p>
        </p:txBody>
      </p:sp>
      <p:sp>
        <p:nvSpPr>
          <p:cNvPr id="25" name="Rectangle à coins arrondis 34"/>
          <p:cNvSpPr/>
          <p:nvPr/>
        </p:nvSpPr>
        <p:spPr>
          <a:xfrm>
            <a:off x="5723805" y="3382783"/>
            <a:ext cx="3085953" cy="81059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7050923" y="2904015"/>
            <a:ext cx="431717" cy="65141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3600">
                <a:solidFill>
                  <a:schemeClr val="tx1">
                    <a:alpha val="50000"/>
                  </a:schemeClr>
                </a:solidFill>
                <a:latin typeface="Segoe Script"/>
                <a:cs typeface="Segoe Script"/>
              </a:rPr>
              <a:t>?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130330" y="3652441"/>
            <a:ext cx="2272903" cy="27917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Problem to be analyzed</a:t>
            </a:r>
          </a:p>
        </p:txBody>
      </p:sp>
      <p:sp>
        <p:nvSpPr>
          <p:cNvPr id="10" name="Rectangle 9"/>
          <p:cNvSpPr/>
          <p:nvPr/>
        </p:nvSpPr>
        <p:spPr>
          <a:xfrm>
            <a:off x="6044872" y="5762690"/>
            <a:ext cx="2272903" cy="372239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causes to the trunk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and roots</a:t>
            </a:r>
          </a:p>
        </p:txBody>
      </p:sp>
    </p:spTree>
    <p:extLst>
      <p:ext uri="{BB962C8B-B14F-4D97-AF65-F5344CB8AC3E}">
        <p14:creationId xmlns:p14="http://schemas.microsoft.com/office/powerpoint/2010/main" val="73184551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829091991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5" name="Image 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679735" y="2970220"/>
              <a:ext cx="1112535" cy="1800000"/>
            </a:xfrm>
            <a:prstGeom prst="rect">
              <a:avLst/>
            </a:prstGeom>
          </p:spPr>
        </p:pic>
      </p:grpSp>
      <p:sp>
        <p:nvSpPr>
          <p:cNvPr id="22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4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6" name="ZoneTexte 25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1" name="Image 3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Image 3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" name="Grouper 32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271910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790" y="486735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1559148870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461650" y="2970220"/>
              <a:ext cx="1548702" cy="1800000"/>
            </a:xfrm>
            <a:prstGeom prst="rect">
              <a:avLst/>
            </a:prstGeom>
          </p:spPr>
        </p:pic>
      </p:grpSp>
      <p:sp>
        <p:nvSpPr>
          <p:cNvPr id="24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9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0" name="ZoneTexte 29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2" name="Image 31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Image 32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" name="Grouper 37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9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0" name="ZoneTexte 39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838096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2083127383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3" name="Image 22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520545" y="2970220"/>
              <a:ext cx="1430915" cy="1800000"/>
            </a:xfrm>
            <a:prstGeom prst="rect">
              <a:avLst/>
            </a:prstGeom>
          </p:spPr>
        </p:pic>
      </p:grpSp>
      <p:sp>
        <p:nvSpPr>
          <p:cNvPr id="24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9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0" name="ZoneTexte 29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2" name="Image 31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Image 32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4" name="Grouper 33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5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6" name="ZoneTexte 35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947709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883681194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1" name="Image 20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455447" y="2970220"/>
              <a:ext cx="1561111" cy="1800000"/>
            </a:xfrm>
            <a:prstGeom prst="rect">
              <a:avLst/>
            </a:prstGeom>
          </p:spPr>
        </p:pic>
      </p:grpSp>
      <p:sp>
        <p:nvSpPr>
          <p:cNvPr id="23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4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9" name="ZoneTexte 28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1" name="Image 3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Image 3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" name="Grouper 32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601348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1050845951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507941" y="2970220"/>
              <a:ext cx="1456120" cy="1800000"/>
            </a:xfrm>
            <a:prstGeom prst="rect">
              <a:avLst/>
            </a:prstGeom>
          </p:spPr>
        </p:pic>
      </p:grp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23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4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9" name="ZoneTexte 28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1" name="Image 3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Image 3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" name="Grouper 32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258002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1739522550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5" name="Image 24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68071" y="2970220"/>
              <a:ext cx="335860" cy="1800000"/>
            </a:xfrm>
            <a:prstGeom prst="rect">
              <a:avLst/>
            </a:prstGeom>
          </p:spPr>
        </p:pic>
      </p:grpSp>
      <p:sp>
        <p:nvSpPr>
          <p:cNvPr id="22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3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4" name="ZoneTexte 23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1" name="Image 3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Image 31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" name="Grouper 32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771467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2416" y="161170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6876084" y="3263989"/>
            <a:ext cx="186195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-262048" y="486197"/>
            <a:ext cx="9071334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98515793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8" name="Image 1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377985" y="2970220"/>
              <a:ext cx="1716035" cy="1800000"/>
            </a:xfrm>
            <a:prstGeom prst="rect">
              <a:avLst/>
            </a:prstGeom>
          </p:spPr>
        </p:pic>
      </p:grpSp>
      <p:sp>
        <p:nvSpPr>
          <p:cNvPr id="16" name="Rectangle à coins arrondis 34"/>
          <p:cNvSpPr/>
          <p:nvPr/>
        </p:nvSpPr>
        <p:spPr>
          <a:xfrm>
            <a:off x="8173069" y="172721"/>
            <a:ext cx="5969882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3" name="Rectangle à coins arrondis 37"/>
          <p:cNvSpPr/>
          <p:nvPr/>
        </p:nvSpPr>
        <p:spPr>
          <a:xfrm>
            <a:off x="8173069" y="3276789"/>
            <a:ext cx="5969882" cy="3463054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0682830" y="3360645"/>
            <a:ext cx="950360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0729687" y="277952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0919888" y="4736193"/>
            <a:ext cx="476245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Image 29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0927597" y="1443892"/>
            <a:ext cx="460824" cy="4479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" name="Grouper 30"/>
          <p:cNvGrpSpPr/>
          <p:nvPr/>
        </p:nvGrpSpPr>
        <p:grpSpPr>
          <a:xfrm>
            <a:off x="2482743" y="333480"/>
            <a:ext cx="3246470" cy="495182"/>
            <a:chOff x="995459" y="536965"/>
            <a:chExt cx="3220941" cy="491315"/>
          </a:xfrm>
        </p:grpSpPr>
        <p:sp>
          <p:nvSpPr>
            <p:cNvPr id="32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82599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795016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grpSp>
        <p:nvGrpSpPr>
          <p:cNvPr id="11" name="Grouper 10"/>
          <p:cNvGrpSpPr/>
          <p:nvPr/>
        </p:nvGrpSpPr>
        <p:grpSpPr>
          <a:xfrm>
            <a:off x="607694" y="99397"/>
            <a:ext cx="3246470" cy="310137"/>
            <a:chOff x="995459" y="536965"/>
            <a:chExt cx="3220941" cy="3077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7" name="Grouper 6"/>
          <p:cNvGrpSpPr>
            <a:grpSpLocks noChangeAspect="1"/>
          </p:cNvGrpSpPr>
          <p:nvPr/>
        </p:nvGrpSpPr>
        <p:grpSpPr>
          <a:xfrm>
            <a:off x="11373897" y="617573"/>
            <a:ext cx="2902827" cy="2229419"/>
            <a:chOff x="9930221" y="753422"/>
            <a:chExt cx="2360204" cy="1812776"/>
          </a:xfrm>
        </p:grpSpPr>
        <p:graphicFrame>
          <p:nvGraphicFramePr>
            <p:cNvPr id="49" name="Chart 3"/>
            <p:cNvGraphicFramePr/>
            <p:nvPr>
              <p:extLst>
                <p:ext uri="{D42A27DB-BD31-4B8C-83A1-F6EECF244321}">
                  <p14:modId xmlns:p14="http://schemas.microsoft.com/office/powerpoint/2010/main" val="933487940"/>
                </p:ext>
              </p:extLst>
            </p:nvPr>
          </p:nvGraphicFramePr>
          <p:xfrm>
            <a:off x="9930221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51" name="Oval 4"/>
            <p:cNvSpPr/>
            <p:nvPr/>
          </p:nvSpPr>
          <p:spPr>
            <a:xfrm>
              <a:off x="10530677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56" name="Image 5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10819832" y="1298989"/>
              <a:ext cx="582448" cy="720000"/>
            </a:xfrm>
            <a:prstGeom prst="rect">
              <a:avLst/>
            </a:prstGeom>
          </p:spPr>
        </p:pic>
      </p:grpSp>
      <p:grpSp>
        <p:nvGrpSpPr>
          <p:cNvPr id="4" name="Grouper 3"/>
          <p:cNvGrpSpPr>
            <a:grpSpLocks noChangeAspect="1"/>
          </p:cNvGrpSpPr>
          <p:nvPr/>
        </p:nvGrpSpPr>
        <p:grpSpPr>
          <a:xfrm>
            <a:off x="3166460" y="617573"/>
            <a:ext cx="2902827" cy="2229419"/>
            <a:chOff x="4087467" y="753422"/>
            <a:chExt cx="2360204" cy="1812776"/>
          </a:xfrm>
        </p:grpSpPr>
        <p:graphicFrame>
          <p:nvGraphicFramePr>
            <p:cNvPr id="64" name="Chart 3"/>
            <p:cNvGraphicFramePr/>
            <p:nvPr>
              <p:extLst>
                <p:ext uri="{D42A27DB-BD31-4B8C-83A1-F6EECF244321}">
                  <p14:modId xmlns:p14="http://schemas.microsoft.com/office/powerpoint/2010/main" val="1394030684"/>
                </p:ext>
              </p:extLst>
            </p:nvPr>
          </p:nvGraphicFramePr>
          <p:xfrm>
            <a:off x="408746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65" name="Oval 4"/>
            <p:cNvSpPr/>
            <p:nvPr/>
          </p:nvSpPr>
          <p:spPr>
            <a:xfrm>
              <a:off x="468792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71" name="Image 70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958562" y="1298989"/>
              <a:ext cx="619480" cy="720000"/>
            </a:xfrm>
            <a:prstGeom prst="rect">
              <a:avLst/>
            </a:prstGeom>
          </p:spPr>
        </p:pic>
      </p:grpSp>
      <p:grpSp>
        <p:nvGrpSpPr>
          <p:cNvPr id="5" name="Grouper 4"/>
          <p:cNvGrpSpPr>
            <a:grpSpLocks noChangeAspect="1"/>
          </p:cNvGrpSpPr>
          <p:nvPr/>
        </p:nvGrpSpPr>
        <p:grpSpPr>
          <a:xfrm>
            <a:off x="5900746" y="617573"/>
            <a:ext cx="2902827" cy="2229419"/>
            <a:chOff x="6044021" y="772364"/>
            <a:chExt cx="2360204" cy="1812776"/>
          </a:xfrm>
        </p:grpSpPr>
        <p:graphicFrame>
          <p:nvGraphicFramePr>
            <p:cNvPr id="61" name="Chart 3"/>
            <p:cNvGraphicFramePr/>
            <p:nvPr>
              <p:extLst>
                <p:ext uri="{D42A27DB-BD31-4B8C-83A1-F6EECF244321}">
                  <p14:modId xmlns:p14="http://schemas.microsoft.com/office/powerpoint/2010/main" val="261856093"/>
                </p:ext>
              </p:extLst>
            </p:nvPr>
          </p:nvGraphicFramePr>
          <p:xfrm>
            <a:off x="6044021" y="772364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62" name="Oval 4"/>
            <p:cNvSpPr/>
            <p:nvPr/>
          </p:nvSpPr>
          <p:spPr>
            <a:xfrm>
              <a:off x="6644477" y="1118399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43" name="Image 42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6937940" y="1318752"/>
              <a:ext cx="572366" cy="720000"/>
            </a:xfrm>
            <a:prstGeom prst="rect">
              <a:avLst/>
            </a:prstGeom>
          </p:spPr>
        </p:pic>
      </p:grpSp>
      <p:grpSp>
        <p:nvGrpSpPr>
          <p:cNvPr id="8" name="Grouper 7"/>
          <p:cNvGrpSpPr>
            <a:grpSpLocks noChangeAspect="1"/>
          </p:cNvGrpSpPr>
          <p:nvPr/>
        </p:nvGrpSpPr>
        <p:grpSpPr>
          <a:xfrm>
            <a:off x="8686686" y="617573"/>
            <a:ext cx="2902827" cy="2229419"/>
            <a:chOff x="7991977" y="753422"/>
            <a:chExt cx="2360204" cy="1812776"/>
          </a:xfrm>
        </p:grpSpPr>
        <p:graphicFrame>
          <p:nvGraphicFramePr>
            <p:cNvPr id="57" name="Chart 3"/>
            <p:cNvGraphicFramePr/>
            <p:nvPr>
              <p:extLst>
                <p:ext uri="{D42A27DB-BD31-4B8C-83A1-F6EECF244321}">
                  <p14:modId xmlns:p14="http://schemas.microsoft.com/office/powerpoint/2010/main" val="1287221037"/>
                </p:ext>
              </p:extLst>
            </p:nvPr>
          </p:nvGraphicFramePr>
          <p:xfrm>
            <a:off x="799197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58" name="Oval 4"/>
            <p:cNvSpPr/>
            <p:nvPr/>
          </p:nvSpPr>
          <p:spPr>
            <a:xfrm>
              <a:off x="859243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47" name="Image 46"/>
            <p:cNvPicPr>
              <a:picLocks noChangeAspect="1"/>
            </p:cNvPicPr>
            <p:nvPr/>
          </p:nvPicPr>
          <p:blipFill>
            <a:blip r:embed="rId10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59857" y="1299810"/>
              <a:ext cx="624444" cy="720000"/>
            </a:xfrm>
            <a:prstGeom prst="rect">
              <a:avLst/>
            </a:prstGeom>
          </p:spPr>
        </p:pic>
      </p:grp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372798" y="617572"/>
            <a:ext cx="2902827" cy="2229422"/>
            <a:chOff x="2155657" y="753422"/>
            <a:chExt cx="2360204" cy="1812776"/>
          </a:xfrm>
        </p:grpSpPr>
        <p:graphicFrame>
          <p:nvGraphicFramePr>
            <p:cNvPr id="67" name="Chart 3"/>
            <p:cNvGraphicFramePr/>
            <p:nvPr>
              <p:extLst>
                <p:ext uri="{D42A27DB-BD31-4B8C-83A1-F6EECF244321}">
                  <p14:modId xmlns:p14="http://schemas.microsoft.com/office/powerpoint/2010/main" val="1560568627"/>
                </p:ext>
              </p:extLst>
            </p:nvPr>
          </p:nvGraphicFramePr>
          <p:xfrm>
            <a:off x="215565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68" name="Oval 4"/>
            <p:cNvSpPr/>
            <p:nvPr/>
          </p:nvSpPr>
          <p:spPr>
            <a:xfrm>
              <a:off x="275611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50" name="Image 7"/>
            <p:cNvPicPr>
              <a:picLocks noChangeAspect="1"/>
            </p:cNvPicPr>
            <p:nvPr/>
          </p:nvPicPr>
          <p:blipFill>
            <a:blip r:embed="rId12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3113252" y="1299810"/>
              <a:ext cx="445014" cy="720000"/>
            </a:xfrm>
            <a:prstGeom prst="rect">
              <a:avLst/>
            </a:prstGeom>
          </p:spPr>
        </p:pic>
      </p:grpSp>
      <p:sp>
        <p:nvSpPr>
          <p:cNvPr id="115" name="Rectangle à coins arrondis 34"/>
          <p:cNvSpPr/>
          <p:nvPr/>
        </p:nvSpPr>
        <p:spPr>
          <a:xfrm>
            <a:off x="524490" y="2918583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16" name="Rectangle à coins arrondis 37"/>
          <p:cNvSpPr/>
          <p:nvPr/>
        </p:nvSpPr>
        <p:spPr>
          <a:xfrm>
            <a:off x="7494300" y="5156799"/>
            <a:ext cx="6611813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117" name="Image 116"/>
          <p:cNvPicPr>
            <a:picLocks noChangeAspect="1"/>
          </p:cNvPicPr>
          <p:nvPr/>
        </p:nvPicPr>
        <p:blipFill>
          <a:blip r:embed="rId13">
            <a:alphaModFix amt="20000"/>
          </a:blip>
          <a:stretch>
            <a:fillRect/>
          </a:stretch>
        </p:blipFill>
        <p:spPr>
          <a:xfrm>
            <a:off x="10557527" y="5735960"/>
            <a:ext cx="397994" cy="454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Image 117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1613520" y="3874567"/>
            <a:ext cx="361919" cy="351847"/>
          </a:xfrm>
          <a:prstGeom prst="rect">
            <a:avLst/>
          </a:prstGeom>
        </p:spPr>
      </p:pic>
      <p:sp>
        <p:nvSpPr>
          <p:cNvPr id="119" name="Rectangle à coins arrondis 37"/>
          <p:cNvSpPr/>
          <p:nvPr/>
        </p:nvSpPr>
        <p:spPr>
          <a:xfrm>
            <a:off x="524491" y="5156799"/>
            <a:ext cx="6760892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20" name="ZoneTexte 119"/>
          <p:cNvSpPr txBox="1"/>
          <p:nvPr/>
        </p:nvSpPr>
        <p:spPr>
          <a:xfrm>
            <a:off x="1366155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121" name="Image 120"/>
          <p:cNvPicPr>
            <a:picLocks noChangeAspect="1"/>
          </p:cNvPicPr>
          <p:nvPr/>
        </p:nvPicPr>
        <p:blipFill>
          <a:blip r:embed="rId15">
            <a:alphaModFix amt="20000"/>
          </a:blip>
          <a:stretch>
            <a:fillRect/>
          </a:stretch>
        </p:blipFill>
        <p:spPr>
          <a:xfrm>
            <a:off x="3707795" y="5745676"/>
            <a:ext cx="435423" cy="435399"/>
          </a:xfrm>
          <a:prstGeom prst="rect">
            <a:avLst/>
          </a:prstGeom>
          <a:noFill/>
          <a:ln>
            <a:noFill/>
          </a:ln>
        </p:spPr>
      </p:pic>
      <p:sp>
        <p:nvSpPr>
          <p:cNvPr id="122" name="Rectangle à coins arrondis 34"/>
          <p:cNvSpPr/>
          <p:nvPr/>
        </p:nvSpPr>
        <p:spPr>
          <a:xfrm>
            <a:off x="3310430" y="2930940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123" name="Image 122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4399460" y="3886923"/>
            <a:ext cx="361919" cy="351847"/>
          </a:xfrm>
          <a:prstGeom prst="rect">
            <a:avLst/>
          </a:prstGeom>
        </p:spPr>
      </p:pic>
      <p:sp>
        <p:nvSpPr>
          <p:cNvPr id="124" name="ZoneTexte 123"/>
          <p:cNvSpPr txBox="1"/>
          <p:nvPr/>
        </p:nvSpPr>
        <p:spPr>
          <a:xfrm>
            <a:off x="4152095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5" name="Rectangle à coins arrondis 34"/>
          <p:cNvSpPr/>
          <p:nvPr/>
        </p:nvSpPr>
        <p:spPr>
          <a:xfrm>
            <a:off x="6056532" y="28942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126" name="Image 125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7145561" y="3850267"/>
            <a:ext cx="361919" cy="351847"/>
          </a:xfrm>
          <a:prstGeom prst="rect">
            <a:avLst/>
          </a:prstGeom>
        </p:spPr>
      </p:pic>
      <p:sp>
        <p:nvSpPr>
          <p:cNvPr id="127" name="ZoneTexte 126"/>
          <p:cNvSpPr txBox="1"/>
          <p:nvPr/>
        </p:nvSpPr>
        <p:spPr>
          <a:xfrm>
            <a:off x="6898196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8" name="Rectangle à coins arrondis 34"/>
          <p:cNvSpPr/>
          <p:nvPr/>
        </p:nvSpPr>
        <p:spPr>
          <a:xfrm>
            <a:off x="8818416" y="28911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129" name="Image 128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9931501" y="3886923"/>
            <a:ext cx="361919" cy="351847"/>
          </a:xfrm>
          <a:prstGeom prst="rect">
            <a:avLst/>
          </a:prstGeom>
        </p:spPr>
      </p:pic>
      <p:sp>
        <p:nvSpPr>
          <p:cNvPr id="130" name="ZoneTexte 129"/>
          <p:cNvSpPr txBox="1"/>
          <p:nvPr/>
        </p:nvSpPr>
        <p:spPr>
          <a:xfrm>
            <a:off x="9684136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1" name="Rectangle à coins arrondis 34"/>
          <p:cNvSpPr/>
          <p:nvPr/>
        </p:nvSpPr>
        <p:spPr>
          <a:xfrm>
            <a:off x="11555323" y="28942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132" name="Image 131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12644352" y="3850267"/>
            <a:ext cx="361919" cy="351847"/>
          </a:xfrm>
          <a:prstGeom prst="rect">
            <a:avLst/>
          </a:prstGeom>
        </p:spPr>
      </p:pic>
      <p:sp>
        <p:nvSpPr>
          <p:cNvPr id="133" name="ZoneTexte 132"/>
          <p:cNvSpPr txBox="1"/>
          <p:nvPr/>
        </p:nvSpPr>
        <p:spPr>
          <a:xfrm>
            <a:off x="12396987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4" name="ZoneTexte 133"/>
          <p:cNvSpPr txBox="1"/>
          <p:nvPr/>
        </p:nvSpPr>
        <p:spPr>
          <a:xfrm>
            <a:off x="7602313" y="5270431"/>
            <a:ext cx="95035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35" name="ZoneTexte 134"/>
          <p:cNvSpPr txBox="1"/>
          <p:nvPr/>
        </p:nvSpPr>
        <p:spPr>
          <a:xfrm>
            <a:off x="692273" y="5270431"/>
            <a:ext cx="1578871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</p:spTree>
    <p:extLst>
      <p:ext uri="{BB962C8B-B14F-4D97-AF65-F5344CB8AC3E}">
        <p14:creationId xmlns:p14="http://schemas.microsoft.com/office/powerpoint/2010/main" val="163242992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16378157" y="770302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/>
          </a:p>
        </p:txBody>
      </p:sp>
      <p:sp>
        <p:nvSpPr>
          <p:cNvPr id="35" name="Rectangle à coins arrondis 34"/>
          <p:cNvSpPr/>
          <p:nvPr/>
        </p:nvSpPr>
        <p:spPr>
          <a:xfrm>
            <a:off x="524490" y="2918583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7494300" y="5156799"/>
            <a:ext cx="6611813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0557527" y="5735960"/>
            <a:ext cx="397994" cy="4548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" name="Grouper 10"/>
          <p:cNvGrpSpPr/>
          <p:nvPr/>
        </p:nvGrpSpPr>
        <p:grpSpPr>
          <a:xfrm>
            <a:off x="607694" y="99397"/>
            <a:ext cx="3246470" cy="310137"/>
            <a:chOff x="995459" y="536965"/>
            <a:chExt cx="3220941" cy="3077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" name="Image 8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613520" y="3874567"/>
            <a:ext cx="361919" cy="351847"/>
          </a:xfrm>
          <a:prstGeom prst="rect">
            <a:avLst/>
          </a:prstGeom>
        </p:spPr>
      </p:pic>
      <p:grpSp>
        <p:nvGrpSpPr>
          <p:cNvPr id="4" name="Grouper 3"/>
          <p:cNvGrpSpPr>
            <a:grpSpLocks noChangeAspect="1"/>
          </p:cNvGrpSpPr>
          <p:nvPr/>
        </p:nvGrpSpPr>
        <p:grpSpPr>
          <a:xfrm>
            <a:off x="3166460" y="617573"/>
            <a:ext cx="2902827" cy="2229419"/>
            <a:chOff x="4087467" y="753422"/>
            <a:chExt cx="2360204" cy="1812776"/>
          </a:xfrm>
        </p:grpSpPr>
        <p:graphicFrame>
          <p:nvGraphicFramePr>
            <p:cNvPr id="64" name="Chart 3"/>
            <p:cNvGraphicFramePr/>
            <p:nvPr>
              <p:extLst>
                <p:ext uri="{D42A27DB-BD31-4B8C-83A1-F6EECF244321}">
                  <p14:modId xmlns:p14="http://schemas.microsoft.com/office/powerpoint/2010/main" val="1146376326"/>
                </p:ext>
              </p:extLst>
            </p:nvPr>
          </p:nvGraphicFramePr>
          <p:xfrm>
            <a:off x="408746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65" name="Oval 4"/>
            <p:cNvSpPr/>
            <p:nvPr/>
          </p:nvSpPr>
          <p:spPr>
            <a:xfrm>
              <a:off x="468792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71" name="Image 70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958562" y="1298989"/>
              <a:ext cx="619480" cy="720000"/>
            </a:xfrm>
            <a:prstGeom prst="rect">
              <a:avLst/>
            </a:prstGeom>
          </p:spPr>
        </p:pic>
      </p:grpSp>
      <p:sp>
        <p:nvSpPr>
          <p:cNvPr id="89" name="Rectangle à coins arrondis 37"/>
          <p:cNvSpPr/>
          <p:nvPr/>
        </p:nvSpPr>
        <p:spPr>
          <a:xfrm>
            <a:off x="524491" y="5156799"/>
            <a:ext cx="6760892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92" name="ZoneTexte 91"/>
          <p:cNvSpPr txBox="1"/>
          <p:nvPr/>
        </p:nvSpPr>
        <p:spPr>
          <a:xfrm>
            <a:off x="1366155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97" name="Image 96"/>
          <p:cNvPicPr>
            <a:picLocks noChangeAspect="1"/>
          </p:cNvPicPr>
          <p:nvPr/>
        </p:nvPicPr>
        <p:blipFill>
          <a:blip r:embed="rId7">
            <a:alphaModFix amt="20000"/>
          </a:blip>
          <a:stretch>
            <a:fillRect/>
          </a:stretch>
        </p:blipFill>
        <p:spPr>
          <a:xfrm>
            <a:off x="3707795" y="5745676"/>
            <a:ext cx="435423" cy="4353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" name="Grouper 4"/>
          <p:cNvGrpSpPr>
            <a:grpSpLocks noChangeAspect="1"/>
          </p:cNvGrpSpPr>
          <p:nvPr/>
        </p:nvGrpSpPr>
        <p:grpSpPr>
          <a:xfrm>
            <a:off x="8663054" y="616890"/>
            <a:ext cx="2902827" cy="2229419"/>
            <a:chOff x="6044021" y="772364"/>
            <a:chExt cx="2360204" cy="1812776"/>
          </a:xfrm>
        </p:grpSpPr>
        <p:graphicFrame>
          <p:nvGraphicFramePr>
            <p:cNvPr id="61" name="Chart 3"/>
            <p:cNvGraphicFramePr/>
            <p:nvPr>
              <p:extLst>
                <p:ext uri="{D42A27DB-BD31-4B8C-83A1-F6EECF244321}">
                  <p14:modId xmlns:p14="http://schemas.microsoft.com/office/powerpoint/2010/main" val="2092795195"/>
                </p:ext>
              </p:extLst>
            </p:nvPr>
          </p:nvGraphicFramePr>
          <p:xfrm>
            <a:off x="6044021" y="772364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62" name="Oval 4"/>
            <p:cNvSpPr/>
            <p:nvPr/>
          </p:nvSpPr>
          <p:spPr>
            <a:xfrm>
              <a:off x="6644477" y="1118399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43" name="Image 42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6937940" y="1318752"/>
              <a:ext cx="572366" cy="720000"/>
            </a:xfrm>
            <a:prstGeom prst="rect">
              <a:avLst/>
            </a:prstGeom>
          </p:spPr>
        </p:pic>
      </p:grpSp>
      <p:grpSp>
        <p:nvGrpSpPr>
          <p:cNvPr id="8" name="Grouper 7"/>
          <p:cNvGrpSpPr>
            <a:grpSpLocks noChangeAspect="1"/>
          </p:cNvGrpSpPr>
          <p:nvPr/>
        </p:nvGrpSpPr>
        <p:grpSpPr>
          <a:xfrm>
            <a:off x="5896442" y="616208"/>
            <a:ext cx="2902827" cy="2229419"/>
            <a:chOff x="7991977" y="753422"/>
            <a:chExt cx="2360204" cy="1812776"/>
          </a:xfrm>
        </p:grpSpPr>
        <p:graphicFrame>
          <p:nvGraphicFramePr>
            <p:cNvPr id="57" name="Chart 3"/>
            <p:cNvGraphicFramePr/>
            <p:nvPr>
              <p:extLst>
                <p:ext uri="{D42A27DB-BD31-4B8C-83A1-F6EECF244321}">
                  <p14:modId xmlns:p14="http://schemas.microsoft.com/office/powerpoint/2010/main" val="510526224"/>
                </p:ext>
              </p:extLst>
            </p:nvPr>
          </p:nvGraphicFramePr>
          <p:xfrm>
            <a:off x="799197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58" name="Oval 4"/>
            <p:cNvSpPr/>
            <p:nvPr/>
          </p:nvSpPr>
          <p:spPr>
            <a:xfrm>
              <a:off x="859243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47" name="Image 46"/>
            <p:cNvPicPr>
              <a:picLocks noChangeAspect="1"/>
            </p:cNvPicPr>
            <p:nvPr/>
          </p:nvPicPr>
          <p:blipFill>
            <a:blip r:embed="rId11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59857" y="1299810"/>
              <a:ext cx="624444" cy="720000"/>
            </a:xfrm>
            <a:prstGeom prst="rect">
              <a:avLst/>
            </a:prstGeom>
          </p:spPr>
        </p:pic>
      </p:grpSp>
      <p:sp>
        <p:nvSpPr>
          <p:cNvPr id="42" name="Rectangle à coins arrondis 34"/>
          <p:cNvSpPr/>
          <p:nvPr/>
        </p:nvSpPr>
        <p:spPr>
          <a:xfrm>
            <a:off x="3310430" y="2930940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44" name="Image 43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4399460" y="3886923"/>
            <a:ext cx="361919" cy="351847"/>
          </a:xfrm>
          <a:prstGeom prst="rect">
            <a:avLst/>
          </a:prstGeom>
        </p:spPr>
      </p:pic>
      <p:sp>
        <p:nvSpPr>
          <p:cNvPr id="45" name="ZoneTexte 44"/>
          <p:cNvSpPr txBox="1"/>
          <p:nvPr/>
        </p:nvSpPr>
        <p:spPr>
          <a:xfrm>
            <a:off x="4152095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6" name="Rectangle à coins arrondis 34"/>
          <p:cNvSpPr/>
          <p:nvPr/>
        </p:nvSpPr>
        <p:spPr>
          <a:xfrm>
            <a:off x="6056532" y="28942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48" name="Image 47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7145561" y="3850267"/>
            <a:ext cx="361919" cy="351847"/>
          </a:xfrm>
          <a:prstGeom prst="rect">
            <a:avLst/>
          </a:prstGeom>
        </p:spPr>
      </p:pic>
      <p:sp>
        <p:nvSpPr>
          <p:cNvPr id="52" name="ZoneTexte 51"/>
          <p:cNvSpPr txBox="1"/>
          <p:nvPr/>
        </p:nvSpPr>
        <p:spPr>
          <a:xfrm>
            <a:off x="6898196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3" name="Rectangle à coins arrondis 34"/>
          <p:cNvSpPr/>
          <p:nvPr/>
        </p:nvSpPr>
        <p:spPr>
          <a:xfrm>
            <a:off x="8818416" y="28911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54" name="Image 53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9931501" y="3886923"/>
            <a:ext cx="361919" cy="351847"/>
          </a:xfrm>
          <a:prstGeom prst="rect">
            <a:avLst/>
          </a:prstGeom>
        </p:spPr>
      </p:pic>
      <p:sp>
        <p:nvSpPr>
          <p:cNvPr id="55" name="ZoneTexte 54"/>
          <p:cNvSpPr txBox="1"/>
          <p:nvPr/>
        </p:nvSpPr>
        <p:spPr>
          <a:xfrm>
            <a:off x="9684136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à coins arrondis 34"/>
          <p:cNvSpPr/>
          <p:nvPr/>
        </p:nvSpPr>
        <p:spPr>
          <a:xfrm>
            <a:off x="11555323" y="2894284"/>
            <a:ext cx="2539974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pic>
        <p:nvPicPr>
          <p:cNvPr id="60" name="Image 59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2644352" y="3850267"/>
            <a:ext cx="361919" cy="351847"/>
          </a:xfrm>
          <a:prstGeom prst="rect">
            <a:avLst/>
          </a:prstGeom>
        </p:spPr>
      </p:pic>
      <p:sp>
        <p:nvSpPr>
          <p:cNvPr id="63" name="ZoneTexte 62"/>
          <p:cNvSpPr txBox="1"/>
          <p:nvPr/>
        </p:nvSpPr>
        <p:spPr>
          <a:xfrm>
            <a:off x="12396987" y="2952477"/>
            <a:ext cx="85664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77" name="Grouper 76"/>
          <p:cNvGrpSpPr/>
          <p:nvPr/>
        </p:nvGrpSpPr>
        <p:grpSpPr>
          <a:xfrm>
            <a:off x="374956" y="616890"/>
            <a:ext cx="2902827" cy="2227797"/>
            <a:chOff x="2155657" y="753422"/>
            <a:chExt cx="2360204" cy="1812776"/>
          </a:xfrm>
        </p:grpSpPr>
        <p:graphicFrame>
          <p:nvGraphicFramePr>
            <p:cNvPr id="78" name="Chart 3"/>
            <p:cNvGraphicFramePr/>
            <p:nvPr>
              <p:extLst>
                <p:ext uri="{D42A27DB-BD31-4B8C-83A1-F6EECF244321}">
                  <p14:modId xmlns:p14="http://schemas.microsoft.com/office/powerpoint/2010/main" val="2043066070"/>
                </p:ext>
              </p:extLst>
            </p:nvPr>
          </p:nvGraphicFramePr>
          <p:xfrm>
            <a:off x="215565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79" name="Oval 4"/>
            <p:cNvSpPr/>
            <p:nvPr/>
          </p:nvSpPr>
          <p:spPr>
            <a:xfrm>
              <a:off x="275611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0" name="Image 79"/>
            <p:cNvPicPr>
              <a:picLocks noChangeAspect="1"/>
            </p:cNvPicPr>
            <p:nvPr/>
          </p:nvPicPr>
          <p:blipFill>
            <a:blip r:embed="rId13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2992552" y="1299810"/>
              <a:ext cx="686414" cy="720000"/>
            </a:xfrm>
            <a:prstGeom prst="rect">
              <a:avLst/>
            </a:prstGeom>
          </p:spPr>
        </p:pic>
      </p:grpSp>
      <p:grpSp>
        <p:nvGrpSpPr>
          <p:cNvPr id="85" name="Grouper 84"/>
          <p:cNvGrpSpPr>
            <a:grpSpLocks noChangeAspect="1"/>
          </p:cNvGrpSpPr>
          <p:nvPr/>
        </p:nvGrpSpPr>
        <p:grpSpPr>
          <a:xfrm>
            <a:off x="11373897" y="616208"/>
            <a:ext cx="2902827" cy="2229419"/>
            <a:chOff x="9930221" y="753422"/>
            <a:chExt cx="2360204" cy="1812776"/>
          </a:xfrm>
        </p:grpSpPr>
        <p:graphicFrame>
          <p:nvGraphicFramePr>
            <p:cNvPr id="86" name="Chart 3"/>
            <p:cNvGraphicFramePr/>
            <p:nvPr>
              <p:extLst>
                <p:ext uri="{D42A27DB-BD31-4B8C-83A1-F6EECF244321}">
                  <p14:modId xmlns:p14="http://schemas.microsoft.com/office/powerpoint/2010/main" val="1301788246"/>
                </p:ext>
              </p:extLst>
            </p:nvPr>
          </p:nvGraphicFramePr>
          <p:xfrm>
            <a:off x="9930221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87" name="Oval 4"/>
            <p:cNvSpPr/>
            <p:nvPr/>
          </p:nvSpPr>
          <p:spPr>
            <a:xfrm>
              <a:off x="10530677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8" name="Image 87"/>
            <p:cNvPicPr>
              <a:picLocks noChangeAspect="1"/>
            </p:cNvPicPr>
            <p:nvPr/>
          </p:nvPicPr>
          <p:blipFill>
            <a:blip r:embed="rId15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1043151" y="1299810"/>
              <a:ext cx="134344" cy="720000"/>
            </a:xfrm>
            <a:prstGeom prst="rect">
              <a:avLst/>
            </a:prstGeom>
          </p:spPr>
        </p:pic>
      </p:grpSp>
      <p:sp>
        <p:nvSpPr>
          <p:cNvPr id="49" name="ZoneTexte 48"/>
          <p:cNvSpPr txBox="1"/>
          <p:nvPr/>
        </p:nvSpPr>
        <p:spPr>
          <a:xfrm>
            <a:off x="7602313" y="5270431"/>
            <a:ext cx="950359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692273" y="5270431"/>
            <a:ext cx="1578871" cy="27917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</p:spTree>
    <p:extLst>
      <p:ext uri="{BB962C8B-B14F-4D97-AF65-F5344CB8AC3E}">
        <p14:creationId xmlns:p14="http://schemas.microsoft.com/office/powerpoint/2010/main" val="173712788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3847872"/>
              </p:ext>
            </p:extLst>
          </p:nvPr>
        </p:nvGraphicFramePr>
        <p:xfrm>
          <a:off x="10066095" y="150616"/>
          <a:ext cx="4336139" cy="32253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36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5628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6EF8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9749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D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Tableau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920767"/>
              </p:ext>
            </p:extLst>
          </p:nvPr>
        </p:nvGraphicFramePr>
        <p:xfrm>
          <a:off x="10066095" y="3496564"/>
          <a:ext cx="4336139" cy="32858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361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0425"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5408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27" name="Connecteur droit avec flèche 26"/>
          <p:cNvCxnSpPr/>
          <p:nvPr/>
        </p:nvCxnSpPr>
        <p:spPr>
          <a:xfrm>
            <a:off x="2504077" y="6094252"/>
            <a:ext cx="5512817" cy="12801"/>
          </a:xfrm>
          <a:prstGeom prst="straightConnector1">
            <a:avLst/>
          </a:prstGeom>
          <a:ln>
            <a:solidFill>
              <a:srgbClr val="7F7F7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Connecteur droit avec flèche 27"/>
          <p:cNvCxnSpPr/>
          <p:nvPr/>
        </p:nvCxnSpPr>
        <p:spPr>
          <a:xfrm flipV="1">
            <a:off x="2499808" y="557986"/>
            <a:ext cx="17068" cy="5549067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Tableau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834494"/>
              </p:ext>
            </p:extLst>
          </p:nvPr>
        </p:nvGraphicFramePr>
        <p:xfrm>
          <a:off x="2541075" y="984554"/>
          <a:ext cx="5079948" cy="5079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33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332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23306"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800" dirty="0">
                        <a:latin typeface="Arial"/>
                      </a:endParaRPr>
                    </a:p>
                  </a:txBody>
                  <a:tcPr marL="92165" marR="92165" marT="46080" marB="46080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30" name="ZoneTexte 29"/>
          <p:cNvSpPr txBox="1"/>
          <p:nvPr/>
        </p:nvSpPr>
        <p:spPr>
          <a:xfrm>
            <a:off x="7723058" y="6232463"/>
            <a:ext cx="581536" cy="31019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Time</a:t>
            </a:r>
          </a:p>
        </p:txBody>
      </p:sp>
      <p:cxnSp>
        <p:nvCxnSpPr>
          <p:cNvPr id="31" name="Connecteur droit 30"/>
          <p:cNvCxnSpPr/>
          <p:nvPr/>
        </p:nvCxnSpPr>
        <p:spPr>
          <a:xfrm flipV="1">
            <a:off x="2499809" y="984553"/>
            <a:ext cx="5111937" cy="5105428"/>
          </a:xfrm>
          <a:prstGeom prst="line">
            <a:avLst/>
          </a:prstGeom>
          <a:ln w="6350" cmpd="sng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ZoneTexte 31"/>
          <p:cNvSpPr txBox="1"/>
          <p:nvPr/>
        </p:nvSpPr>
        <p:spPr>
          <a:xfrm>
            <a:off x="2003830" y="250982"/>
            <a:ext cx="1051076" cy="31019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4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Milestones</a:t>
            </a:r>
            <a:endParaRPr lang="fr-FR" sz="14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090203" y="6315932"/>
            <a:ext cx="1944020" cy="341219"/>
          </a:xfrm>
          <a:prstGeom prst="rect">
            <a:avLst/>
          </a:prstGeom>
        </p:spPr>
        <p:txBody>
          <a:bodyPr wrap="none" lIns="92162" tIns="46081" rIns="92162" bIns="46081">
            <a:spAutoFit/>
          </a:bodyPr>
          <a:lstStyle/>
          <a:p>
            <a:pPr algn="ctr"/>
            <a:r>
              <a:rPr lang="fr-FR" sz="16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</a:t>
            </a:r>
            <a:r>
              <a:rPr lang="fr-FR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slip </a:t>
            </a:r>
            <a:r>
              <a:rPr lang="fr-FR" sz="16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chart</a:t>
            </a:r>
            <a:endParaRPr lang="fr-FR" sz="16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4" name="Image 33" descr="icon-parking.png"/>
          <p:cNvPicPr>
            <a:picLocks noChangeAspect="1"/>
          </p:cNvPicPr>
          <p:nvPr/>
        </p:nvPicPr>
        <p:blipFill>
          <a:blip r:embed="rId3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62023" y="5080508"/>
            <a:ext cx="544280" cy="544250"/>
          </a:xfrm>
          <a:prstGeom prst="rect">
            <a:avLst/>
          </a:prstGeom>
        </p:spPr>
      </p:pic>
      <p:pic>
        <p:nvPicPr>
          <p:cNvPr id="35" name="Image 34" descr="icon-balloon-grenn.png"/>
          <p:cNvPicPr>
            <a:picLocks noChangeAspect="1"/>
          </p:cNvPicPr>
          <p:nvPr/>
        </p:nvPicPr>
        <p:blipFill>
          <a:blip r:embed="rId4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25738" y="1681505"/>
            <a:ext cx="616851" cy="616817"/>
          </a:xfrm>
          <a:prstGeom prst="rect">
            <a:avLst/>
          </a:prstGeom>
        </p:spPr>
      </p:pic>
      <p:sp>
        <p:nvSpPr>
          <p:cNvPr id="2" name="ZoneTexte 1"/>
          <p:cNvSpPr txBox="1"/>
          <p:nvPr/>
        </p:nvSpPr>
        <p:spPr>
          <a:xfrm>
            <a:off x="8312536" y="2349169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3038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22AD2E3B-17E1-2848-9D1B-8DB09A097158}"/>
              </a:ext>
            </a:extLst>
          </p:cNvPr>
          <p:cNvSpPr/>
          <p:nvPr/>
        </p:nvSpPr>
        <p:spPr>
          <a:xfrm>
            <a:off x="142022" y="109259"/>
            <a:ext cx="14196646" cy="6674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509C5F4E-98BE-A848-BC1E-B938F585FD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4484" y="531639"/>
            <a:ext cx="4010787" cy="1782572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16C709E0-8645-BF48-85FC-308808EDE0E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0395" y="2838605"/>
            <a:ext cx="2394586" cy="1583443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24EEC057-7614-BB45-B322-49FDBEE223C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6180" y="640583"/>
            <a:ext cx="5324652" cy="6021335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F0051C6C-0415-BA44-9427-4E21E6EE1A6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523" y="320504"/>
            <a:ext cx="3625596" cy="2718054"/>
          </a:xfrm>
          <a:prstGeom prst="rect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2F6BFC0A-AC3A-6049-AF9E-E2348237FD74}"/>
              </a:ext>
            </a:extLst>
          </p:cNvPr>
          <p:cNvSpPr txBox="1"/>
          <p:nvPr/>
        </p:nvSpPr>
        <p:spPr>
          <a:xfrm>
            <a:off x="6636409" y="6241768"/>
            <a:ext cx="12714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Weaknesses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2C6BAE2-D131-944E-BF3D-76E1FA894E67}"/>
              </a:ext>
            </a:extLst>
          </p:cNvPr>
          <p:cNvSpPr txBox="1"/>
          <p:nvPr/>
        </p:nvSpPr>
        <p:spPr>
          <a:xfrm>
            <a:off x="1498744" y="2933711"/>
            <a:ext cx="1008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Strengths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237F61BD-BBA2-F249-918D-1E022C49A02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4484" y="5386927"/>
            <a:ext cx="2409444" cy="40005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7A09CE70-192B-D947-A570-C525AF8826F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841" y="711833"/>
            <a:ext cx="1965111" cy="291465"/>
          </a:xfrm>
          <a:prstGeom prst="rect">
            <a:avLst/>
          </a:prstGeom>
        </p:spPr>
      </p:pic>
      <p:sp>
        <p:nvSpPr>
          <p:cNvPr id="12" name="ZoneTexte 11">
            <a:extLst>
              <a:ext uri="{FF2B5EF4-FFF2-40B4-BE49-F238E27FC236}">
                <a16:creationId xmlns:a16="http://schemas.microsoft.com/office/drawing/2014/main" id="{06AED5D3-0E10-2645-AC61-4138A12D4336}"/>
              </a:ext>
            </a:extLst>
          </p:cNvPr>
          <p:cNvSpPr txBox="1"/>
          <p:nvPr/>
        </p:nvSpPr>
        <p:spPr>
          <a:xfrm>
            <a:off x="9466586" y="1525642"/>
            <a:ext cx="684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Goals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36082940-FC1B-F14A-BE20-092FB156BD82}"/>
              </a:ext>
            </a:extLst>
          </p:cNvPr>
          <p:cNvSpPr txBox="1"/>
          <p:nvPr/>
        </p:nvSpPr>
        <p:spPr>
          <a:xfrm>
            <a:off x="8875384" y="3924050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Threats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36AF6BF0-1180-6B42-93FE-42073EA71E6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784" y="4176841"/>
            <a:ext cx="1608578" cy="241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0345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Tableau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112831"/>
              </p:ext>
            </p:extLst>
          </p:nvPr>
        </p:nvGraphicFramePr>
        <p:xfrm>
          <a:off x="284931" y="5214064"/>
          <a:ext cx="13963694" cy="15008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636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924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90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555851"/>
              </p:ext>
            </p:extLst>
          </p:nvPr>
        </p:nvGraphicFramePr>
        <p:xfrm>
          <a:off x="284929" y="104243"/>
          <a:ext cx="13963692" cy="49645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545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45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545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0257">
                <a:tc>
                  <a:txBody>
                    <a:bodyPr/>
                    <a:lstStyle/>
                    <a:p>
                      <a:pPr algn="ctr"/>
                      <a:r>
                        <a:rPr lang="fr-FR" sz="1400" b="0" dirty="0" err="1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Quality</a:t>
                      </a:r>
                      <a:endParaRPr lang="fr-FR" sz="14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Delays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b="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Costs</a:t>
                      </a:r>
                      <a:endParaRPr lang="fr-FR" sz="1400" b="0" kern="120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95904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22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356"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4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28" name="Image 27" descr="icon-parking.png"/>
          <p:cNvPicPr>
            <a:picLocks noChangeAspect="1"/>
          </p:cNvPicPr>
          <p:nvPr/>
        </p:nvPicPr>
        <p:blipFill>
          <a:blip r:embed="rId3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4638" y="5864649"/>
            <a:ext cx="544280" cy="544250"/>
          </a:xfrm>
          <a:prstGeom prst="rect">
            <a:avLst/>
          </a:prstGeom>
        </p:spPr>
      </p:pic>
      <p:pic>
        <p:nvPicPr>
          <p:cNvPr id="45" name="Image 44" descr="icon-balloon-grenn.png"/>
          <p:cNvPicPr>
            <a:picLocks noChangeAspect="1"/>
          </p:cNvPicPr>
          <p:nvPr/>
        </p:nvPicPr>
        <p:blipFill>
          <a:blip r:embed="rId4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369" y="4003968"/>
            <a:ext cx="616851" cy="616817"/>
          </a:xfrm>
          <a:prstGeom prst="rect">
            <a:avLst/>
          </a:prstGeom>
        </p:spPr>
      </p:pic>
      <p:pic>
        <p:nvPicPr>
          <p:cNvPr id="47" name="Image 46" descr="icon-balloon-orange.png"/>
          <p:cNvPicPr>
            <a:picLocks noChangeAspect="1"/>
          </p:cNvPicPr>
          <p:nvPr/>
        </p:nvPicPr>
        <p:blipFill>
          <a:blip r:embed="rId5" cstate="email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2166" y="4003968"/>
            <a:ext cx="616851" cy="616817"/>
          </a:xfrm>
          <a:prstGeom prst="rect">
            <a:avLst/>
          </a:prstGeom>
        </p:spPr>
      </p:pic>
      <p:pic>
        <p:nvPicPr>
          <p:cNvPr id="48" name="Image 47" descr="icon-balloon-violet.png"/>
          <p:cNvPicPr>
            <a:picLocks noChangeAspect="1"/>
          </p:cNvPicPr>
          <p:nvPr/>
        </p:nvPicPr>
        <p:blipFill>
          <a:blip r:embed="rId6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1841" y="4003968"/>
            <a:ext cx="616851" cy="616817"/>
          </a:xfrm>
          <a:prstGeom prst="rect">
            <a:avLst/>
          </a:prstGeom>
        </p:spPr>
      </p:pic>
      <p:grpSp>
        <p:nvGrpSpPr>
          <p:cNvPr id="57" name="Grouper 56"/>
          <p:cNvGrpSpPr/>
          <p:nvPr/>
        </p:nvGrpSpPr>
        <p:grpSpPr>
          <a:xfrm>
            <a:off x="1759925" y="709928"/>
            <a:ext cx="2205980" cy="1941077"/>
            <a:chOff x="7785100" y="516036"/>
            <a:chExt cx="5098923" cy="6005293"/>
          </a:xfrm>
        </p:grpSpPr>
        <p:cxnSp>
          <p:nvCxnSpPr>
            <p:cNvPr id="58" name="Connecteur droit avec flèche 57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necteur droit avec flèche 58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0" name="Tableau 59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26360390"/>
              </p:ext>
            </p:extLst>
          </p:nvPr>
        </p:nvGraphicFramePr>
        <p:xfrm>
          <a:off x="1774822" y="986490"/>
          <a:ext cx="1814270" cy="16319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7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1" name="Rectangle 60"/>
          <p:cNvSpPr/>
          <p:nvPr/>
        </p:nvSpPr>
        <p:spPr>
          <a:xfrm>
            <a:off x="3537503" y="2765349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1200958" y="711183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69" name="Grouper 68"/>
          <p:cNvGrpSpPr/>
          <p:nvPr/>
        </p:nvGrpSpPr>
        <p:grpSpPr>
          <a:xfrm>
            <a:off x="6428608" y="709928"/>
            <a:ext cx="2205980" cy="1941077"/>
            <a:chOff x="7785100" y="516036"/>
            <a:chExt cx="5098923" cy="6005293"/>
          </a:xfrm>
        </p:grpSpPr>
        <p:cxnSp>
          <p:nvCxnSpPr>
            <p:cNvPr id="70" name="Connecteur droit avec flèche 69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Connecteur droit avec flèche 70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72" name="Tableau 7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1882605853"/>
              </p:ext>
            </p:extLst>
          </p:nvPr>
        </p:nvGraphicFramePr>
        <p:xfrm>
          <a:off x="6443505" y="986490"/>
          <a:ext cx="1814270" cy="16319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7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3" name="Rectangle 72"/>
          <p:cNvSpPr/>
          <p:nvPr/>
        </p:nvSpPr>
        <p:spPr>
          <a:xfrm>
            <a:off x="8206186" y="2765349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5869641" y="711183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81" name="Grouper 80"/>
          <p:cNvGrpSpPr/>
          <p:nvPr/>
        </p:nvGrpSpPr>
        <p:grpSpPr>
          <a:xfrm>
            <a:off x="11159632" y="709928"/>
            <a:ext cx="2205980" cy="1941077"/>
            <a:chOff x="7785100" y="516036"/>
            <a:chExt cx="5098923" cy="6005293"/>
          </a:xfrm>
        </p:grpSpPr>
        <p:cxnSp>
          <p:nvCxnSpPr>
            <p:cNvPr id="82" name="Connecteur droit avec flèche 81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eur droit avec flèche 82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84" name="Tableau 83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622427858"/>
              </p:ext>
            </p:extLst>
          </p:nvPr>
        </p:nvGraphicFramePr>
        <p:xfrm>
          <a:off x="11174528" y="986490"/>
          <a:ext cx="1814270" cy="16319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7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8142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36"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0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5" name="Rectangle 84"/>
          <p:cNvSpPr/>
          <p:nvPr/>
        </p:nvSpPr>
        <p:spPr>
          <a:xfrm>
            <a:off x="12937209" y="2765349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0600664" y="711183"/>
            <a:ext cx="418155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601082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111498"/>
              </p:ext>
            </p:extLst>
          </p:nvPr>
        </p:nvGraphicFramePr>
        <p:xfrm>
          <a:off x="82285" y="80017"/>
          <a:ext cx="14368997" cy="6775901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3074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5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62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7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83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5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17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169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60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774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14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7193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362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8797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1909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87430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788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8555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1671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87669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2218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91938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2765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865749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January</a:t>
                      </a:r>
                    </a:p>
                  </a:txBody>
                  <a:tcPr marL="72571" marR="36285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February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June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November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071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pic>
        <p:nvPicPr>
          <p:cNvPr id="8" name="Imag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2567" y="3795221"/>
            <a:ext cx="93450" cy="99291"/>
          </a:xfrm>
          <a:prstGeom prst="rect">
            <a:avLst/>
          </a:prstGeom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1" y="3820419"/>
            <a:ext cx="200571" cy="10799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CAE49D7D-C873-DB48-AFAD-94118DBD25BE}"/>
              </a:ext>
            </a:extLst>
          </p:cNvPr>
          <p:cNvSpPr/>
          <p:nvPr/>
        </p:nvSpPr>
        <p:spPr>
          <a:xfrm>
            <a:off x="824428" y="46068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C781F3C-0A7F-EB40-9C56-1E52C7A3690F}"/>
              </a:ext>
            </a:extLst>
          </p:cNvPr>
          <p:cNvSpPr/>
          <p:nvPr/>
        </p:nvSpPr>
        <p:spPr>
          <a:xfrm>
            <a:off x="824428" y="149558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ADE91A-F87A-8140-A743-8A740AD1730C}"/>
              </a:ext>
            </a:extLst>
          </p:cNvPr>
          <p:cNvSpPr/>
          <p:nvPr/>
        </p:nvSpPr>
        <p:spPr>
          <a:xfrm>
            <a:off x="824428" y="297156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7AF11EA-AFB2-3F40-A2E5-9E9C735538D0}"/>
              </a:ext>
            </a:extLst>
          </p:cNvPr>
          <p:cNvSpPr/>
          <p:nvPr/>
        </p:nvSpPr>
        <p:spPr>
          <a:xfrm>
            <a:off x="824428" y="44247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624D88E-384B-E54F-840A-5A4BDC71FD0F}"/>
              </a:ext>
            </a:extLst>
          </p:cNvPr>
          <p:cNvSpPr/>
          <p:nvPr/>
        </p:nvSpPr>
        <p:spPr>
          <a:xfrm>
            <a:off x="824428" y="585292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FB32FC7-FFA4-9543-94DD-ACABC4D148D2}"/>
              </a:ext>
            </a:extLst>
          </p:cNvPr>
          <p:cNvSpPr/>
          <p:nvPr/>
        </p:nvSpPr>
        <p:spPr>
          <a:xfrm>
            <a:off x="2018015" y="88028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8D27EBD-14DB-484C-B971-5B7926DCE898}"/>
              </a:ext>
            </a:extLst>
          </p:cNvPr>
          <p:cNvSpPr/>
          <p:nvPr/>
        </p:nvSpPr>
        <p:spPr>
          <a:xfrm>
            <a:off x="2018015" y="235557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7ACA3D2-FDEF-A449-A163-262771FCF339}"/>
              </a:ext>
            </a:extLst>
          </p:cNvPr>
          <p:cNvSpPr/>
          <p:nvPr/>
        </p:nvSpPr>
        <p:spPr>
          <a:xfrm>
            <a:off x="2018015" y="378372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8654FB3-B8F4-3840-8A0C-FC778E39B0AB}"/>
              </a:ext>
            </a:extLst>
          </p:cNvPr>
          <p:cNvSpPr/>
          <p:nvPr/>
        </p:nvSpPr>
        <p:spPr>
          <a:xfrm>
            <a:off x="2018015" y="52476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C30AC7A-057D-1449-B815-21C03B70EA2C}"/>
              </a:ext>
            </a:extLst>
          </p:cNvPr>
          <p:cNvSpPr/>
          <p:nvPr/>
        </p:nvSpPr>
        <p:spPr>
          <a:xfrm>
            <a:off x="3200964" y="67178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E61A620-639F-9547-99BA-5A0631235F47}"/>
              </a:ext>
            </a:extLst>
          </p:cNvPr>
          <p:cNvSpPr/>
          <p:nvPr/>
        </p:nvSpPr>
        <p:spPr>
          <a:xfrm>
            <a:off x="3200964" y="21343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083845B-AE61-3643-821D-4E5C7C8A37B1}"/>
              </a:ext>
            </a:extLst>
          </p:cNvPr>
          <p:cNvSpPr/>
          <p:nvPr/>
        </p:nvSpPr>
        <p:spPr>
          <a:xfrm>
            <a:off x="3200964" y="356361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3CA6E8C-1214-8141-8E04-F62172F8E6AC}"/>
              </a:ext>
            </a:extLst>
          </p:cNvPr>
          <p:cNvSpPr/>
          <p:nvPr/>
        </p:nvSpPr>
        <p:spPr>
          <a:xfrm>
            <a:off x="3200964" y="503936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BDB29AC-A5B2-904C-9BB1-B5477FE00EE7}"/>
              </a:ext>
            </a:extLst>
          </p:cNvPr>
          <p:cNvSpPr/>
          <p:nvPr/>
        </p:nvSpPr>
        <p:spPr>
          <a:xfrm>
            <a:off x="3200964" y="646667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2D15C0-CB39-E14C-A09D-A88CB3A566E9}"/>
              </a:ext>
            </a:extLst>
          </p:cNvPr>
          <p:cNvSpPr/>
          <p:nvPr/>
        </p:nvSpPr>
        <p:spPr>
          <a:xfrm>
            <a:off x="4406124" y="149415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A7D94FB-37A6-4D41-BFDE-643B92BDF1DC}"/>
              </a:ext>
            </a:extLst>
          </p:cNvPr>
          <p:cNvSpPr/>
          <p:nvPr/>
        </p:nvSpPr>
        <p:spPr>
          <a:xfrm>
            <a:off x="4406124" y="296771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C958581-4CF3-3344-8CFA-39812C8B0B0F}"/>
              </a:ext>
            </a:extLst>
          </p:cNvPr>
          <p:cNvSpPr/>
          <p:nvPr/>
        </p:nvSpPr>
        <p:spPr>
          <a:xfrm>
            <a:off x="4406124" y="43955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68F87069-26FC-6641-8514-58C307DCBA9B}"/>
              </a:ext>
            </a:extLst>
          </p:cNvPr>
          <p:cNvSpPr/>
          <p:nvPr/>
        </p:nvSpPr>
        <p:spPr>
          <a:xfrm>
            <a:off x="4406124" y="585619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4A3835C-2F6E-184C-82DF-C1B1FDF71835}"/>
              </a:ext>
            </a:extLst>
          </p:cNvPr>
          <p:cNvSpPr/>
          <p:nvPr/>
        </p:nvSpPr>
        <p:spPr>
          <a:xfrm>
            <a:off x="5589070" y="109047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6A414A0-C96A-774B-8ACC-35219941FF7D}"/>
              </a:ext>
            </a:extLst>
          </p:cNvPr>
          <p:cNvSpPr/>
          <p:nvPr/>
        </p:nvSpPr>
        <p:spPr>
          <a:xfrm>
            <a:off x="5589070" y="253409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E4E943C-9098-184C-BDD1-F7EA22D2215C}"/>
              </a:ext>
            </a:extLst>
          </p:cNvPr>
          <p:cNvSpPr/>
          <p:nvPr/>
        </p:nvSpPr>
        <p:spPr>
          <a:xfrm>
            <a:off x="5589070" y="399072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20462AE-038A-F642-A8F8-AA1179847F6F}"/>
              </a:ext>
            </a:extLst>
          </p:cNvPr>
          <p:cNvSpPr/>
          <p:nvPr/>
        </p:nvSpPr>
        <p:spPr>
          <a:xfrm>
            <a:off x="5589070" y="54223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7C95944-C717-0847-99E8-0B6D56942E64}"/>
              </a:ext>
            </a:extLst>
          </p:cNvPr>
          <p:cNvSpPr/>
          <p:nvPr/>
        </p:nvSpPr>
        <p:spPr>
          <a:xfrm>
            <a:off x="6789753" y="46478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C72FF06-BC14-7448-87B4-173D9C47705B}"/>
              </a:ext>
            </a:extLst>
          </p:cNvPr>
          <p:cNvSpPr/>
          <p:nvPr/>
        </p:nvSpPr>
        <p:spPr>
          <a:xfrm>
            <a:off x="6789753" y="191933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19E2406C-0651-C041-9285-0A97F2553696}"/>
              </a:ext>
            </a:extLst>
          </p:cNvPr>
          <p:cNvSpPr/>
          <p:nvPr/>
        </p:nvSpPr>
        <p:spPr>
          <a:xfrm>
            <a:off x="6789753" y="337633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02F3760-E344-2D42-847D-8598C31969A4}"/>
              </a:ext>
            </a:extLst>
          </p:cNvPr>
          <p:cNvSpPr/>
          <p:nvPr/>
        </p:nvSpPr>
        <p:spPr>
          <a:xfrm>
            <a:off x="6789753" y="482300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5BB2E9A-5753-6B48-8853-04C504849C99}"/>
              </a:ext>
            </a:extLst>
          </p:cNvPr>
          <p:cNvSpPr/>
          <p:nvPr/>
        </p:nvSpPr>
        <p:spPr>
          <a:xfrm>
            <a:off x="7980736" y="14941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2BE17A9-8380-194B-AC16-DD56204433CA}"/>
              </a:ext>
            </a:extLst>
          </p:cNvPr>
          <p:cNvSpPr/>
          <p:nvPr/>
        </p:nvSpPr>
        <p:spPr>
          <a:xfrm>
            <a:off x="7980736" y="296241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6C6FD02-7F2C-3C43-9C53-476290475FE5}"/>
              </a:ext>
            </a:extLst>
          </p:cNvPr>
          <p:cNvSpPr/>
          <p:nvPr/>
        </p:nvSpPr>
        <p:spPr>
          <a:xfrm>
            <a:off x="7980736" y="439558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9FB7792-6976-E443-AC16-5234E8A288DE}"/>
              </a:ext>
            </a:extLst>
          </p:cNvPr>
          <p:cNvSpPr/>
          <p:nvPr/>
        </p:nvSpPr>
        <p:spPr>
          <a:xfrm>
            <a:off x="7980736" y="585292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2B4A496-A80C-C34C-AB4C-1B573E292D17}"/>
              </a:ext>
            </a:extLst>
          </p:cNvPr>
          <p:cNvSpPr/>
          <p:nvPr/>
        </p:nvSpPr>
        <p:spPr>
          <a:xfrm>
            <a:off x="6789753" y="62669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91D9564-8552-254B-8016-AA43C3B56527}"/>
              </a:ext>
            </a:extLst>
          </p:cNvPr>
          <p:cNvSpPr/>
          <p:nvPr/>
        </p:nvSpPr>
        <p:spPr>
          <a:xfrm>
            <a:off x="9174327" y="87878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29D9A22-4C16-9044-8863-424E736E09F5}"/>
              </a:ext>
            </a:extLst>
          </p:cNvPr>
          <p:cNvSpPr/>
          <p:nvPr/>
        </p:nvSpPr>
        <p:spPr>
          <a:xfrm>
            <a:off x="9174327" y="23356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69FB8B0D-0DE4-1942-9C2D-FFF5593A4C88}"/>
              </a:ext>
            </a:extLst>
          </p:cNvPr>
          <p:cNvSpPr/>
          <p:nvPr/>
        </p:nvSpPr>
        <p:spPr>
          <a:xfrm>
            <a:off x="9174327" y="378372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F4A8D75-9397-FD4F-94BE-FC756F1C7CED}"/>
              </a:ext>
            </a:extLst>
          </p:cNvPr>
          <p:cNvSpPr/>
          <p:nvPr/>
        </p:nvSpPr>
        <p:spPr>
          <a:xfrm>
            <a:off x="9174327" y="52412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92FA22B-E5E2-B743-8D89-28E9F7838A40}"/>
              </a:ext>
            </a:extLst>
          </p:cNvPr>
          <p:cNvSpPr/>
          <p:nvPr/>
        </p:nvSpPr>
        <p:spPr>
          <a:xfrm>
            <a:off x="10375940" y="171847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6044273E-E5C7-EC44-ABE8-1AB92AC33A73}"/>
              </a:ext>
            </a:extLst>
          </p:cNvPr>
          <p:cNvSpPr/>
          <p:nvPr/>
        </p:nvSpPr>
        <p:spPr>
          <a:xfrm>
            <a:off x="10375940" y="315700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62F9A9E-21CD-2043-963A-A38EB1A29FB8}"/>
              </a:ext>
            </a:extLst>
          </p:cNvPr>
          <p:cNvSpPr/>
          <p:nvPr/>
        </p:nvSpPr>
        <p:spPr>
          <a:xfrm>
            <a:off x="10375940" y="461580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387F5E9-1164-9848-8F89-6C4ADF15A414}"/>
              </a:ext>
            </a:extLst>
          </p:cNvPr>
          <p:cNvSpPr/>
          <p:nvPr/>
        </p:nvSpPr>
        <p:spPr>
          <a:xfrm>
            <a:off x="10375940" y="60599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0C701D7-6EB3-F445-9E84-36D2FBCFD3E1}"/>
              </a:ext>
            </a:extLst>
          </p:cNvPr>
          <p:cNvSpPr/>
          <p:nvPr/>
        </p:nvSpPr>
        <p:spPr>
          <a:xfrm>
            <a:off x="10375940" y="47196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FBE6BA25-E22B-1D46-9015-D6D8A670060E}"/>
              </a:ext>
            </a:extLst>
          </p:cNvPr>
          <p:cNvSpPr/>
          <p:nvPr/>
        </p:nvSpPr>
        <p:spPr>
          <a:xfrm>
            <a:off x="11557947" y="12920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84B3BC8-7838-8A45-97D0-AD627E923E3A}"/>
              </a:ext>
            </a:extLst>
          </p:cNvPr>
          <p:cNvSpPr/>
          <p:nvPr/>
        </p:nvSpPr>
        <p:spPr>
          <a:xfrm>
            <a:off x="11557947" y="276071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21EEBDD7-1592-1D45-969C-AB7BD97F63C6}"/>
              </a:ext>
            </a:extLst>
          </p:cNvPr>
          <p:cNvSpPr/>
          <p:nvPr/>
        </p:nvSpPr>
        <p:spPr>
          <a:xfrm>
            <a:off x="11557947" y="419609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8194505-D3B9-8141-9223-AD8BB03D7554}"/>
              </a:ext>
            </a:extLst>
          </p:cNvPr>
          <p:cNvSpPr/>
          <p:nvPr/>
        </p:nvSpPr>
        <p:spPr>
          <a:xfrm>
            <a:off x="11557947" y="565623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66E7EF6-1475-384A-8206-264EEA3544AD}"/>
              </a:ext>
            </a:extLst>
          </p:cNvPr>
          <p:cNvSpPr/>
          <p:nvPr/>
        </p:nvSpPr>
        <p:spPr>
          <a:xfrm>
            <a:off x="12803975" y="212686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70AF12DC-0ABE-B142-85A0-DB79BC30A1F4}"/>
              </a:ext>
            </a:extLst>
          </p:cNvPr>
          <p:cNvSpPr/>
          <p:nvPr/>
        </p:nvSpPr>
        <p:spPr>
          <a:xfrm>
            <a:off x="12803975" y="358539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40E5ECED-46AD-FE49-ACCB-BA819EB03B1A}"/>
              </a:ext>
            </a:extLst>
          </p:cNvPr>
          <p:cNvSpPr/>
          <p:nvPr/>
        </p:nvSpPr>
        <p:spPr>
          <a:xfrm>
            <a:off x="12803975" y="503000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1EE81AC8-27FC-5247-9770-E0A2E2DA9FAE}"/>
              </a:ext>
            </a:extLst>
          </p:cNvPr>
          <p:cNvSpPr/>
          <p:nvPr/>
        </p:nvSpPr>
        <p:spPr>
          <a:xfrm>
            <a:off x="12803975" y="67746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5811C4F0-56A0-DE40-B6AA-A38221F54911}"/>
              </a:ext>
            </a:extLst>
          </p:cNvPr>
          <p:cNvSpPr/>
          <p:nvPr/>
        </p:nvSpPr>
        <p:spPr>
          <a:xfrm>
            <a:off x="14013212" y="171063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82595BE7-A6BD-2C4A-90A8-115E322B43D7}"/>
              </a:ext>
            </a:extLst>
          </p:cNvPr>
          <p:cNvSpPr/>
          <p:nvPr/>
        </p:nvSpPr>
        <p:spPr>
          <a:xfrm>
            <a:off x="14013212" y="31570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6540F666-F601-AA4A-9CF6-53A71D9F1B22}"/>
              </a:ext>
            </a:extLst>
          </p:cNvPr>
          <p:cNvSpPr/>
          <p:nvPr/>
        </p:nvSpPr>
        <p:spPr>
          <a:xfrm>
            <a:off x="14013212" y="462631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C51949F-3EC5-1B45-A1B5-3A92BBF8B479}"/>
              </a:ext>
            </a:extLst>
          </p:cNvPr>
          <p:cNvSpPr/>
          <p:nvPr/>
        </p:nvSpPr>
        <p:spPr>
          <a:xfrm>
            <a:off x="14013212" y="60599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53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A47919E8-5D62-EE49-8D48-238747B58541}"/>
              </a:ext>
            </a:extLst>
          </p:cNvPr>
          <p:cNvSpPr/>
          <p:nvPr/>
        </p:nvSpPr>
        <p:spPr>
          <a:xfrm>
            <a:off x="14013212" y="47022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A1F65A4-D67B-9446-8DAF-8C00A0616DDD}"/>
              </a:ext>
            </a:extLst>
          </p:cNvPr>
          <p:cNvSpPr/>
          <p:nvPr/>
        </p:nvSpPr>
        <p:spPr>
          <a:xfrm>
            <a:off x="1475324" y="6449047"/>
            <a:ext cx="824708" cy="434278"/>
          </a:xfrm>
          <a:prstGeom prst="rect">
            <a:avLst/>
          </a:prstGeom>
          <a:noFill/>
        </p:spPr>
        <p:txBody>
          <a:bodyPr wrap="square" lIns="92162" tIns="46081" rIns="92162" bIns="46081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2020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306214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4665505"/>
              </p:ext>
            </p:extLst>
          </p:nvPr>
        </p:nvGraphicFramePr>
        <p:xfrm>
          <a:off x="82285" y="80017"/>
          <a:ext cx="14368997" cy="6775901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30744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5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62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71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83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5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17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169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600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774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14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7193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362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8797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1909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87430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788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85552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1671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87669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2218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91938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2765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865749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January</a:t>
                      </a:r>
                    </a:p>
                  </a:txBody>
                  <a:tcPr marL="72571" marR="36285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February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June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 dirty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November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0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071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err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  <a:endParaRPr lang="fr-FR" sz="70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1475324" y="6324868"/>
            <a:ext cx="824708" cy="434278"/>
          </a:xfrm>
          <a:prstGeom prst="rect">
            <a:avLst/>
          </a:prstGeom>
          <a:noFill/>
        </p:spPr>
        <p:txBody>
          <a:bodyPr wrap="square" lIns="92162" tIns="46081" rIns="92162" bIns="46081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2021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  <p:pic>
        <p:nvPicPr>
          <p:cNvPr id="8" name="Imag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82567" y="3795221"/>
            <a:ext cx="93450" cy="99291"/>
          </a:xfrm>
          <a:prstGeom prst="rect">
            <a:avLst/>
          </a:prstGeom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1" y="3820419"/>
            <a:ext cx="200571" cy="107999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051D2974-9A89-FA48-BA4A-A74CD21AAD69}"/>
              </a:ext>
            </a:extLst>
          </p:cNvPr>
          <p:cNvSpPr/>
          <p:nvPr/>
        </p:nvSpPr>
        <p:spPr>
          <a:xfrm>
            <a:off x="824428" y="108371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A3C924E-D715-7643-8350-893D62A0B7E4}"/>
              </a:ext>
            </a:extLst>
          </p:cNvPr>
          <p:cNvSpPr/>
          <p:nvPr/>
        </p:nvSpPr>
        <p:spPr>
          <a:xfrm>
            <a:off x="824428" y="253725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23D86C8-FE59-5B47-8DE0-55194C0CD69E}"/>
              </a:ext>
            </a:extLst>
          </p:cNvPr>
          <p:cNvSpPr/>
          <p:nvPr/>
        </p:nvSpPr>
        <p:spPr>
          <a:xfrm>
            <a:off x="824428" y="399568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B0143AE-459E-D247-83A4-6AE65B3DF116}"/>
              </a:ext>
            </a:extLst>
          </p:cNvPr>
          <p:cNvSpPr/>
          <p:nvPr/>
        </p:nvSpPr>
        <p:spPr>
          <a:xfrm>
            <a:off x="824428" y="544015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B0843FC-5BE1-B841-BC35-07FFE2EC9E84}"/>
              </a:ext>
            </a:extLst>
          </p:cNvPr>
          <p:cNvSpPr/>
          <p:nvPr/>
        </p:nvSpPr>
        <p:spPr>
          <a:xfrm>
            <a:off x="2018015" y="45507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BF287F3-16C2-8546-8E5F-B9BDF5A2DF6A}"/>
              </a:ext>
            </a:extLst>
          </p:cNvPr>
          <p:cNvSpPr/>
          <p:nvPr/>
        </p:nvSpPr>
        <p:spPr>
          <a:xfrm>
            <a:off x="2018015" y="192057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5678916-543B-C640-B3A3-53432542308B}"/>
              </a:ext>
            </a:extLst>
          </p:cNvPr>
          <p:cNvSpPr/>
          <p:nvPr/>
        </p:nvSpPr>
        <p:spPr>
          <a:xfrm>
            <a:off x="2018015" y="336413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A794BCD-033B-1A4E-B10F-97DC58369950}"/>
              </a:ext>
            </a:extLst>
          </p:cNvPr>
          <p:cNvSpPr/>
          <p:nvPr/>
        </p:nvSpPr>
        <p:spPr>
          <a:xfrm>
            <a:off x="2018015" y="482859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37259BD-B622-C244-9B58-3FB738E1AE04}"/>
              </a:ext>
            </a:extLst>
          </p:cNvPr>
          <p:cNvSpPr/>
          <p:nvPr/>
        </p:nvSpPr>
        <p:spPr>
          <a:xfrm>
            <a:off x="3200964" y="4550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B18CE32-C132-0041-BB8B-176C52A41A55}"/>
              </a:ext>
            </a:extLst>
          </p:cNvPr>
          <p:cNvSpPr/>
          <p:nvPr/>
        </p:nvSpPr>
        <p:spPr>
          <a:xfrm>
            <a:off x="3200964" y="19148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12B9161-AD26-DD49-AD83-12C840FE68B8}"/>
              </a:ext>
            </a:extLst>
          </p:cNvPr>
          <p:cNvSpPr/>
          <p:nvPr/>
        </p:nvSpPr>
        <p:spPr>
          <a:xfrm>
            <a:off x="3200964" y="336413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793BFB8-0FDB-224A-AD9C-40F5193DE064}"/>
              </a:ext>
            </a:extLst>
          </p:cNvPr>
          <p:cNvSpPr/>
          <p:nvPr/>
        </p:nvSpPr>
        <p:spPr>
          <a:xfrm>
            <a:off x="3200964" y="482858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EB40AE3-0D4E-9F4B-A610-4E61BE73DC07}"/>
              </a:ext>
            </a:extLst>
          </p:cNvPr>
          <p:cNvSpPr/>
          <p:nvPr/>
        </p:nvSpPr>
        <p:spPr>
          <a:xfrm>
            <a:off x="3200964" y="627493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A0C4283-0242-A046-81DE-BDC4F5F962C9}"/>
              </a:ext>
            </a:extLst>
          </p:cNvPr>
          <p:cNvSpPr/>
          <p:nvPr/>
        </p:nvSpPr>
        <p:spPr>
          <a:xfrm>
            <a:off x="4406124" y="129617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37333B2-DCBC-E94C-9B19-2E9667E48143}"/>
              </a:ext>
            </a:extLst>
          </p:cNvPr>
          <p:cNvSpPr/>
          <p:nvPr/>
        </p:nvSpPr>
        <p:spPr>
          <a:xfrm>
            <a:off x="4406124" y="274542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A87632F-BB62-F440-9CF4-2E7684604763}"/>
              </a:ext>
            </a:extLst>
          </p:cNvPr>
          <p:cNvSpPr/>
          <p:nvPr/>
        </p:nvSpPr>
        <p:spPr>
          <a:xfrm>
            <a:off x="4406124" y="420268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A81FE68-490F-C84E-B716-658071A22307}"/>
              </a:ext>
            </a:extLst>
          </p:cNvPr>
          <p:cNvSpPr/>
          <p:nvPr/>
        </p:nvSpPr>
        <p:spPr>
          <a:xfrm>
            <a:off x="5589070" y="8852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B808C91-EEF6-764A-8C0A-3953C72E066F}"/>
              </a:ext>
            </a:extLst>
          </p:cNvPr>
          <p:cNvSpPr/>
          <p:nvPr/>
        </p:nvSpPr>
        <p:spPr>
          <a:xfrm>
            <a:off x="5589070" y="233025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A6D3A7E-B521-9F46-B402-03EB7561C104}"/>
              </a:ext>
            </a:extLst>
          </p:cNvPr>
          <p:cNvSpPr/>
          <p:nvPr/>
        </p:nvSpPr>
        <p:spPr>
          <a:xfrm>
            <a:off x="5589070" y="378868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C778ADB-79C2-4B4B-844D-806F8F8A7E85}"/>
              </a:ext>
            </a:extLst>
          </p:cNvPr>
          <p:cNvSpPr/>
          <p:nvPr/>
        </p:nvSpPr>
        <p:spPr>
          <a:xfrm>
            <a:off x="5589070" y="523943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3172CF3-33F0-F44F-9AE4-905D2BE4A9D2}"/>
              </a:ext>
            </a:extLst>
          </p:cNvPr>
          <p:cNvSpPr/>
          <p:nvPr/>
        </p:nvSpPr>
        <p:spPr>
          <a:xfrm>
            <a:off x="6789753" y="45507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C345877-E9ED-7F41-AA2F-4236439C03C2}"/>
              </a:ext>
            </a:extLst>
          </p:cNvPr>
          <p:cNvSpPr/>
          <p:nvPr/>
        </p:nvSpPr>
        <p:spPr>
          <a:xfrm>
            <a:off x="6789753" y="17078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5E23F5E-72A9-E342-BC18-87BF394ECED5}"/>
              </a:ext>
            </a:extLst>
          </p:cNvPr>
          <p:cNvSpPr/>
          <p:nvPr/>
        </p:nvSpPr>
        <p:spPr>
          <a:xfrm>
            <a:off x="6789753" y="31633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0DD16D6-6463-EC46-95CB-0DCDAAB5AD1C}"/>
              </a:ext>
            </a:extLst>
          </p:cNvPr>
          <p:cNvSpPr/>
          <p:nvPr/>
        </p:nvSpPr>
        <p:spPr>
          <a:xfrm>
            <a:off x="6789753" y="462204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75F1C93-25D9-7242-8C13-534BBE79B093}"/>
              </a:ext>
            </a:extLst>
          </p:cNvPr>
          <p:cNvSpPr/>
          <p:nvPr/>
        </p:nvSpPr>
        <p:spPr>
          <a:xfrm>
            <a:off x="7980736" y="128876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7397E67-3B60-0C49-A1EF-D30203EA6A76}"/>
              </a:ext>
            </a:extLst>
          </p:cNvPr>
          <p:cNvSpPr/>
          <p:nvPr/>
        </p:nvSpPr>
        <p:spPr>
          <a:xfrm>
            <a:off x="7980736" y="274418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C4B83E6-3008-6349-8F6E-36B1D590D1A4}"/>
              </a:ext>
            </a:extLst>
          </p:cNvPr>
          <p:cNvSpPr/>
          <p:nvPr/>
        </p:nvSpPr>
        <p:spPr>
          <a:xfrm>
            <a:off x="7980736" y="420268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38C02DD0-2B38-F649-B16A-BCF5B26850D1}"/>
              </a:ext>
            </a:extLst>
          </p:cNvPr>
          <p:cNvSpPr/>
          <p:nvPr/>
        </p:nvSpPr>
        <p:spPr>
          <a:xfrm>
            <a:off x="7980736" y="565884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1F09568A-2A6F-6D47-BEAD-0C3D0CF7A140}"/>
              </a:ext>
            </a:extLst>
          </p:cNvPr>
          <p:cNvSpPr/>
          <p:nvPr/>
        </p:nvSpPr>
        <p:spPr>
          <a:xfrm>
            <a:off x="6789753" y="606052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D5BA2F07-23CB-5E4C-8381-CF0DED2F0B96}"/>
              </a:ext>
            </a:extLst>
          </p:cNvPr>
          <p:cNvSpPr/>
          <p:nvPr/>
        </p:nvSpPr>
        <p:spPr>
          <a:xfrm>
            <a:off x="9174327" y="6782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5BA651B-7203-ED48-B599-A1F628A79BC4}"/>
              </a:ext>
            </a:extLst>
          </p:cNvPr>
          <p:cNvSpPr/>
          <p:nvPr/>
        </p:nvSpPr>
        <p:spPr>
          <a:xfrm>
            <a:off x="9174327" y="212892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DBE7A63-98A9-3942-B32B-839A6E85D6EE}"/>
              </a:ext>
            </a:extLst>
          </p:cNvPr>
          <p:cNvSpPr/>
          <p:nvPr/>
        </p:nvSpPr>
        <p:spPr>
          <a:xfrm>
            <a:off x="9174327" y="358134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77F8C8C3-7A20-F44F-94E6-4A502ACDB2DD}"/>
              </a:ext>
            </a:extLst>
          </p:cNvPr>
          <p:cNvSpPr/>
          <p:nvPr/>
        </p:nvSpPr>
        <p:spPr>
          <a:xfrm>
            <a:off x="9174327" y="502566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A2BFEF0-366E-304F-AF67-2A47933884B7}"/>
              </a:ext>
            </a:extLst>
          </p:cNvPr>
          <p:cNvSpPr/>
          <p:nvPr/>
        </p:nvSpPr>
        <p:spPr>
          <a:xfrm>
            <a:off x="10375940" y="15008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E3C60C3-964A-9049-957D-B950D5A70F19}"/>
              </a:ext>
            </a:extLst>
          </p:cNvPr>
          <p:cNvSpPr/>
          <p:nvPr/>
        </p:nvSpPr>
        <p:spPr>
          <a:xfrm>
            <a:off x="10375940" y="295435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9F8CF1E0-553C-AC4A-9CF6-5BB40F0916FE}"/>
              </a:ext>
            </a:extLst>
          </p:cNvPr>
          <p:cNvSpPr/>
          <p:nvPr/>
        </p:nvSpPr>
        <p:spPr>
          <a:xfrm>
            <a:off x="10375940" y="440711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A0DF278F-6D07-764C-B45F-7997C97534A4}"/>
              </a:ext>
            </a:extLst>
          </p:cNvPr>
          <p:cNvSpPr/>
          <p:nvPr/>
        </p:nvSpPr>
        <p:spPr>
          <a:xfrm>
            <a:off x="10375940" y="586220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4C9D930B-70D4-1B47-B7E3-1908D5F247C9}"/>
              </a:ext>
            </a:extLst>
          </p:cNvPr>
          <p:cNvSpPr/>
          <p:nvPr/>
        </p:nvSpPr>
        <p:spPr>
          <a:xfrm>
            <a:off x="9174327" y="64684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65F479E-77BC-DD42-A40D-1B2687DD3AFA}"/>
              </a:ext>
            </a:extLst>
          </p:cNvPr>
          <p:cNvSpPr/>
          <p:nvPr/>
        </p:nvSpPr>
        <p:spPr>
          <a:xfrm>
            <a:off x="11557947" y="108176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65F1B7A-A48B-BF4A-A117-7FC5E9066DB5}"/>
              </a:ext>
            </a:extLst>
          </p:cNvPr>
          <p:cNvSpPr/>
          <p:nvPr/>
        </p:nvSpPr>
        <p:spPr>
          <a:xfrm>
            <a:off x="11557947" y="253725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1D09552-591A-E140-98CD-321D0E52015C}"/>
              </a:ext>
            </a:extLst>
          </p:cNvPr>
          <p:cNvSpPr/>
          <p:nvPr/>
        </p:nvSpPr>
        <p:spPr>
          <a:xfrm>
            <a:off x="11557947" y="399568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07292C61-1360-E446-A8ED-3225F541F16E}"/>
              </a:ext>
            </a:extLst>
          </p:cNvPr>
          <p:cNvSpPr/>
          <p:nvPr/>
        </p:nvSpPr>
        <p:spPr>
          <a:xfrm>
            <a:off x="11557947" y="544988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CF02C7A2-64FF-8B43-8A4E-F5771EB629F0}"/>
              </a:ext>
            </a:extLst>
          </p:cNvPr>
          <p:cNvSpPr/>
          <p:nvPr/>
        </p:nvSpPr>
        <p:spPr>
          <a:xfrm>
            <a:off x="12803975" y="192339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C83EF46-C42D-6744-9259-BC2B382BCE6F}"/>
              </a:ext>
            </a:extLst>
          </p:cNvPr>
          <p:cNvSpPr/>
          <p:nvPr/>
        </p:nvSpPr>
        <p:spPr>
          <a:xfrm>
            <a:off x="12803975" y="337434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40BBD5A-63B5-7A44-A904-B56277D72B2E}"/>
              </a:ext>
            </a:extLst>
          </p:cNvPr>
          <p:cNvSpPr/>
          <p:nvPr/>
        </p:nvSpPr>
        <p:spPr>
          <a:xfrm>
            <a:off x="12803975" y="482858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18606D2E-BB7A-F44A-9CFF-DC9BF1F0F241}"/>
              </a:ext>
            </a:extLst>
          </p:cNvPr>
          <p:cNvSpPr/>
          <p:nvPr/>
        </p:nvSpPr>
        <p:spPr>
          <a:xfrm>
            <a:off x="12803975" y="4792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DCA6178-F31F-F043-8D9C-26D91DEC3EB9}"/>
              </a:ext>
            </a:extLst>
          </p:cNvPr>
          <p:cNvSpPr/>
          <p:nvPr/>
        </p:nvSpPr>
        <p:spPr>
          <a:xfrm>
            <a:off x="14013212" y="295435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6399621-D448-7F4A-A759-7CF283096404}"/>
              </a:ext>
            </a:extLst>
          </p:cNvPr>
          <p:cNvSpPr/>
          <p:nvPr/>
        </p:nvSpPr>
        <p:spPr>
          <a:xfrm>
            <a:off x="14013212" y="44168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D9EFBCD-C0E4-B047-AD65-145876367C59}"/>
              </a:ext>
            </a:extLst>
          </p:cNvPr>
          <p:cNvSpPr/>
          <p:nvPr/>
        </p:nvSpPr>
        <p:spPr>
          <a:xfrm>
            <a:off x="14013212" y="586220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CFBF8BA-E4FE-CC4B-99FC-CC1CBDDDFF7C}"/>
              </a:ext>
            </a:extLst>
          </p:cNvPr>
          <p:cNvSpPr/>
          <p:nvPr/>
        </p:nvSpPr>
        <p:spPr>
          <a:xfrm>
            <a:off x="14013212" y="15116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5D67B54-8A54-9944-872E-5D11978112DE}"/>
              </a:ext>
            </a:extLst>
          </p:cNvPr>
          <p:cNvSpPr/>
          <p:nvPr/>
        </p:nvSpPr>
        <p:spPr>
          <a:xfrm>
            <a:off x="4406124" y="56471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58F479B-A5E7-414E-BE9B-C217EB0D67C3}"/>
              </a:ext>
            </a:extLst>
          </p:cNvPr>
          <p:cNvSpPr/>
          <p:nvPr/>
        </p:nvSpPr>
        <p:spPr>
          <a:xfrm>
            <a:off x="12803975" y="627493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270270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6523647"/>
              </p:ext>
            </p:extLst>
          </p:nvPr>
        </p:nvGraphicFramePr>
        <p:xfrm>
          <a:off x="284939" y="680657"/>
          <a:ext cx="13963700" cy="60724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1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95184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495612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768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14274" marR="114274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543662"/>
              </p:ext>
            </p:extLst>
          </p:nvPr>
        </p:nvGraphicFramePr>
        <p:xfrm>
          <a:off x="2834869" y="129349"/>
          <a:ext cx="286038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6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784355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4988696"/>
              </p:ext>
            </p:extLst>
          </p:nvPr>
        </p:nvGraphicFramePr>
        <p:xfrm>
          <a:off x="284946" y="660646"/>
          <a:ext cx="13963691" cy="59455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81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06983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93342" marR="193342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4652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84652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84652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84652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93342" marR="193342" marT="147455" marB="147455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6603781"/>
              </p:ext>
            </p:extLst>
          </p:nvPr>
        </p:nvGraphicFramePr>
        <p:xfrm>
          <a:off x="12228607" y="163388"/>
          <a:ext cx="200185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018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1221604"/>
              </p:ext>
            </p:extLst>
          </p:nvPr>
        </p:nvGraphicFramePr>
        <p:xfrm>
          <a:off x="8254451" y="163388"/>
          <a:ext cx="3904201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042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34171" marR="134171" marT="46080" marB="4608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8616861" y="-1508690"/>
            <a:ext cx="186130" cy="372239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5639950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1502824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2020</a:t>
            </a:r>
          </a:p>
        </p:txBody>
      </p:sp>
    </p:spTree>
    <p:extLst>
      <p:ext uri="{BB962C8B-B14F-4D97-AF65-F5344CB8AC3E}">
        <p14:creationId xmlns:p14="http://schemas.microsoft.com/office/powerpoint/2010/main" val="162737877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58211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46081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  <a:endParaRPr lang="en-US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2020</a:t>
            </a:r>
          </a:p>
        </p:txBody>
      </p:sp>
    </p:spTree>
    <p:extLst>
      <p:ext uri="{BB962C8B-B14F-4D97-AF65-F5344CB8AC3E}">
        <p14:creationId xmlns:p14="http://schemas.microsoft.com/office/powerpoint/2010/main" val="428763833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182765"/>
              </p:ext>
            </p:extLst>
          </p:nvPr>
        </p:nvGraphicFramePr>
        <p:xfrm>
          <a:off x="285861" y="659558"/>
          <a:ext cx="13962592" cy="61210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2020</a:t>
            </a:r>
          </a:p>
        </p:txBody>
      </p:sp>
    </p:spTree>
    <p:extLst>
      <p:ext uri="{BB962C8B-B14F-4D97-AF65-F5344CB8AC3E}">
        <p14:creationId xmlns:p14="http://schemas.microsoft.com/office/powerpoint/2010/main" val="27280503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8584232"/>
              </p:ext>
            </p:extLst>
          </p:nvPr>
        </p:nvGraphicFramePr>
        <p:xfrm>
          <a:off x="285861" y="660646"/>
          <a:ext cx="13962592" cy="6118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2020</a:t>
            </a:r>
          </a:p>
        </p:txBody>
      </p:sp>
    </p:spTree>
    <p:extLst>
      <p:ext uri="{BB962C8B-B14F-4D97-AF65-F5344CB8AC3E}">
        <p14:creationId xmlns:p14="http://schemas.microsoft.com/office/powerpoint/2010/main" val="55557215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6669201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29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517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2020</a:t>
            </a:r>
          </a:p>
        </p:txBody>
      </p:sp>
      <p:grpSp>
        <p:nvGrpSpPr>
          <p:cNvPr id="4" name="Grouper 3">
            <a:extLst>
              <a:ext uri="{FF2B5EF4-FFF2-40B4-BE49-F238E27FC236}">
                <a16:creationId xmlns:a16="http://schemas.microsoft.com/office/drawing/2014/main" id="{90C50A38-C7CA-8446-9FE4-F1B83711305C}"/>
              </a:ext>
            </a:extLst>
          </p:cNvPr>
          <p:cNvGrpSpPr/>
          <p:nvPr/>
        </p:nvGrpSpPr>
        <p:grpSpPr>
          <a:xfrm>
            <a:off x="12977228" y="4200104"/>
            <a:ext cx="837226" cy="158691"/>
            <a:chOff x="7011020" y="3917941"/>
            <a:chExt cx="837226" cy="158691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4B8B5DD1-7439-994E-B63B-4A9C0C6D32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CC501481-A729-0448-A5A8-32713E23E6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407305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lipse 1"/>
          <p:cNvSpPr/>
          <p:nvPr/>
        </p:nvSpPr>
        <p:spPr>
          <a:xfrm>
            <a:off x="1506059" y="4083432"/>
            <a:ext cx="3240000" cy="2159836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70 h 1782850"/>
              <a:gd name="connsiteX1" fmla="*/ 0 w 1737755"/>
              <a:gd name="connsiteY1" fmla="*/ 151 h 1782850"/>
              <a:gd name="connsiteX2" fmla="*/ 1737755 w 1737755"/>
              <a:gd name="connsiteY2" fmla="*/ 1755662 h 1782850"/>
              <a:gd name="connsiteX3" fmla="*/ 17755 w 1737755"/>
              <a:gd name="connsiteY3" fmla="*/ 1762270 h 1782850"/>
              <a:gd name="connsiteX0" fmla="*/ 17755 w 1737755"/>
              <a:gd name="connsiteY0" fmla="*/ 1762298 h 1782878"/>
              <a:gd name="connsiteX1" fmla="*/ 0 w 1737755"/>
              <a:gd name="connsiteY1" fmla="*/ 179 h 1782878"/>
              <a:gd name="connsiteX2" fmla="*/ 1737755 w 1737755"/>
              <a:gd name="connsiteY2" fmla="*/ 1755690 h 1782878"/>
              <a:gd name="connsiteX3" fmla="*/ 17755 w 1737755"/>
              <a:gd name="connsiteY3" fmla="*/ 1762298 h 1782878"/>
              <a:gd name="connsiteX0" fmla="*/ 17755 w 1737755"/>
              <a:gd name="connsiteY0" fmla="*/ 1762277 h 1782857"/>
              <a:gd name="connsiteX1" fmla="*/ 0 w 1737755"/>
              <a:gd name="connsiteY1" fmla="*/ 158 h 1782857"/>
              <a:gd name="connsiteX2" fmla="*/ 1737755 w 1737755"/>
              <a:gd name="connsiteY2" fmla="*/ 1755669 h 1782857"/>
              <a:gd name="connsiteX3" fmla="*/ 17755 w 1737755"/>
              <a:gd name="connsiteY3" fmla="*/ 1762277 h 1782857"/>
              <a:gd name="connsiteX0" fmla="*/ 17755 w 1737755"/>
              <a:gd name="connsiteY0" fmla="*/ 1762119 h 1782699"/>
              <a:gd name="connsiteX1" fmla="*/ 0 w 1737755"/>
              <a:gd name="connsiteY1" fmla="*/ 0 h 1782699"/>
              <a:gd name="connsiteX2" fmla="*/ 1737755 w 1737755"/>
              <a:gd name="connsiteY2" fmla="*/ 1755511 h 1782699"/>
              <a:gd name="connsiteX3" fmla="*/ 17755 w 1737755"/>
              <a:gd name="connsiteY3" fmla="*/ 1762119 h 1782699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2 h 1782742"/>
              <a:gd name="connsiteX1" fmla="*/ 0 w 1737755"/>
              <a:gd name="connsiteY1" fmla="*/ 43 h 1782742"/>
              <a:gd name="connsiteX2" fmla="*/ 1737755 w 1737755"/>
              <a:gd name="connsiteY2" fmla="*/ 1755554 h 1782742"/>
              <a:gd name="connsiteX3" fmla="*/ 17755 w 1737755"/>
              <a:gd name="connsiteY3" fmla="*/ 1762162 h 178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755" h="1782742">
                <a:moveTo>
                  <a:pt x="17755" y="1762162"/>
                </a:moveTo>
                <a:cubicBezTo>
                  <a:pt x="6296" y="1505088"/>
                  <a:pt x="379" y="366609"/>
                  <a:pt x="0" y="43"/>
                </a:cubicBezTo>
                <a:cubicBezTo>
                  <a:pt x="900039" y="-6220"/>
                  <a:pt x="1722979" y="684654"/>
                  <a:pt x="1737755" y="1755554"/>
                </a:cubicBezTo>
                <a:cubicBezTo>
                  <a:pt x="1719999" y="1812813"/>
                  <a:pt x="837082" y="1761784"/>
                  <a:pt x="17755" y="1762162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77" name="Forme libre 76"/>
          <p:cNvSpPr/>
          <p:nvPr/>
        </p:nvSpPr>
        <p:spPr>
          <a:xfrm rot="15284353" flipH="1">
            <a:off x="1220078" y="1414187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98000"/>
            <a:ext cx="13993200" cy="7866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ZoneTexte 60"/>
          <p:cNvSpPr txBox="1"/>
          <p:nvPr/>
        </p:nvSpPr>
        <p:spPr>
          <a:xfrm>
            <a:off x="628496" y="42856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822672" y="4863941"/>
            <a:ext cx="7713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Simple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2642192" y="6371176"/>
            <a:ext cx="15055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 certainty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706743" y="6371176"/>
            <a:ext cx="1486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 certainty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54841" y="5563581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54841" y="1540920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30" name="Ellipse 1"/>
          <p:cNvSpPr/>
          <p:nvPr/>
        </p:nvSpPr>
        <p:spPr>
          <a:xfrm rot="10800000">
            <a:off x="10663199" y="1355111"/>
            <a:ext cx="3600000" cy="3240000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755" h="1782825">
                <a:moveTo>
                  <a:pt x="17755" y="1762245"/>
                </a:moveTo>
                <a:cubicBezTo>
                  <a:pt x="6296" y="1505171"/>
                  <a:pt x="379" y="366692"/>
                  <a:pt x="0" y="126"/>
                </a:cubicBezTo>
                <a:cubicBezTo>
                  <a:pt x="843000" y="-11333"/>
                  <a:pt x="1719999" y="766222"/>
                  <a:pt x="1737755" y="1755637"/>
                </a:cubicBezTo>
                <a:cubicBezTo>
                  <a:pt x="1719999" y="1812896"/>
                  <a:pt x="837082" y="1761867"/>
                  <a:pt x="17755" y="1762245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4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03701" y="2130023"/>
            <a:ext cx="5244650" cy="4087184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3336 w 4131080"/>
              <a:gd name="connsiteY0" fmla="*/ 138 h 4117513"/>
              <a:gd name="connsiteX1" fmla="*/ 4131080 w 4131080"/>
              <a:gd name="connsiteY1" fmla="*/ 4116351 h 4117513"/>
              <a:gd name="connsiteX2" fmla="*/ 2620004 w 4131080"/>
              <a:gd name="connsiteY2" fmla="*/ 4117513 h 4117513"/>
              <a:gd name="connsiteX3" fmla="*/ 877 w 4131080"/>
              <a:gd name="connsiteY3" fmla="*/ 1875752 h 4117513"/>
              <a:gd name="connsiteX4" fmla="*/ 3336 w 4131080"/>
              <a:gd name="connsiteY4" fmla="*/ 138 h 4117513"/>
              <a:gd name="connsiteX0" fmla="*/ 0 w 4127744"/>
              <a:gd name="connsiteY0" fmla="*/ 138 h 4117513"/>
              <a:gd name="connsiteX1" fmla="*/ 4127744 w 4127744"/>
              <a:gd name="connsiteY1" fmla="*/ 4116351 h 4117513"/>
              <a:gd name="connsiteX2" fmla="*/ 2616668 w 4127744"/>
              <a:gd name="connsiteY2" fmla="*/ 4117513 h 4117513"/>
              <a:gd name="connsiteX3" fmla="*/ 25220 w 4127744"/>
              <a:gd name="connsiteY3" fmla="*/ 1882839 h 4117513"/>
              <a:gd name="connsiteX4" fmla="*/ 0 w 4127744"/>
              <a:gd name="connsiteY4" fmla="*/ 138 h 411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27744" h="4117513">
                <a:moveTo>
                  <a:pt x="0" y="138"/>
                </a:moveTo>
                <a:cubicBezTo>
                  <a:pt x="2296061" y="-16353"/>
                  <a:pt x="4079570" y="1453303"/>
                  <a:pt x="4127744" y="4116351"/>
                </a:cubicBezTo>
                <a:lnTo>
                  <a:pt x="2616668" y="4117513"/>
                </a:lnTo>
                <a:cubicBezTo>
                  <a:pt x="2608649" y="2996687"/>
                  <a:pt x="1708032" y="1900914"/>
                  <a:pt x="25220" y="1882839"/>
                </a:cubicBezTo>
                <a:cubicBezTo>
                  <a:pt x="21410" y="1412751"/>
                  <a:pt x="3810" y="470226"/>
                  <a:pt x="0" y="138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2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075641" y="3929715"/>
            <a:ext cx="12506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Complicated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841908" y="5197838"/>
            <a:ext cx="1645488" cy="5078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rational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841908" y="2766504"/>
            <a:ext cx="2188260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political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control; compromise,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negociation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dominant coalitions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4844318" y="5197838"/>
            <a:ext cx="1899414" cy="5078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Consulting: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judgmental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ideological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control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2263987" y="2207971"/>
            <a:ext cx="83708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Chaotic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2277991" y="2555122"/>
            <a:ext cx="1588223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Disintegration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or massive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avoidance</a:t>
            </a:r>
            <a:endParaRPr lang="fr-FR" sz="9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31" name="Rectangle 3"/>
          <p:cNvSpPr/>
          <p:nvPr/>
        </p:nvSpPr>
        <p:spPr>
          <a:xfrm>
            <a:off x="1493032" y="1333544"/>
            <a:ext cx="12784302" cy="4931774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55134 h 4279595"/>
              <a:gd name="connsiteX1" fmla="*/ 1587533 w 4150333"/>
              <a:gd name="connsiteY1" fmla="*/ 408837 h 4279595"/>
              <a:gd name="connsiteX2" fmla="*/ 4150333 w 4150333"/>
              <a:gd name="connsiteY2" fmla="*/ 4278433 h 4279595"/>
              <a:gd name="connsiteX3" fmla="*/ 2639257 w 4150333"/>
              <a:gd name="connsiteY3" fmla="*/ 4279595 h 4279595"/>
              <a:gd name="connsiteX4" fmla="*/ 1193 w 4150333"/>
              <a:gd name="connsiteY4" fmla="*/ 769858 h 4279595"/>
              <a:gd name="connsiteX5" fmla="*/ 446 w 4150333"/>
              <a:gd name="connsiteY5" fmla="*/ 155134 h 4279595"/>
              <a:gd name="connsiteX0" fmla="*/ 446 w 5028262"/>
              <a:gd name="connsiteY0" fmla="*/ 271468 h 4395929"/>
              <a:gd name="connsiteX1" fmla="*/ 4851000 w 5028262"/>
              <a:gd name="connsiteY1" fmla="*/ 339347 h 4395929"/>
              <a:gd name="connsiteX2" fmla="*/ 4150333 w 5028262"/>
              <a:gd name="connsiteY2" fmla="*/ 4394767 h 4395929"/>
              <a:gd name="connsiteX3" fmla="*/ 2639257 w 5028262"/>
              <a:gd name="connsiteY3" fmla="*/ 4395929 h 4395929"/>
              <a:gd name="connsiteX4" fmla="*/ 1193 w 5028262"/>
              <a:gd name="connsiteY4" fmla="*/ 886192 h 4395929"/>
              <a:gd name="connsiteX5" fmla="*/ 446 w 5028262"/>
              <a:gd name="connsiteY5" fmla="*/ 271468 h 4395929"/>
              <a:gd name="connsiteX0" fmla="*/ 446 w 5028262"/>
              <a:gd name="connsiteY0" fmla="*/ 18077 h 4142538"/>
              <a:gd name="connsiteX1" fmla="*/ 4851000 w 5028262"/>
              <a:gd name="connsiteY1" fmla="*/ 85956 h 4142538"/>
              <a:gd name="connsiteX2" fmla="*/ 4150333 w 5028262"/>
              <a:gd name="connsiteY2" fmla="*/ 4141376 h 4142538"/>
              <a:gd name="connsiteX3" fmla="*/ 2639257 w 5028262"/>
              <a:gd name="connsiteY3" fmla="*/ 4142538 h 4142538"/>
              <a:gd name="connsiteX4" fmla="*/ 1193 w 5028262"/>
              <a:gd name="connsiteY4" fmla="*/ 632801 h 4142538"/>
              <a:gd name="connsiteX5" fmla="*/ 446 w 5028262"/>
              <a:gd name="connsiteY5" fmla="*/ 18077 h 4142538"/>
              <a:gd name="connsiteX0" fmla="*/ 446 w 6637385"/>
              <a:gd name="connsiteY0" fmla="*/ 18077 h 4163237"/>
              <a:gd name="connsiteX1" fmla="*/ 4851000 w 6637385"/>
              <a:gd name="connsiteY1" fmla="*/ 85956 h 4163237"/>
              <a:gd name="connsiteX2" fmla="*/ 6637385 w 6637385"/>
              <a:gd name="connsiteY2" fmla="*/ 4163237 h 4163237"/>
              <a:gd name="connsiteX3" fmla="*/ 2639257 w 6637385"/>
              <a:gd name="connsiteY3" fmla="*/ 4142538 h 4163237"/>
              <a:gd name="connsiteX4" fmla="*/ 1193 w 6637385"/>
              <a:gd name="connsiteY4" fmla="*/ 632801 h 4163237"/>
              <a:gd name="connsiteX5" fmla="*/ 446 w 6637385"/>
              <a:gd name="connsiteY5" fmla="*/ 18077 h 4163237"/>
              <a:gd name="connsiteX0" fmla="*/ 446 w 6903834"/>
              <a:gd name="connsiteY0" fmla="*/ 18077 h 4163237"/>
              <a:gd name="connsiteX1" fmla="*/ 4851000 w 6903834"/>
              <a:gd name="connsiteY1" fmla="*/ 85956 h 4163237"/>
              <a:gd name="connsiteX2" fmla="*/ 6347018 w 6903834"/>
              <a:gd name="connsiteY2" fmla="*/ 3266825 h 4163237"/>
              <a:gd name="connsiteX3" fmla="*/ 6637385 w 6903834"/>
              <a:gd name="connsiteY3" fmla="*/ 4163237 h 4163237"/>
              <a:gd name="connsiteX4" fmla="*/ 2639257 w 6903834"/>
              <a:gd name="connsiteY4" fmla="*/ 4142538 h 4163237"/>
              <a:gd name="connsiteX5" fmla="*/ 1193 w 6903834"/>
              <a:gd name="connsiteY5" fmla="*/ 632801 h 4163237"/>
              <a:gd name="connsiteX6" fmla="*/ 446 w 6903834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12267"/>
              <a:gd name="connsiteY0" fmla="*/ 18077 h 4163237"/>
              <a:gd name="connsiteX1" fmla="*/ 4851000 w 6912267"/>
              <a:gd name="connsiteY1" fmla="*/ 85956 h 4163237"/>
              <a:gd name="connsiteX2" fmla="*/ 6637384 w 6912267"/>
              <a:gd name="connsiteY2" fmla="*/ 2840524 h 4163237"/>
              <a:gd name="connsiteX3" fmla="*/ 6637385 w 6912267"/>
              <a:gd name="connsiteY3" fmla="*/ 4163237 h 4163237"/>
              <a:gd name="connsiteX4" fmla="*/ 2639257 w 6912267"/>
              <a:gd name="connsiteY4" fmla="*/ 4142538 h 4163237"/>
              <a:gd name="connsiteX5" fmla="*/ 1193 w 6912267"/>
              <a:gd name="connsiteY5" fmla="*/ 632801 h 4163237"/>
              <a:gd name="connsiteX6" fmla="*/ 446 w 6912267"/>
              <a:gd name="connsiteY6" fmla="*/ 18077 h 4163237"/>
              <a:gd name="connsiteX0" fmla="*/ 446 w 6651361"/>
              <a:gd name="connsiteY0" fmla="*/ 18077 h 4163237"/>
              <a:gd name="connsiteX1" fmla="*/ 4851000 w 6651361"/>
              <a:gd name="connsiteY1" fmla="*/ 85956 h 4163237"/>
              <a:gd name="connsiteX2" fmla="*/ 6637384 w 6651361"/>
              <a:gd name="connsiteY2" fmla="*/ 2840524 h 4163237"/>
              <a:gd name="connsiteX3" fmla="*/ 6637385 w 6651361"/>
              <a:gd name="connsiteY3" fmla="*/ 4163237 h 4163237"/>
              <a:gd name="connsiteX4" fmla="*/ 2639257 w 6651361"/>
              <a:gd name="connsiteY4" fmla="*/ 4142538 h 4163237"/>
              <a:gd name="connsiteX5" fmla="*/ 1193 w 6651361"/>
              <a:gd name="connsiteY5" fmla="*/ 632801 h 4163237"/>
              <a:gd name="connsiteX6" fmla="*/ 446 w 6651361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20685 h 4165845"/>
              <a:gd name="connsiteX1" fmla="*/ 4850554 w 6650915"/>
              <a:gd name="connsiteY1" fmla="*/ 69162 h 4165845"/>
              <a:gd name="connsiteX2" fmla="*/ 6636938 w 6650915"/>
              <a:gd name="connsiteY2" fmla="*/ 2843132 h 4165845"/>
              <a:gd name="connsiteX3" fmla="*/ 6636939 w 6650915"/>
              <a:gd name="connsiteY3" fmla="*/ 4165845 h 4165845"/>
              <a:gd name="connsiteX4" fmla="*/ 2623872 w 6650915"/>
              <a:gd name="connsiteY4" fmla="*/ 4151613 h 4165845"/>
              <a:gd name="connsiteX5" fmla="*/ 4482 w 6650915"/>
              <a:gd name="connsiteY5" fmla="*/ 628942 h 4165845"/>
              <a:gd name="connsiteX6" fmla="*/ 0 w 6650915"/>
              <a:gd name="connsiteY6" fmla="*/ 20685 h 4165845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25180 h 4162083"/>
              <a:gd name="connsiteX6" fmla="*/ 0 w 6650915"/>
              <a:gd name="connsiteY6" fmla="*/ 16923 h 4162083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11404 h 4162083"/>
              <a:gd name="connsiteX6" fmla="*/ 0 w 6650915"/>
              <a:gd name="connsiteY6" fmla="*/ 16923 h 4162083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39629"/>
              <a:gd name="connsiteY0" fmla="*/ 18038 h 4163198"/>
              <a:gd name="connsiteX1" fmla="*/ 4821947 w 6639629"/>
              <a:gd name="connsiteY1" fmla="*/ 56607 h 4163198"/>
              <a:gd name="connsiteX2" fmla="*/ 6421150 w 6639629"/>
              <a:gd name="connsiteY2" fmla="*/ 2850066 h 4163198"/>
              <a:gd name="connsiteX3" fmla="*/ 6636939 w 6639629"/>
              <a:gd name="connsiteY3" fmla="*/ 4163198 h 4163198"/>
              <a:gd name="connsiteX4" fmla="*/ 2623872 w 6639629"/>
              <a:gd name="connsiteY4" fmla="*/ 4148966 h 4163198"/>
              <a:gd name="connsiteX5" fmla="*/ 4482 w 6639629"/>
              <a:gd name="connsiteY5" fmla="*/ 612519 h 4163198"/>
              <a:gd name="connsiteX6" fmla="*/ 0 w 6639629"/>
              <a:gd name="connsiteY6" fmla="*/ 18038 h 4163198"/>
              <a:gd name="connsiteX0" fmla="*/ 0 w 6431239"/>
              <a:gd name="connsiteY0" fmla="*/ 18038 h 4153617"/>
              <a:gd name="connsiteX1" fmla="*/ 4821947 w 6431239"/>
              <a:gd name="connsiteY1" fmla="*/ 56607 h 4153617"/>
              <a:gd name="connsiteX2" fmla="*/ 6421150 w 6431239"/>
              <a:gd name="connsiteY2" fmla="*/ 2850066 h 4153617"/>
              <a:gd name="connsiteX3" fmla="*/ 6415618 w 6431239"/>
              <a:gd name="connsiteY3" fmla="*/ 4153617 h 4153617"/>
              <a:gd name="connsiteX4" fmla="*/ 2623872 w 6431239"/>
              <a:gd name="connsiteY4" fmla="*/ 4148966 h 4153617"/>
              <a:gd name="connsiteX5" fmla="*/ 4482 w 6431239"/>
              <a:gd name="connsiteY5" fmla="*/ 612519 h 4153617"/>
              <a:gd name="connsiteX6" fmla="*/ 0 w 6431239"/>
              <a:gd name="connsiteY6" fmla="*/ 18038 h 4153617"/>
              <a:gd name="connsiteX0" fmla="*/ 0 w 6431239"/>
              <a:gd name="connsiteY0" fmla="*/ 19268 h 4154847"/>
              <a:gd name="connsiteX1" fmla="*/ 4622758 w 6431239"/>
              <a:gd name="connsiteY1" fmla="*/ 48255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8039 h 4153618"/>
              <a:gd name="connsiteX1" fmla="*/ 4617225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8039 h 4153618"/>
              <a:gd name="connsiteX1" fmla="*/ 4589559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595092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21158"/>
              <a:gd name="connsiteY0" fmla="*/ 19268 h 4171718"/>
              <a:gd name="connsiteX1" fmla="*/ 4595092 w 6421158"/>
              <a:gd name="connsiteY1" fmla="*/ 48256 h 4171718"/>
              <a:gd name="connsiteX2" fmla="*/ 6421150 w 6421158"/>
              <a:gd name="connsiteY2" fmla="*/ 2851296 h 4171718"/>
              <a:gd name="connsiteX3" fmla="*/ 6293832 w 6421158"/>
              <a:gd name="connsiteY3" fmla="*/ 4171718 h 4171718"/>
              <a:gd name="connsiteX4" fmla="*/ 2623872 w 6421158"/>
              <a:gd name="connsiteY4" fmla="*/ 4150196 h 4171718"/>
              <a:gd name="connsiteX5" fmla="*/ 4482 w 6421158"/>
              <a:gd name="connsiteY5" fmla="*/ 613749 h 4171718"/>
              <a:gd name="connsiteX6" fmla="*/ 0 w 6421158"/>
              <a:gd name="connsiteY6" fmla="*/ 19268 h 4171718"/>
              <a:gd name="connsiteX0" fmla="*/ 0 w 6313458"/>
              <a:gd name="connsiteY0" fmla="*/ 19268 h 4171718"/>
              <a:gd name="connsiteX1" fmla="*/ 4595092 w 6313458"/>
              <a:gd name="connsiteY1" fmla="*/ 48256 h 4171718"/>
              <a:gd name="connsiteX2" fmla="*/ 6309107 w 6313458"/>
              <a:gd name="connsiteY2" fmla="*/ 2851296 h 4171718"/>
              <a:gd name="connsiteX3" fmla="*/ 6293832 w 6313458"/>
              <a:gd name="connsiteY3" fmla="*/ 4171718 h 4171718"/>
              <a:gd name="connsiteX4" fmla="*/ 2623872 w 6313458"/>
              <a:gd name="connsiteY4" fmla="*/ 4150196 h 4171718"/>
              <a:gd name="connsiteX5" fmla="*/ 4482 w 6313458"/>
              <a:gd name="connsiteY5" fmla="*/ 613749 h 4171718"/>
              <a:gd name="connsiteX6" fmla="*/ 0 w 6313458"/>
              <a:gd name="connsiteY6" fmla="*/ 19268 h 4171718"/>
              <a:gd name="connsiteX0" fmla="*/ 0 w 6313458"/>
              <a:gd name="connsiteY0" fmla="*/ 20499 h 4172949"/>
              <a:gd name="connsiteX1" fmla="*/ 4448948 w 6313458"/>
              <a:gd name="connsiteY1" fmla="*/ 41051 h 4172949"/>
              <a:gd name="connsiteX2" fmla="*/ 6309107 w 6313458"/>
              <a:gd name="connsiteY2" fmla="*/ 2852527 h 4172949"/>
              <a:gd name="connsiteX3" fmla="*/ 6293832 w 6313458"/>
              <a:gd name="connsiteY3" fmla="*/ 4172949 h 4172949"/>
              <a:gd name="connsiteX4" fmla="*/ 2623872 w 6313458"/>
              <a:gd name="connsiteY4" fmla="*/ 4151427 h 4172949"/>
              <a:gd name="connsiteX5" fmla="*/ 4482 w 6313458"/>
              <a:gd name="connsiteY5" fmla="*/ 614980 h 4172949"/>
              <a:gd name="connsiteX6" fmla="*/ 0 w 6313458"/>
              <a:gd name="connsiteY6" fmla="*/ 20499 h 4172949"/>
              <a:gd name="connsiteX0" fmla="*/ 0 w 6303430"/>
              <a:gd name="connsiteY0" fmla="*/ 20499 h 4172949"/>
              <a:gd name="connsiteX1" fmla="*/ 4448948 w 6303430"/>
              <a:gd name="connsiteY1" fmla="*/ 41051 h 4172949"/>
              <a:gd name="connsiteX2" fmla="*/ 6270135 w 6303430"/>
              <a:gd name="connsiteY2" fmla="*/ 2844091 h 4172949"/>
              <a:gd name="connsiteX3" fmla="*/ 6293832 w 6303430"/>
              <a:gd name="connsiteY3" fmla="*/ 4172949 h 4172949"/>
              <a:gd name="connsiteX4" fmla="*/ 2623872 w 6303430"/>
              <a:gd name="connsiteY4" fmla="*/ 4151427 h 4172949"/>
              <a:gd name="connsiteX5" fmla="*/ 4482 w 6303430"/>
              <a:gd name="connsiteY5" fmla="*/ 614980 h 4172949"/>
              <a:gd name="connsiteX6" fmla="*/ 0 w 6303430"/>
              <a:gd name="connsiteY6" fmla="*/ 20499 h 4172949"/>
              <a:gd name="connsiteX0" fmla="*/ 0 w 6287280"/>
              <a:gd name="connsiteY0" fmla="*/ 20499 h 4181385"/>
              <a:gd name="connsiteX1" fmla="*/ 4448948 w 6287280"/>
              <a:gd name="connsiteY1" fmla="*/ 41051 h 4181385"/>
              <a:gd name="connsiteX2" fmla="*/ 6270135 w 6287280"/>
              <a:gd name="connsiteY2" fmla="*/ 2844091 h 4181385"/>
              <a:gd name="connsiteX3" fmla="*/ 6274346 w 6287280"/>
              <a:gd name="connsiteY3" fmla="*/ 4181385 h 4181385"/>
              <a:gd name="connsiteX4" fmla="*/ 2623872 w 6287280"/>
              <a:gd name="connsiteY4" fmla="*/ 4151427 h 4181385"/>
              <a:gd name="connsiteX5" fmla="*/ 4482 w 6287280"/>
              <a:gd name="connsiteY5" fmla="*/ 614980 h 4181385"/>
              <a:gd name="connsiteX6" fmla="*/ 0 w 6287280"/>
              <a:gd name="connsiteY6" fmla="*/ 20499 h 4181385"/>
              <a:gd name="connsiteX0" fmla="*/ 0 w 6278695"/>
              <a:gd name="connsiteY0" fmla="*/ 20499 h 4181385"/>
              <a:gd name="connsiteX1" fmla="*/ 4448948 w 6278695"/>
              <a:gd name="connsiteY1" fmla="*/ 41051 h 4181385"/>
              <a:gd name="connsiteX2" fmla="*/ 6270135 w 6278695"/>
              <a:gd name="connsiteY2" fmla="*/ 2844091 h 4181385"/>
              <a:gd name="connsiteX3" fmla="*/ 6274346 w 6278695"/>
              <a:gd name="connsiteY3" fmla="*/ 4181385 h 4181385"/>
              <a:gd name="connsiteX4" fmla="*/ 2623872 w 6278695"/>
              <a:gd name="connsiteY4" fmla="*/ 4151427 h 4181385"/>
              <a:gd name="connsiteX5" fmla="*/ 4482 w 6278695"/>
              <a:gd name="connsiteY5" fmla="*/ 614980 h 4181385"/>
              <a:gd name="connsiteX6" fmla="*/ 0 w 6278695"/>
              <a:gd name="connsiteY6" fmla="*/ 20499 h 4181385"/>
              <a:gd name="connsiteX0" fmla="*/ 0 w 6277135"/>
              <a:gd name="connsiteY0" fmla="*/ 20499 h 4181385"/>
              <a:gd name="connsiteX1" fmla="*/ 4448948 w 6277135"/>
              <a:gd name="connsiteY1" fmla="*/ 41051 h 4181385"/>
              <a:gd name="connsiteX2" fmla="*/ 6257403 w 6277135"/>
              <a:gd name="connsiteY2" fmla="*/ 2844091 h 4181385"/>
              <a:gd name="connsiteX3" fmla="*/ 6274346 w 6277135"/>
              <a:gd name="connsiteY3" fmla="*/ 4181385 h 4181385"/>
              <a:gd name="connsiteX4" fmla="*/ 2623872 w 6277135"/>
              <a:gd name="connsiteY4" fmla="*/ 4151427 h 4181385"/>
              <a:gd name="connsiteX5" fmla="*/ 4482 w 6277135"/>
              <a:gd name="connsiteY5" fmla="*/ 614980 h 4181385"/>
              <a:gd name="connsiteX6" fmla="*/ 0 w 6277135"/>
              <a:gd name="connsiteY6" fmla="*/ 20499 h 4181385"/>
              <a:gd name="connsiteX0" fmla="*/ 0 w 6265963"/>
              <a:gd name="connsiteY0" fmla="*/ 20499 h 4185795"/>
              <a:gd name="connsiteX1" fmla="*/ 4448948 w 6265963"/>
              <a:gd name="connsiteY1" fmla="*/ 41051 h 4185795"/>
              <a:gd name="connsiteX2" fmla="*/ 6257403 w 6265963"/>
              <a:gd name="connsiteY2" fmla="*/ 2844091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963" h="4185795">
                <a:moveTo>
                  <a:pt x="0" y="20499"/>
                </a:moveTo>
                <a:cubicBezTo>
                  <a:pt x="264390" y="-39671"/>
                  <a:pt x="4140826" y="52952"/>
                  <a:pt x="4448948" y="41051"/>
                </a:cubicBezTo>
                <a:cubicBezTo>
                  <a:pt x="4482876" y="1508496"/>
                  <a:pt x="5222262" y="2801460"/>
                  <a:pt x="6257403" y="2844091"/>
                </a:cubicBezTo>
                <a:cubicBezTo>
                  <a:pt x="6258455" y="3250367"/>
                  <a:pt x="6273043" y="3853663"/>
                  <a:pt x="6261614" y="4185795"/>
                </a:cubicBezTo>
                <a:lnTo>
                  <a:pt x="2623872" y="4151427"/>
                </a:lnTo>
                <a:cubicBezTo>
                  <a:pt x="2589710" y="2681361"/>
                  <a:pt x="2047254" y="618573"/>
                  <a:pt x="4482" y="614980"/>
                </a:cubicBezTo>
                <a:cubicBezTo>
                  <a:pt x="672" y="144892"/>
                  <a:pt x="3810" y="490587"/>
                  <a:pt x="0" y="20499"/>
                </a:cubicBezTo>
                <a:close/>
              </a:path>
            </a:pathLst>
          </a:custGeom>
          <a:solidFill>
            <a:schemeClr val="accent3">
              <a:lumMod val="90000"/>
              <a:alpha val="6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accent3"/>
              </a:solidFill>
            </a:endParaRPr>
          </a:p>
        </p:txBody>
      </p:sp>
      <p:sp>
        <p:nvSpPr>
          <p:cNvPr id="32" name="Forme libre 31"/>
          <p:cNvSpPr/>
          <p:nvPr/>
        </p:nvSpPr>
        <p:spPr>
          <a:xfrm rot="4500000" flipH="1">
            <a:off x="1251899" y="6123827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" name="Forme libre 32"/>
          <p:cNvSpPr/>
          <p:nvPr/>
        </p:nvSpPr>
        <p:spPr>
          <a:xfrm rot="9900000" flipH="1">
            <a:off x="1546031" y="6486539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4" name="Forme libre 33"/>
          <p:cNvSpPr/>
          <p:nvPr/>
        </p:nvSpPr>
        <p:spPr>
          <a:xfrm rot="20700000" flipH="1">
            <a:off x="14123239" y="6492068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32638" y="2905543"/>
            <a:ext cx="129715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Requirements,</a:t>
            </a:r>
          </a:p>
          <a:p>
            <a:pPr algn="r"/>
            <a:r>
              <a:rPr lang="en-US" sz="1200" b="1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goals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703020" y="6371176"/>
            <a:ext cx="218200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Methods, tools, technology</a:t>
            </a: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D7022F7F-66FB-0F40-9948-B5016F79E912}"/>
              </a:ext>
            </a:extLst>
          </p:cNvPr>
          <p:cNvSpPr txBox="1"/>
          <p:nvPr/>
        </p:nvSpPr>
        <p:spPr>
          <a:xfrm>
            <a:off x="1176059" y="426587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034382" y="3059431"/>
            <a:ext cx="9364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Complex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8056824" y="3412631"/>
            <a:ext cx="2434592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Co-</a:t>
            </a:r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creation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Collaborative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visioning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design exploration,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iterative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improvement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knowledge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management</a:t>
            </a:r>
          </a:p>
        </p:txBody>
      </p:sp>
    </p:spTree>
    <p:extLst>
      <p:ext uri="{BB962C8B-B14F-4D97-AF65-F5344CB8AC3E}">
        <p14:creationId xmlns:p14="http://schemas.microsoft.com/office/powerpoint/2010/main" val="330559460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3072938"/>
              </p:ext>
            </p:extLst>
          </p:nvPr>
        </p:nvGraphicFramePr>
        <p:xfrm>
          <a:off x="285860" y="659563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5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6081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2020</a:t>
            </a:r>
          </a:p>
        </p:txBody>
      </p:sp>
    </p:spTree>
    <p:extLst>
      <p:ext uri="{BB962C8B-B14F-4D97-AF65-F5344CB8AC3E}">
        <p14:creationId xmlns:p14="http://schemas.microsoft.com/office/powerpoint/2010/main" val="132298059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291955"/>
              </p:ext>
            </p:extLst>
          </p:nvPr>
        </p:nvGraphicFramePr>
        <p:xfrm>
          <a:off x="285861" y="660646"/>
          <a:ext cx="13962592" cy="6118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</a:t>
                      </a:r>
                      <a:r>
                        <a:rPr lang="en-US" sz="1600" baseline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2020</a:t>
            </a:r>
          </a:p>
        </p:txBody>
      </p:sp>
    </p:spTree>
    <p:extLst>
      <p:ext uri="{BB962C8B-B14F-4D97-AF65-F5344CB8AC3E}">
        <p14:creationId xmlns:p14="http://schemas.microsoft.com/office/powerpoint/2010/main" val="354006569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2429405"/>
              </p:ext>
            </p:extLst>
          </p:nvPr>
        </p:nvGraphicFramePr>
        <p:xfrm>
          <a:off x="285861" y="660648"/>
          <a:ext cx="13962592" cy="61200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5707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404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22" y="131326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2020</a:t>
            </a:r>
          </a:p>
        </p:txBody>
      </p:sp>
    </p:spTree>
    <p:extLst>
      <p:ext uri="{BB962C8B-B14F-4D97-AF65-F5344CB8AC3E}">
        <p14:creationId xmlns:p14="http://schemas.microsoft.com/office/powerpoint/2010/main" val="244439977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521490"/>
              </p:ext>
            </p:extLst>
          </p:nvPr>
        </p:nvGraphicFramePr>
        <p:xfrm>
          <a:off x="285860" y="660647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2020</a:t>
            </a:r>
          </a:p>
        </p:txBody>
      </p:sp>
    </p:spTree>
    <p:extLst>
      <p:ext uri="{BB962C8B-B14F-4D97-AF65-F5344CB8AC3E}">
        <p14:creationId xmlns:p14="http://schemas.microsoft.com/office/powerpoint/2010/main" val="382847788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465723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Nov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2020</a:t>
            </a:r>
          </a:p>
        </p:txBody>
      </p:sp>
    </p:spTree>
    <p:extLst>
      <p:ext uri="{BB962C8B-B14F-4D97-AF65-F5344CB8AC3E}">
        <p14:creationId xmlns:p14="http://schemas.microsoft.com/office/powerpoint/2010/main" val="204881947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028576"/>
              </p:ext>
            </p:extLst>
          </p:nvPr>
        </p:nvGraphicFramePr>
        <p:xfrm>
          <a:off x="285861" y="659558"/>
          <a:ext cx="13962592" cy="61199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3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3779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6786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2020</a:t>
            </a:r>
          </a:p>
        </p:txBody>
      </p:sp>
    </p:spTree>
    <p:extLst>
      <p:ext uri="{BB962C8B-B14F-4D97-AF65-F5344CB8AC3E}">
        <p14:creationId xmlns:p14="http://schemas.microsoft.com/office/powerpoint/2010/main" val="283213959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8506123"/>
              </p:ext>
            </p:extLst>
          </p:nvPr>
        </p:nvGraphicFramePr>
        <p:xfrm>
          <a:off x="285860" y="660647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78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4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2020</a:t>
            </a:r>
          </a:p>
        </p:txBody>
      </p:sp>
    </p:spTree>
    <p:extLst>
      <p:ext uri="{BB962C8B-B14F-4D97-AF65-F5344CB8AC3E}">
        <p14:creationId xmlns:p14="http://schemas.microsoft.com/office/powerpoint/2010/main" val="57428868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990448"/>
              </p:ext>
            </p:extLst>
          </p:nvPr>
        </p:nvGraphicFramePr>
        <p:xfrm>
          <a:off x="285861" y="660646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29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517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4132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2021</a:t>
            </a:r>
          </a:p>
        </p:txBody>
      </p:sp>
    </p:spTree>
    <p:extLst>
      <p:ext uri="{BB962C8B-B14F-4D97-AF65-F5344CB8AC3E}">
        <p14:creationId xmlns:p14="http://schemas.microsoft.com/office/powerpoint/2010/main" val="275139068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241120"/>
              </p:ext>
            </p:extLst>
          </p:nvPr>
        </p:nvGraphicFramePr>
        <p:xfrm>
          <a:off x="285860" y="659563"/>
          <a:ext cx="13962592" cy="60384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586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5654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256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256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25654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2021</a:t>
            </a:r>
          </a:p>
        </p:txBody>
      </p:sp>
    </p:spTree>
    <p:extLst>
      <p:ext uri="{BB962C8B-B14F-4D97-AF65-F5344CB8AC3E}">
        <p14:creationId xmlns:p14="http://schemas.microsoft.com/office/powerpoint/2010/main" val="394216317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002413"/>
              </p:ext>
            </p:extLst>
          </p:nvPr>
        </p:nvGraphicFramePr>
        <p:xfrm>
          <a:off x="285860" y="659563"/>
          <a:ext cx="13962592" cy="6119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946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52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2811" marR="1328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29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8856" marR="108856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ZoneTexte 1"/>
          <p:cNvSpPr txBox="1"/>
          <p:nvPr/>
        </p:nvSpPr>
        <p:spPr>
          <a:xfrm>
            <a:off x="394717" y="108931"/>
            <a:ext cx="13962597" cy="434278"/>
          </a:xfrm>
          <a:prstGeom prst="rect">
            <a:avLst/>
          </a:prstGeom>
          <a:noFill/>
        </p:spPr>
        <p:txBody>
          <a:bodyPr wrap="square" lIns="92162" tIns="46081" rIns="92162" bIns="46081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2021</a:t>
            </a:r>
          </a:p>
        </p:txBody>
      </p:sp>
    </p:spTree>
    <p:extLst>
      <p:ext uri="{BB962C8B-B14F-4D97-AF65-F5344CB8AC3E}">
        <p14:creationId xmlns:p14="http://schemas.microsoft.com/office/powerpoint/2010/main" val="2202212128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iObeya">
      <a:dk1>
        <a:srgbClr val="2B2837"/>
      </a:dk1>
      <a:lt1>
        <a:srgbClr val="FFFFFF"/>
      </a:lt1>
      <a:dk2>
        <a:srgbClr val="001D5E"/>
      </a:dk2>
      <a:lt2>
        <a:srgbClr val="FFFFFF"/>
      </a:lt2>
      <a:accent1>
        <a:srgbClr val="EDF3FE"/>
      </a:accent1>
      <a:accent2>
        <a:srgbClr val="DCF3D8"/>
      </a:accent2>
      <a:accent3>
        <a:srgbClr val="FCF2E1"/>
      </a:accent3>
      <a:accent4>
        <a:srgbClr val="FCE0E7"/>
      </a:accent4>
      <a:accent5>
        <a:srgbClr val="F0F0F3"/>
      </a:accent5>
      <a:accent6>
        <a:srgbClr val="2B2837"/>
      </a:accent6>
      <a:hlink>
        <a:srgbClr val="8FAEF3"/>
      </a:hlink>
      <a:folHlink>
        <a:srgbClr val="EA4E74"/>
      </a:folHlink>
    </a:clrScheme>
    <a:fontScheme name="Module">
      <a:majorFont>
        <a:latin typeface="Corbel"/>
        <a:ea typeface=""/>
        <a:cs typeface=""/>
        <a:font script="Jpan" typeface="ＭＳ ゴシック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ＭＳ ゴシック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version>
  <revision id="1.1.53290.0"/>
</version>
</file>

<file path=customXml/itemProps1.xml><?xml version="1.0" encoding="utf-8"?>
<ds:datastoreItem xmlns:ds="http://schemas.openxmlformats.org/officeDocument/2006/customXml" ds:itemID="{0D8F3784-BA4E-45AF-8F52-63665766CF62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40558</TotalTime>
  <Words>10202</Words>
  <Application>Microsoft Macintosh PowerPoint</Application>
  <PresentationFormat>Personnalisé</PresentationFormat>
  <Paragraphs>4797</Paragraphs>
  <Slides>171</Slides>
  <Notes>171</Notes>
  <HiddenSlides>0</HiddenSlides>
  <MMClips>0</MMClips>
  <ScaleCrop>false</ScaleCrop>
  <HeadingPairs>
    <vt:vector size="6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171</vt:i4>
      </vt:variant>
    </vt:vector>
  </HeadingPairs>
  <TitlesOfParts>
    <vt:vector size="179" baseType="lpstr">
      <vt:lpstr>Open Sans</vt:lpstr>
      <vt:lpstr>新細明體</vt:lpstr>
      <vt:lpstr>Arial</vt:lpstr>
      <vt:lpstr>Corbel</vt:lpstr>
      <vt:lpstr>Segoe Print</vt:lpstr>
      <vt:lpstr>Segoe Script</vt:lpstr>
      <vt:lpstr>Times New Roman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Manager/>
  <Company>KAP IT</Company>
  <LinksUpToDate>false</LinksUpToDate>
  <SharedDoc>false</SharedDoc>
  <HyperlinkBase>http://www.iobeya.com/</HyperlinkBase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iObeya board backgrounds</dc:title>
  <dc:subject>Optimized for 3A0 boards</dc:subject>
  <dc:creator>iObeya</dc:creator>
  <cp:keywords/>
  <dc:description/>
  <cp:lastModifiedBy>Aurélien Grimaud</cp:lastModifiedBy>
  <cp:revision>810</cp:revision>
  <cp:lastPrinted>2020-08-19T18:03:53Z</cp:lastPrinted>
  <dcterms:created xsi:type="dcterms:W3CDTF">2012-06-11T08:39:36Z</dcterms:created>
  <dcterms:modified xsi:type="dcterms:W3CDTF">2020-09-29T22:49:10Z</dcterms:modified>
  <cp:category/>
</cp:coreProperties>
</file>